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74" r:id="rId2"/>
    <p:sldId id="272" r:id="rId3"/>
    <p:sldId id="270" r:id="rId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E56"/>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7738" autoAdjust="0"/>
  </p:normalViewPr>
  <p:slideViewPr>
    <p:cSldViewPr snapToGrid="0">
      <p:cViewPr varScale="1">
        <p:scale>
          <a:sx n="58" d="100"/>
          <a:sy n="58" d="100"/>
        </p:scale>
        <p:origin x="912" y="28"/>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124" d="100"/>
          <a:sy n="124" d="100"/>
        </p:scale>
        <p:origin x="2058"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1D0528-BA85-40DB-94E3-B0A328CDA387}"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GB"/>
        </a:p>
      </dgm:t>
    </dgm:pt>
    <dgm:pt modelId="{C2D4DE90-A9F1-44BD-B7DF-12A3FC8B1418}">
      <dgm:prSet phldrT="[Text]"/>
      <dgm:spPr>
        <a:ln>
          <a:solidFill>
            <a:schemeClr val="accent1"/>
          </a:solidFill>
        </a:ln>
      </dgm:spPr>
      <dgm:t>
        <a:bodyPr/>
        <a:lstStyle/>
        <a:p>
          <a:r>
            <a:rPr lang="en-GB" dirty="0"/>
            <a:t>Hypothesis – which answers the question (from PDS and issue tree)</a:t>
          </a:r>
        </a:p>
      </dgm:t>
    </dgm:pt>
    <dgm:pt modelId="{9424B138-4457-4C6B-8927-A74959716E12}" type="parTrans" cxnId="{6E5C9EA6-5D98-4A89-B750-63B6C28F44E4}">
      <dgm:prSet/>
      <dgm:spPr/>
      <dgm:t>
        <a:bodyPr/>
        <a:lstStyle/>
        <a:p>
          <a:endParaRPr lang="en-GB"/>
        </a:p>
      </dgm:t>
    </dgm:pt>
    <dgm:pt modelId="{469F6CAB-51CF-4F79-A1F3-93687C89A0D4}" type="sibTrans" cxnId="{6E5C9EA6-5D98-4A89-B750-63B6C28F44E4}">
      <dgm:prSet/>
      <dgm:spPr/>
      <dgm:t>
        <a:bodyPr/>
        <a:lstStyle/>
        <a:p>
          <a:endParaRPr lang="en-GB"/>
        </a:p>
      </dgm:t>
    </dgm:pt>
    <dgm:pt modelId="{BFC5D348-66B4-4CD5-9330-A26DB2EB679C}">
      <dgm:prSet phldrT="[Text]"/>
      <dgm:spPr>
        <a:ln>
          <a:solidFill>
            <a:schemeClr val="accent1"/>
          </a:solidFill>
        </a:ln>
      </dgm:spPr>
      <dgm:t>
        <a:bodyPr/>
        <a:lstStyle/>
        <a:p>
          <a:r>
            <a:rPr lang="en-GB" dirty="0"/>
            <a:t>Supporting hypothesis</a:t>
          </a:r>
        </a:p>
      </dgm:t>
    </dgm:pt>
    <dgm:pt modelId="{1F97974F-DD31-45EC-9D9A-666A1EF71A3C}" type="parTrans" cxnId="{4386E5BF-28AB-4E3F-A609-7FC2FCDE857C}">
      <dgm:prSet/>
      <dgm:spPr>
        <a:ln>
          <a:solidFill>
            <a:schemeClr val="accent1"/>
          </a:solidFill>
        </a:ln>
      </dgm:spPr>
      <dgm:t>
        <a:bodyPr/>
        <a:lstStyle/>
        <a:p>
          <a:endParaRPr lang="en-GB"/>
        </a:p>
      </dgm:t>
    </dgm:pt>
    <dgm:pt modelId="{6B42EA9A-B61F-4AA6-9E65-CD3C0D2E7686}" type="sibTrans" cxnId="{4386E5BF-28AB-4E3F-A609-7FC2FCDE857C}">
      <dgm:prSet/>
      <dgm:spPr/>
      <dgm:t>
        <a:bodyPr/>
        <a:lstStyle/>
        <a:p>
          <a:endParaRPr lang="en-GB"/>
        </a:p>
      </dgm:t>
    </dgm:pt>
    <dgm:pt modelId="{F11AFEEF-DFD3-4FEA-B48A-F39256503A3B}">
      <dgm:prSet phldrT="[Text]"/>
      <dgm:spPr/>
      <dgm:t>
        <a:bodyPr/>
        <a:lstStyle/>
        <a:p>
          <a:r>
            <a:rPr lang="en-GB" dirty="0"/>
            <a:t>Supporting evidence…</a:t>
          </a:r>
        </a:p>
      </dgm:t>
    </dgm:pt>
    <dgm:pt modelId="{74833087-60F3-4A86-9AE0-3A3492C9E3F3}" type="parTrans" cxnId="{A3920D6F-E793-4DCD-897A-9D4912CB12E4}">
      <dgm:prSet/>
      <dgm:spPr>
        <a:ln>
          <a:solidFill>
            <a:schemeClr val="accent1"/>
          </a:solidFill>
        </a:ln>
      </dgm:spPr>
      <dgm:t>
        <a:bodyPr/>
        <a:lstStyle/>
        <a:p>
          <a:endParaRPr lang="en-GB"/>
        </a:p>
      </dgm:t>
    </dgm:pt>
    <dgm:pt modelId="{5F7AE922-2525-468B-95E8-61F0B5F32205}" type="sibTrans" cxnId="{A3920D6F-E793-4DCD-897A-9D4912CB12E4}">
      <dgm:prSet/>
      <dgm:spPr/>
      <dgm:t>
        <a:bodyPr/>
        <a:lstStyle/>
        <a:p>
          <a:endParaRPr lang="en-GB"/>
        </a:p>
      </dgm:t>
    </dgm:pt>
    <dgm:pt modelId="{D189A4F0-30B0-4B57-999C-BBB0967F8A00}">
      <dgm:prSet phldrT="[Text]"/>
      <dgm:spPr/>
      <dgm:t>
        <a:bodyPr/>
        <a:lstStyle/>
        <a:p>
          <a:r>
            <a:rPr lang="en-GB" dirty="0"/>
            <a:t>Supporting evidence…</a:t>
          </a:r>
        </a:p>
      </dgm:t>
    </dgm:pt>
    <dgm:pt modelId="{45C9CE0A-BA1C-486A-9FFF-D33C2469C419}" type="parTrans" cxnId="{009D9982-E5B6-40D3-8F73-4E15D6F3833C}">
      <dgm:prSet/>
      <dgm:spPr/>
      <dgm:t>
        <a:bodyPr/>
        <a:lstStyle/>
        <a:p>
          <a:endParaRPr lang="en-GB"/>
        </a:p>
      </dgm:t>
    </dgm:pt>
    <dgm:pt modelId="{40D6E8A5-5727-485E-8B63-48344389C800}" type="sibTrans" cxnId="{009D9982-E5B6-40D3-8F73-4E15D6F3833C}">
      <dgm:prSet/>
      <dgm:spPr/>
      <dgm:t>
        <a:bodyPr/>
        <a:lstStyle/>
        <a:p>
          <a:endParaRPr lang="en-GB"/>
        </a:p>
      </dgm:t>
    </dgm:pt>
    <dgm:pt modelId="{38EE73A3-E79B-4379-AF4A-88BC0174F5A6}">
      <dgm:prSet phldrT="[Text]"/>
      <dgm:spPr>
        <a:ln>
          <a:solidFill>
            <a:schemeClr val="accent1"/>
          </a:solidFill>
        </a:ln>
      </dgm:spPr>
      <dgm:t>
        <a:bodyPr/>
        <a:lstStyle/>
        <a:p>
          <a:r>
            <a:rPr lang="en-GB" dirty="0"/>
            <a:t>Supporting hypothesis</a:t>
          </a:r>
        </a:p>
      </dgm:t>
    </dgm:pt>
    <dgm:pt modelId="{0ACB5E72-426E-441A-9A64-EA384322D655}" type="parTrans" cxnId="{4D000449-F4B0-45A7-939B-F2CA5F8C11BD}">
      <dgm:prSet/>
      <dgm:spPr>
        <a:ln>
          <a:solidFill>
            <a:schemeClr val="accent1"/>
          </a:solidFill>
        </a:ln>
      </dgm:spPr>
      <dgm:t>
        <a:bodyPr/>
        <a:lstStyle/>
        <a:p>
          <a:endParaRPr lang="en-GB"/>
        </a:p>
      </dgm:t>
    </dgm:pt>
    <dgm:pt modelId="{FA58D3FC-9008-4354-BBB0-E7225D3A0BB7}" type="sibTrans" cxnId="{4D000449-F4B0-45A7-939B-F2CA5F8C11BD}">
      <dgm:prSet/>
      <dgm:spPr/>
      <dgm:t>
        <a:bodyPr/>
        <a:lstStyle/>
        <a:p>
          <a:endParaRPr lang="en-GB"/>
        </a:p>
      </dgm:t>
    </dgm:pt>
    <dgm:pt modelId="{16910307-897D-42A7-9BF0-C6C9B734CF40}">
      <dgm:prSet phldrT="[Text]"/>
      <dgm:spPr/>
      <dgm:t>
        <a:bodyPr/>
        <a:lstStyle/>
        <a:p>
          <a:r>
            <a:rPr lang="en-GB" dirty="0"/>
            <a:t>Supporting evidence…</a:t>
          </a:r>
        </a:p>
      </dgm:t>
    </dgm:pt>
    <dgm:pt modelId="{82199766-F55B-48D4-BA77-7CA296E6B8E0}" type="parTrans" cxnId="{A5FCF8DA-28BD-4E71-8361-CC285B7B3183}">
      <dgm:prSet/>
      <dgm:spPr>
        <a:ln>
          <a:solidFill>
            <a:schemeClr val="accent1"/>
          </a:solidFill>
        </a:ln>
      </dgm:spPr>
      <dgm:t>
        <a:bodyPr/>
        <a:lstStyle/>
        <a:p>
          <a:endParaRPr lang="en-GB"/>
        </a:p>
      </dgm:t>
    </dgm:pt>
    <dgm:pt modelId="{E9EFB3DC-531B-4066-B6EE-B17252433D2F}" type="sibTrans" cxnId="{A5FCF8DA-28BD-4E71-8361-CC285B7B3183}">
      <dgm:prSet/>
      <dgm:spPr/>
      <dgm:t>
        <a:bodyPr/>
        <a:lstStyle/>
        <a:p>
          <a:endParaRPr lang="en-GB"/>
        </a:p>
      </dgm:t>
    </dgm:pt>
    <dgm:pt modelId="{7AB95052-F7DE-4CE4-BFE2-A9B38ED51E23}">
      <dgm:prSet phldrT="[Text]"/>
      <dgm:spPr/>
      <dgm:t>
        <a:bodyPr/>
        <a:lstStyle/>
        <a:p>
          <a:r>
            <a:rPr lang="en-GB" dirty="0"/>
            <a:t>Supporting evidence…</a:t>
          </a:r>
        </a:p>
      </dgm:t>
    </dgm:pt>
    <dgm:pt modelId="{10155834-4272-4C03-8B6A-83FCE41ED2B5}" type="parTrans" cxnId="{2002BF37-AC44-45F2-BC01-D618B568CB2F}">
      <dgm:prSet/>
      <dgm:spPr>
        <a:ln>
          <a:solidFill>
            <a:schemeClr val="accent1"/>
          </a:solidFill>
        </a:ln>
      </dgm:spPr>
      <dgm:t>
        <a:bodyPr/>
        <a:lstStyle/>
        <a:p>
          <a:endParaRPr lang="en-GB"/>
        </a:p>
      </dgm:t>
    </dgm:pt>
    <dgm:pt modelId="{8046ABE2-7C48-4BB9-91C1-E08F917C4636}" type="sibTrans" cxnId="{2002BF37-AC44-45F2-BC01-D618B568CB2F}">
      <dgm:prSet/>
      <dgm:spPr/>
      <dgm:t>
        <a:bodyPr/>
        <a:lstStyle/>
        <a:p>
          <a:endParaRPr lang="en-GB"/>
        </a:p>
      </dgm:t>
    </dgm:pt>
    <dgm:pt modelId="{82A779D9-3DC5-4468-A6E0-5C28644987F7}">
      <dgm:prSet phldrT="[Text]"/>
      <dgm:spPr/>
      <dgm:t>
        <a:bodyPr/>
        <a:lstStyle/>
        <a:p>
          <a:r>
            <a:rPr lang="en-GB" dirty="0"/>
            <a:t>(use “tab” to indent to 4</a:t>
          </a:r>
          <a:r>
            <a:rPr lang="en-GB" baseline="30000" dirty="0"/>
            <a:t>th</a:t>
          </a:r>
          <a:r>
            <a:rPr lang="en-GB" dirty="0"/>
            <a:t> level)</a:t>
          </a:r>
        </a:p>
      </dgm:t>
    </dgm:pt>
    <dgm:pt modelId="{B4C6578B-E4F2-4990-B6D0-22C9D79FAE45}" type="parTrans" cxnId="{B7480523-B358-4CDE-9E1C-AEC07CC082C2}">
      <dgm:prSet/>
      <dgm:spPr>
        <a:ln>
          <a:solidFill>
            <a:schemeClr val="accent1"/>
          </a:solidFill>
        </a:ln>
      </dgm:spPr>
      <dgm:t>
        <a:bodyPr/>
        <a:lstStyle/>
        <a:p>
          <a:endParaRPr lang="en-GB"/>
        </a:p>
      </dgm:t>
    </dgm:pt>
    <dgm:pt modelId="{A2A8282D-21F2-42E1-96AE-A165771ED302}" type="sibTrans" cxnId="{B7480523-B358-4CDE-9E1C-AEC07CC082C2}">
      <dgm:prSet/>
      <dgm:spPr/>
      <dgm:t>
        <a:bodyPr/>
        <a:lstStyle/>
        <a:p>
          <a:endParaRPr lang="en-GB"/>
        </a:p>
      </dgm:t>
    </dgm:pt>
    <dgm:pt modelId="{D24A46BB-D70A-4BF8-97FB-9AFEFD4C44B8}">
      <dgm:prSet phldrT="[Text]"/>
      <dgm:spPr/>
      <dgm:t>
        <a:bodyPr/>
        <a:lstStyle/>
        <a:p>
          <a:r>
            <a:rPr lang="en-US" dirty="0"/>
            <a:t>…</a:t>
          </a:r>
          <a:endParaRPr lang="en-GB" dirty="0"/>
        </a:p>
      </dgm:t>
    </dgm:pt>
    <dgm:pt modelId="{C3BB1FE3-78E9-4296-9D81-4C4A3949541B}" type="parTrans" cxnId="{972ADEE7-C584-4519-B6FB-33D4B269FB54}">
      <dgm:prSet/>
      <dgm:spPr>
        <a:ln>
          <a:solidFill>
            <a:schemeClr val="accent1"/>
          </a:solidFill>
        </a:ln>
      </dgm:spPr>
      <dgm:t>
        <a:bodyPr/>
        <a:lstStyle/>
        <a:p>
          <a:endParaRPr lang="en-GB"/>
        </a:p>
      </dgm:t>
    </dgm:pt>
    <dgm:pt modelId="{CB4DF9EC-0F6E-49D1-B5BE-941C9807A02C}" type="sibTrans" cxnId="{972ADEE7-C584-4519-B6FB-33D4B269FB54}">
      <dgm:prSet/>
      <dgm:spPr/>
      <dgm:t>
        <a:bodyPr/>
        <a:lstStyle/>
        <a:p>
          <a:endParaRPr lang="en-GB"/>
        </a:p>
      </dgm:t>
    </dgm:pt>
    <dgm:pt modelId="{E7CB6348-4F73-4B70-B642-D17335313AC7}">
      <dgm:prSet phldrT="[Text]"/>
      <dgm:spPr/>
      <dgm:t>
        <a:bodyPr/>
        <a:lstStyle/>
        <a:p>
          <a:r>
            <a:rPr lang="en-GB" dirty="0"/>
            <a:t>Supporting evidence…</a:t>
          </a:r>
        </a:p>
      </dgm:t>
    </dgm:pt>
    <dgm:pt modelId="{C3A06F33-56B0-464B-8ECF-2060E933CA86}" type="parTrans" cxnId="{321FB926-4514-4F4F-A76A-2235470BE4A3}">
      <dgm:prSet/>
      <dgm:spPr>
        <a:ln>
          <a:solidFill>
            <a:schemeClr val="accent1"/>
          </a:solidFill>
        </a:ln>
      </dgm:spPr>
      <dgm:t>
        <a:bodyPr/>
        <a:lstStyle/>
        <a:p>
          <a:endParaRPr lang="en-GB"/>
        </a:p>
      </dgm:t>
    </dgm:pt>
    <dgm:pt modelId="{F4D91BFF-5A1B-4AFB-B488-852284FDAA43}" type="sibTrans" cxnId="{321FB926-4514-4F4F-A76A-2235470BE4A3}">
      <dgm:prSet/>
      <dgm:spPr/>
      <dgm:t>
        <a:bodyPr/>
        <a:lstStyle/>
        <a:p>
          <a:endParaRPr lang="en-GB"/>
        </a:p>
      </dgm:t>
    </dgm:pt>
    <dgm:pt modelId="{82979D19-4CF6-495F-B231-AE97FA5F4296}">
      <dgm:prSet phldrT="[Text]"/>
      <dgm:spPr/>
      <dgm:t>
        <a:bodyPr/>
        <a:lstStyle/>
        <a:p>
          <a:r>
            <a:rPr lang="en-GB" dirty="0"/>
            <a:t>…</a:t>
          </a:r>
        </a:p>
      </dgm:t>
    </dgm:pt>
    <dgm:pt modelId="{4FB41E16-D0B9-4247-95F9-ECB1949D6D27}" type="parTrans" cxnId="{98EBD265-65BB-4907-980A-4100123A0265}">
      <dgm:prSet/>
      <dgm:spPr>
        <a:ln>
          <a:solidFill>
            <a:schemeClr val="accent1"/>
          </a:solidFill>
        </a:ln>
      </dgm:spPr>
      <dgm:t>
        <a:bodyPr/>
        <a:lstStyle/>
        <a:p>
          <a:endParaRPr lang="en-GB"/>
        </a:p>
      </dgm:t>
    </dgm:pt>
    <dgm:pt modelId="{F0419B63-D341-49B2-A8F3-7BD3D9711AE6}" type="sibTrans" cxnId="{98EBD265-65BB-4907-980A-4100123A0265}">
      <dgm:prSet/>
      <dgm:spPr/>
      <dgm:t>
        <a:bodyPr/>
        <a:lstStyle/>
        <a:p>
          <a:endParaRPr lang="en-GB"/>
        </a:p>
      </dgm:t>
    </dgm:pt>
    <dgm:pt modelId="{47A026C1-5A83-4643-8CA8-70E0A9EC91DE}">
      <dgm:prSet phldrT="[Text]"/>
      <dgm:spPr/>
      <dgm:t>
        <a:bodyPr/>
        <a:lstStyle/>
        <a:p>
          <a:r>
            <a:rPr lang="en-US" dirty="0"/>
            <a:t>Supporting evidence…</a:t>
          </a:r>
          <a:endParaRPr lang="en-GB" dirty="0"/>
        </a:p>
      </dgm:t>
    </dgm:pt>
    <dgm:pt modelId="{0E6741B4-F4B9-42C7-8010-9F1E560F4B1C}" type="parTrans" cxnId="{660E3307-ADD9-44D4-B3A9-6BC7C34C85AF}">
      <dgm:prSet/>
      <dgm:spPr/>
      <dgm:t>
        <a:bodyPr/>
        <a:lstStyle/>
        <a:p>
          <a:endParaRPr lang="en-GB"/>
        </a:p>
      </dgm:t>
    </dgm:pt>
    <dgm:pt modelId="{B061BCC8-FB04-43AB-AF08-15C2587592DC}" type="sibTrans" cxnId="{660E3307-ADD9-44D4-B3A9-6BC7C34C85AF}">
      <dgm:prSet/>
      <dgm:spPr/>
      <dgm:t>
        <a:bodyPr/>
        <a:lstStyle/>
        <a:p>
          <a:endParaRPr lang="en-GB"/>
        </a:p>
      </dgm:t>
    </dgm:pt>
    <dgm:pt modelId="{1DD210F4-93F0-4549-8B46-CA3E30E800BA}" type="pres">
      <dgm:prSet presAssocID="{841D0528-BA85-40DB-94E3-B0A328CDA387}" presName="hierChild1" presStyleCnt="0">
        <dgm:presLayoutVars>
          <dgm:orgChart val="1"/>
          <dgm:chPref val="1"/>
          <dgm:dir/>
          <dgm:animOne val="branch"/>
          <dgm:animLvl val="lvl"/>
          <dgm:resizeHandles/>
        </dgm:presLayoutVars>
      </dgm:prSet>
      <dgm:spPr/>
    </dgm:pt>
    <dgm:pt modelId="{BFABB60C-19BA-459F-AC12-E3F74E70913E}" type="pres">
      <dgm:prSet presAssocID="{C2D4DE90-A9F1-44BD-B7DF-12A3FC8B1418}" presName="hierRoot1" presStyleCnt="0">
        <dgm:presLayoutVars>
          <dgm:hierBranch val="init"/>
        </dgm:presLayoutVars>
      </dgm:prSet>
      <dgm:spPr/>
    </dgm:pt>
    <dgm:pt modelId="{218889DC-1819-4439-9FDD-BBB651C52CF4}" type="pres">
      <dgm:prSet presAssocID="{C2D4DE90-A9F1-44BD-B7DF-12A3FC8B1418}" presName="rootComposite1" presStyleCnt="0"/>
      <dgm:spPr/>
    </dgm:pt>
    <dgm:pt modelId="{99149DB6-A842-43EF-BFD3-979C5BFEC7EC}" type="pres">
      <dgm:prSet presAssocID="{C2D4DE90-A9F1-44BD-B7DF-12A3FC8B1418}" presName="rootText1" presStyleLbl="node0" presStyleIdx="0" presStyleCnt="1">
        <dgm:presLayoutVars>
          <dgm:chPref val="3"/>
        </dgm:presLayoutVars>
      </dgm:prSet>
      <dgm:spPr/>
    </dgm:pt>
    <dgm:pt modelId="{AF7B3B3E-204D-4991-B532-C6771F501C69}" type="pres">
      <dgm:prSet presAssocID="{C2D4DE90-A9F1-44BD-B7DF-12A3FC8B1418}" presName="rootConnector1" presStyleLbl="node1" presStyleIdx="0" presStyleCnt="0"/>
      <dgm:spPr/>
    </dgm:pt>
    <dgm:pt modelId="{108A0704-B48A-4834-BCC5-0CAE6CF002B3}" type="pres">
      <dgm:prSet presAssocID="{C2D4DE90-A9F1-44BD-B7DF-12A3FC8B1418}" presName="hierChild2" presStyleCnt="0"/>
      <dgm:spPr/>
    </dgm:pt>
    <dgm:pt modelId="{432EDA98-6D93-423A-A47F-63C5AB690714}" type="pres">
      <dgm:prSet presAssocID="{1F97974F-DD31-45EC-9D9A-666A1EF71A3C}" presName="Name37" presStyleLbl="parChTrans1D2" presStyleIdx="0" presStyleCnt="2"/>
      <dgm:spPr/>
    </dgm:pt>
    <dgm:pt modelId="{8E0DA7E5-5589-42F6-AE20-BDFE10B3CF82}" type="pres">
      <dgm:prSet presAssocID="{BFC5D348-66B4-4CD5-9330-A26DB2EB679C}" presName="hierRoot2" presStyleCnt="0">
        <dgm:presLayoutVars>
          <dgm:hierBranch val="init"/>
        </dgm:presLayoutVars>
      </dgm:prSet>
      <dgm:spPr/>
    </dgm:pt>
    <dgm:pt modelId="{BF27F3CF-B62C-4307-BB44-701DB2784F2A}" type="pres">
      <dgm:prSet presAssocID="{BFC5D348-66B4-4CD5-9330-A26DB2EB679C}" presName="rootComposite" presStyleCnt="0"/>
      <dgm:spPr/>
    </dgm:pt>
    <dgm:pt modelId="{F6DB388B-E2D9-463A-9724-4F509AAFD267}" type="pres">
      <dgm:prSet presAssocID="{BFC5D348-66B4-4CD5-9330-A26DB2EB679C}" presName="rootText" presStyleLbl="node2" presStyleIdx="0" presStyleCnt="2">
        <dgm:presLayoutVars>
          <dgm:chPref val="3"/>
        </dgm:presLayoutVars>
      </dgm:prSet>
      <dgm:spPr/>
    </dgm:pt>
    <dgm:pt modelId="{17EAC543-9F55-48F3-85E6-3F11AEE86D2F}" type="pres">
      <dgm:prSet presAssocID="{BFC5D348-66B4-4CD5-9330-A26DB2EB679C}" presName="rootConnector" presStyleLbl="node2" presStyleIdx="0" presStyleCnt="2"/>
      <dgm:spPr/>
    </dgm:pt>
    <dgm:pt modelId="{5E766AA7-492E-4EDE-ADD9-EFBF2B0ABEFB}" type="pres">
      <dgm:prSet presAssocID="{BFC5D348-66B4-4CD5-9330-A26DB2EB679C}" presName="hierChild4" presStyleCnt="0"/>
      <dgm:spPr/>
    </dgm:pt>
    <dgm:pt modelId="{0FAC4C58-8A83-4246-BB83-DD90E73D1C74}" type="pres">
      <dgm:prSet presAssocID="{74833087-60F3-4A86-9AE0-3A3492C9E3F3}" presName="Name37" presStyleLbl="parChTrans1D3" presStyleIdx="0" presStyleCnt="6"/>
      <dgm:spPr/>
    </dgm:pt>
    <dgm:pt modelId="{8FE952CC-5F1B-421E-BCBB-9AD2A417C0A3}" type="pres">
      <dgm:prSet presAssocID="{F11AFEEF-DFD3-4FEA-B48A-F39256503A3B}" presName="hierRoot2" presStyleCnt="0">
        <dgm:presLayoutVars>
          <dgm:hierBranch val="init"/>
        </dgm:presLayoutVars>
      </dgm:prSet>
      <dgm:spPr/>
    </dgm:pt>
    <dgm:pt modelId="{BF8F176F-CA5C-4B0A-9BFD-AA3201A0CB0E}" type="pres">
      <dgm:prSet presAssocID="{F11AFEEF-DFD3-4FEA-B48A-F39256503A3B}" presName="rootComposite" presStyleCnt="0"/>
      <dgm:spPr/>
    </dgm:pt>
    <dgm:pt modelId="{9F57A6FD-825E-40BD-B14E-A3F3CC42FC80}" type="pres">
      <dgm:prSet presAssocID="{F11AFEEF-DFD3-4FEA-B48A-F39256503A3B}" presName="rootText" presStyleLbl="node3" presStyleIdx="0" presStyleCnt="6">
        <dgm:presLayoutVars>
          <dgm:chPref val="3"/>
        </dgm:presLayoutVars>
      </dgm:prSet>
      <dgm:spPr/>
    </dgm:pt>
    <dgm:pt modelId="{DE2EBC0C-FEBE-4849-A850-646E7B04CB25}" type="pres">
      <dgm:prSet presAssocID="{F11AFEEF-DFD3-4FEA-B48A-F39256503A3B}" presName="rootConnector" presStyleLbl="node3" presStyleIdx="0" presStyleCnt="6"/>
      <dgm:spPr/>
    </dgm:pt>
    <dgm:pt modelId="{5D3911A0-CF38-4C4C-85D9-7F8E96A66220}" type="pres">
      <dgm:prSet presAssocID="{F11AFEEF-DFD3-4FEA-B48A-F39256503A3B}" presName="hierChild4" presStyleCnt="0"/>
      <dgm:spPr/>
    </dgm:pt>
    <dgm:pt modelId="{FEA8BF83-9ECB-4385-8660-7C0580F24C8A}" type="pres">
      <dgm:prSet presAssocID="{B4C6578B-E4F2-4990-B6D0-22C9D79FAE45}" presName="Name37" presStyleLbl="parChTrans1D4" presStyleIdx="0" presStyleCnt="3"/>
      <dgm:spPr/>
    </dgm:pt>
    <dgm:pt modelId="{E111819B-C65D-4EAE-B95A-BFE14BEF1C3F}" type="pres">
      <dgm:prSet presAssocID="{82A779D9-3DC5-4468-A6E0-5C28644987F7}" presName="hierRoot2" presStyleCnt="0">
        <dgm:presLayoutVars>
          <dgm:hierBranch val="init"/>
        </dgm:presLayoutVars>
      </dgm:prSet>
      <dgm:spPr/>
    </dgm:pt>
    <dgm:pt modelId="{6AEF4587-2387-415F-A0DE-169F40E1B2F2}" type="pres">
      <dgm:prSet presAssocID="{82A779D9-3DC5-4468-A6E0-5C28644987F7}" presName="rootComposite" presStyleCnt="0"/>
      <dgm:spPr/>
    </dgm:pt>
    <dgm:pt modelId="{91DD28CA-80ED-40DF-9227-D49B1BFE4C6B}" type="pres">
      <dgm:prSet presAssocID="{82A779D9-3DC5-4468-A6E0-5C28644987F7}" presName="rootText" presStyleLbl="node4" presStyleIdx="0" presStyleCnt="3">
        <dgm:presLayoutVars>
          <dgm:chPref val="3"/>
        </dgm:presLayoutVars>
      </dgm:prSet>
      <dgm:spPr/>
    </dgm:pt>
    <dgm:pt modelId="{54AA35A6-4B7E-4BD7-A3D4-65814C2C44F5}" type="pres">
      <dgm:prSet presAssocID="{82A779D9-3DC5-4468-A6E0-5C28644987F7}" presName="rootConnector" presStyleLbl="node4" presStyleIdx="0" presStyleCnt="3"/>
      <dgm:spPr/>
    </dgm:pt>
    <dgm:pt modelId="{C44B8302-BF69-40F8-B2C9-1030A7743CBB}" type="pres">
      <dgm:prSet presAssocID="{82A779D9-3DC5-4468-A6E0-5C28644987F7}" presName="hierChild4" presStyleCnt="0"/>
      <dgm:spPr/>
    </dgm:pt>
    <dgm:pt modelId="{FBB95016-74A7-4B0F-8AF8-32CC5BE44CA8}" type="pres">
      <dgm:prSet presAssocID="{82A779D9-3DC5-4468-A6E0-5C28644987F7}" presName="hierChild5" presStyleCnt="0"/>
      <dgm:spPr/>
    </dgm:pt>
    <dgm:pt modelId="{8467A0E7-FA3E-402A-92D2-27A2F286C25A}" type="pres">
      <dgm:prSet presAssocID="{C3BB1FE3-78E9-4296-9D81-4C4A3949541B}" presName="Name37" presStyleLbl="parChTrans1D4" presStyleIdx="1" presStyleCnt="3"/>
      <dgm:spPr/>
    </dgm:pt>
    <dgm:pt modelId="{6473FE45-CDA5-4963-A76D-AF802C71A7EB}" type="pres">
      <dgm:prSet presAssocID="{D24A46BB-D70A-4BF8-97FB-9AFEFD4C44B8}" presName="hierRoot2" presStyleCnt="0">
        <dgm:presLayoutVars>
          <dgm:hierBranch val="init"/>
        </dgm:presLayoutVars>
      </dgm:prSet>
      <dgm:spPr/>
    </dgm:pt>
    <dgm:pt modelId="{2F80A49D-4496-45F1-BE3D-AFA47DD17D8E}" type="pres">
      <dgm:prSet presAssocID="{D24A46BB-D70A-4BF8-97FB-9AFEFD4C44B8}" presName="rootComposite" presStyleCnt="0"/>
      <dgm:spPr/>
    </dgm:pt>
    <dgm:pt modelId="{AE1B1B91-0C1D-455E-AD6C-E8F3746B1EED}" type="pres">
      <dgm:prSet presAssocID="{D24A46BB-D70A-4BF8-97FB-9AFEFD4C44B8}" presName="rootText" presStyleLbl="node4" presStyleIdx="1" presStyleCnt="3">
        <dgm:presLayoutVars>
          <dgm:chPref val="3"/>
        </dgm:presLayoutVars>
      </dgm:prSet>
      <dgm:spPr/>
    </dgm:pt>
    <dgm:pt modelId="{A815FC87-2975-43C1-82F7-EE210E5FD508}" type="pres">
      <dgm:prSet presAssocID="{D24A46BB-D70A-4BF8-97FB-9AFEFD4C44B8}" presName="rootConnector" presStyleLbl="node4" presStyleIdx="1" presStyleCnt="3"/>
      <dgm:spPr/>
    </dgm:pt>
    <dgm:pt modelId="{5D684C24-85B5-4884-BB2B-032389FD3188}" type="pres">
      <dgm:prSet presAssocID="{D24A46BB-D70A-4BF8-97FB-9AFEFD4C44B8}" presName="hierChild4" presStyleCnt="0"/>
      <dgm:spPr/>
    </dgm:pt>
    <dgm:pt modelId="{FFA61BFA-E991-4AFC-8BDC-96B8AA3506F0}" type="pres">
      <dgm:prSet presAssocID="{D24A46BB-D70A-4BF8-97FB-9AFEFD4C44B8}" presName="hierChild5" presStyleCnt="0"/>
      <dgm:spPr/>
    </dgm:pt>
    <dgm:pt modelId="{0E442C48-3513-406C-AF93-8092A3844BD5}" type="pres">
      <dgm:prSet presAssocID="{F11AFEEF-DFD3-4FEA-B48A-F39256503A3B}" presName="hierChild5" presStyleCnt="0"/>
      <dgm:spPr/>
    </dgm:pt>
    <dgm:pt modelId="{854E13E2-7029-42C3-9276-08B9F733719C}" type="pres">
      <dgm:prSet presAssocID="{45C9CE0A-BA1C-486A-9FFF-D33C2469C419}" presName="Name37" presStyleLbl="parChTrans1D3" presStyleIdx="1" presStyleCnt="6"/>
      <dgm:spPr/>
    </dgm:pt>
    <dgm:pt modelId="{66886CB6-70F0-494E-BF30-51A87C2A7759}" type="pres">
      <dgm:prSet presAssocID="{D189A4F0-30B0-4B57-999C-BBB0967F8A00}" presName="hierRoot2" presStyleCnt="0">
        <dgm:presLayoutVars>
          <dgm:hierBranch val="init"/>
        </dgm:presLayoutVars>
      </dgm:prSet>
      <dgm:spPr/>
    </dgm:pt>
    <dgm:pt modelId="{9FB2C189-FA2D-40E8-9FA7-865DF13846AD}" type="pres">
      <dgm:prSet presAssocID="{D189A4F0-30B0-4B57-999C-BBB0967F8A00}" presName="rootComposite" presStyleCnt="0"/>
      <dgm:spPr/>
    </dgm:pt>
    <dgm:pt modelId="{E77DF8F7-610D-4F1D-9048-1982A7677EB7}" type="pres">
      <dgm:prSet presAssocID="{D189A4F0-30B0-4B57-999C-BBB0967F8A00}" presName="rootText" presStyleLbl="node3" presStyleIdx="1" presStyleCnt="6">
        <dgm:presLayoutVars>
          <dgm:chPref val="3"/>
        </dgm:presLayoutVars>
      </dgm:prSet>
      <dgm:spPr/>
    </dgm:pt>
    <dgm:pt modelId="{3DA1039E-988D-48A3-90C7-AED87E4F028B}" type="pres">
      <dgm:prSet presAssocID="{D189A4F0-30B0-4B57-999C-BBB0967F8A00}" presName="rootConnector" presStyleLbl="node3" presStyleIdx="1" presStyleCnt="6"/>
      <dgm:spPr/>
    </dgm:pt>
    <dgm:pt modelId="{D0B677BE-AAAD-4CB3-A158-FE2EAC2BA94D}" type="pres">
      <dgm:prSet presAssocID="{D189A4F0-30B0-4B57-999C-BBB0967F8A00}" presName="hierChild4" presStyleCnt="0"/>
      <dgm:spPr/>
    </dgm:pt>
    <dgm:pt modelId="{9D4B577D-CB06-4DA2-BB84-8E8AAB1F05E0}" type="pres">
      <dgm:prSet presAssocID="{D189A4F0-30B0-4B57-999C-BBB0967F8A00}" presName="hierChild5" presStyleCnt="0"/>
      <dgm:spPr/>
    </dgm:pt>
    <dgm:pt modelId="{BB66705F-54A0-4F2A-888F-06B8F2A1A60B}" type="pres">
      <dgm:prSet presAssocID="{10155834-4272-4C03-8B6A-83FCE41ED2B5}" presName="Name37" presStyleLbl="parChTrans1D3" presStyleIdx="2" presStyleCnt="6"/>
      <dgm:spPr/>
    </dgm:pt>
    <dgm:pt modelId="{0AAE902F-0EDD-4036-9D3B-87E9C00F2CC4}" type="pres">
      <dgm:prSet presAssocID="{7AB95052-F7DE-4CE4-BFE2-A9B38ED51E23}" presName="hierRoot2" presStyleCnt="0">
        <dgm:presLayoutVars>
          <dgm:hierBranch val="init"/>
        </dgm:presLayoutVars>
      </dgm:prSet>
      <dgm:spPr/>
    </dgm:pt>
    <dgm:pt modelId="{69D9BDCF-B085-43A6-9696-A63BCCA577E9}" type="pres">
      <dgm:prSet presAssocID="{7AB95052-F7DE-4CE4-BFE2-A9B38ED51E23}" presName="rootComposite" presStyleCnt="0"/>
      <dgm:spPr/>
    </dgm:pt>
    <dgm:pt modelId="{BDF8859B-C8F0-45AE-A5AB-6FA77E479D84}" type="pres">
      <dgm:prSet presAssocID="{7AB95052-F7DE-4CE4-BFE2-A9B38ED51E23}" presName="rootText" presStyleLbl="node3" presStyleIdx="2" presStyleCnt="6" custLinFactNeighborY="0">
        <dgm:presLayoutVars>
          <dgm:chPref val="3"/>
        </dgm:presLayoutVars>
      </dgm:prSet>
      <dgm:spPr/>
    </dgm:pt>
    <dgm:pt modelId="{12A348AD-B67E-44B7-BA04-A3FFFF1343DD}" type="pres">
      <dgm:prSet presAssocID="{7AB95052-F7DE-4CE4-BFE2-A9B38ED51E23}" presName="rootConnector" presStyleLbl="node3" presStyleIdx="2" presStyleCnt="6"/>
      <dgm:spPr/>
    </dgm:pt>
    <dgm:pt modelId="{0EB9BC19-653B-4BFF-A0F9-269C9721BB97}" type="pres">
      <dgm:prSet presAssocID="{7AB95052-F7DE-4CE4-BFE2-A9B38ED51E23}" presName="hierChild4" presStyleCnt="0"/>
      <dgm:spPr/>
    </dgm:pt>
    <dgm:pt modelId="{540F17A7-F371-4C54-9EE4-514E2D0CE8F5}" type="pres">
      <dgm:prSet presAssocID="{7AB95052-F7DE-4CE4-BFE2-A9B38ED51E23}" presName="hierChild5" presStyleCnt="0"/>
      <dgm:spPr/>
    </dgm:pt>
    <dgm:pt modelId="{C98B23D9-C6C3-4625-B329-1753BBA37870}" type="pres">
      <dgm:prSet presAssocID="{BFC5D348-66B4-4CD5-9330-A26DB2EB679C}" presName="hierChild5" presStyleCnt="0"/>
      <dgm:spPr/>
    </dgm:pt>
    <dgm:pt modelId="{382339D5-6927-421F-A4CC-1CF720D90B19}" type="pres">
      <dgm:prSet presAssocID="{0ACB5E72-426E-441A-9A64-EA384322D655}" presName="Name37" presStyleLbl="parChTrans1D2" presStyleIdx="1" presStyleCnt="2"/>
      <dgm:spPr/>
    </dgm:pt>
    <dgm:pt modelId="{0D00361F-5301-41F2-B1C9-B93763846BBF}" type="pres">
      <dgm:prSet presAssocID="{38EE73A3-E79B-4379-AF4A-88BC0174F5A6}" presName="hierRoot2" presStyleCnt="0">
        <dgm:presLayoutVars>
          <dgm:hierBranch val="init"/>
        </dgm:presLayoutVars>
      </dgm:prSet>
      <dgm:spPr/>
    </dgm:pt>
    <dgm:pt modelId="{C5FD3272-7BAC-4A2A-85BE-3BF143A4C751}" type="pres">
      <dgm:prSet presAssocID="{38EE73A3-E79B-4379-AF4A-88BC0174F5A6}" presName="rootComposite" presStyleCnt="0"/>
      <dgm:spPr/>
    </dgm:pt>
    <dgm:pt modelId="{BBD9202E-7D2C-44A6-88D8-A78DF8D40F08}" type="pres">
      <dgm:prSet presAssocID="{38EE73A3-E79B-4379-AF4A-88BC0174F5A6}" presName="rootText" presStyleLbl="node2" presStyleIdx="1" presStyleCnt="2">
        <dgm:presLayoutVars>
          <dgm:chPref val="3"/>
        </dgm:presLayoutVars>
      </dgm:prSet>
      <dgm:spPr/>
    </dgm:pt>
    <dgm:pt modelId="{C114EEB1-2128-4FDC-B5A9-4B3EC137CB80}" type="pres">
      <dgm:prSet presAssocID="{38EE73A3-E79B-4379-AF4A-88BC0174F5A6}" presName="rootConnector" presStyleLbl="node2" presStyleIdx="1" presStyleCnt="2"/>
      <dgm:spPr/>
    </dgm:pt>
    <dgm:pt modelId="{AF5A42A7-5DE8-4A96-9E05-E9FA3B627185}" type="pres">
      <dgm:prSet presAssocID="{38EE73A3-E79B-4379-AF4A-88BC0174F5A6}" presName="hierChild4" presStyleCnt="0"/>
      <dgm:spPr/>
    </dgm:pt>
    <dgm:pt modelId="{08C1A79F-3ED7-425D-A50C-50AE0EC19D85}" type="pres">
      <dgm:prSet presAssocID="{82199766-F55B-48D4-BA77-7CA296E6B8E0}" presName="Name37" presStyleLbl="parChTrans1D3" presStyleIdx="3" presStyleCnt="6"/>
      <dgm:spPr/>
    </dgm:pt>
    <dgm:pt modelId="{8ED9F76F-7AE4-406C-8D1D-DEA22AA6BAD4}" type="pres">
      <dgm:prSet presAssocID="{16910307-897D-42A7-9BF0-C6C9B734CF40}" presName="hierRoot2" presStyleCnt="0">
        <dgm:presLayoutVars>
          <dgm:hierBranch val="init"/>
        </dgm:presLayoutVars>
      </dgm:prSet>
      <dgm:spPr/>
    </dgm:pt>
    <dgm:pt modelId="{2BB94F1A-71D8-49C6-8F09-B13D74A9D5B6}" type="pres">
      <dgm:prSet presAssocID="{16910307-897D-42A7-9BF0-C6C9B734CF40}" presName="rootComposite" presStyleCnt="0"/>
      <dgm:spPr/>
    </dgm:pt>
    <dgm:pt modelId="{F51E800A-A2BF-406F-B5A4-2E7B3430EDE4}" type="pres">
      <dgm:prSet presAssocID="{16910307-897D-42A7-9BF0-C6C9B734CF40}" presName="rootText" presStyleLbl="node3" presStyleIdx="3" presStyleCnt="6">
        <dgm:presLayoutVars>
          <dgm:chPref val="3"/>
        </dgm:presLayoutVars>
      </dgm:prSet>
      <dgm:spPr/>
    </dgm:pt>
    <dgm:pt modelId="{A0576D0F-9E74-46BD-B53F-EA4BE8D8C26A}" type="pres">
      <dgm:prSet presAssocID="{16910307-897D-42A7-9BF0-C6C9B734CF40}" presName="rootConnector" presStyleLbl="node3" presStyleIdx="3" presStyleCnt="6"/>
      <dgm:spPr/>
    </dgm:pt>
    <dgm:pt modelId="{473BF7D2-CB69-4E2E-A103-3AFE9F341FA9}" type="pres">
      <dgm:prSet presAssocID="{16910307-897D-42A7-9BF0-C6C9B734CF40}" presName="hierChild4" presStyleCnt="0"/>
      <dgm:spPr/>
    </dgm:pt>
    <dgm:pt modelId="{FEF7215B-C617-41C4-A1D6-42F254BAE7C8}" type="pres">
      <dgm:prSet presAssocID="{4FB41E16-D0B9-4247-95F9-ECB1949D6D27}" presName="Name37" presStyleLbl="parChTrans1D4" presStyleIdx="2" presStyleCnt="3"/>
      <dgm:spPr/>
    </dgm:pt>
    <dgm:pt modelId="{0CBADE72-F1E5-4570-826A-485E48B70F25}" type="pres">
      <dgm:prSet presAssocID="{82979D19-4CF6-495F-B231-AE97FA5F4296}" presName="hierRoot2" presStyleCnt="0">
        <dgm:presLayoutVars>
          <dgm:hierBranch val="init"/>
        </dgm:presLayoutVars>
      </dgm:prSet>
      <dgm:spPr/>
    </dgm:pt>
    <dgm:pt modelId="{02E6AA1D-CCC7-46AE-95C6-E8BB65AE2279}" type="pres">
      <dgm:prSet presAssocID="{82979D19-4CF6-495F-B231-AE97FA5F4296}" presName="rootComposite" presStyleCnt="0"/>
      <dgm:spPr/>
    </dgm:pt>
    <dgm:pt modelId="{F0000E6F-2CF5-4694-9381-8E7158ADF889}" type="pres">
      <dgm:prSet presAssocID="{82979D19-4CF6-495F-B231-AE97FA5F4296}" presName="rootText" presStyleLbl="node4" presStyleIdx="2" presStyleCnt="3">
        <dgm:presLayoutVars>
          <dgm:chPref val="3"/>
        </dgm:presLayoutVars>
      </dgm:prSet>
      <dgm:spPr/>
    </dgm:pt>
    <dgm:pt modelId="{2C1F41FC-3366-4F23-9228-31665820B590}" type="pres">
      <dgm:prSet presAssocID="{82979D19-4CF6-495F-B231-AE97FA5F4296}" presName="rootConnector" presStyleLbl="node4" presStyleIdx="2" presStyleCnt="3"/>
      <dgm:spPr/>
    </dgm:pt>
    <dgm:pt modelId="{5BEFA71A-04A1-45E0-BCD4-E9526E39844E}" type="pres">
      <dgm:prSet presAssocID="{82979D19-4CF6-495F-B231-AE97FA5F4296}" presName="hierChild4" presStyleCnt="0"/>
      <dgm:spPr/>
    </dgm:pt>
    <dgm:pt modelId="{B3188A68-DB61-4508-9A59-901CE24140D3}" type="pres">
      <dgm:prSet presAssocID="{82979D19-4CF6-495F-B231-AE97FA5F4296}" presName="hierChild5" presStyleCnt="0"/>
      <dgm:spPr/>
    </dgm:pt>
    <dgm:pt modelId="{8CFC45F6-7748-4865-8571-E607502F7D8D}" type="pres">
      <dgm:prSet presAssocID="{16910307-897D-42A7-9BF0-C6C9B734CF40}" presName="hierChild5" presStyleCnt="0"/>
      <dgm:spPr/>
    </dgm:pt>
    <dgm:pt modelId="{AEC978DE-42E5-41AF-84EA-046350B46771}" type="pres">
      <dgm:prSet presAssocID="{C3A06F33-56B0-464B-8ECF-2060E933CA86}" presName="Name37" presStyleLbl="parChTrans1D3" presStyleIdx="4" presStyleCnt="6"/>
      <dgm:spPr/>
    </dgm:pt>
    <dgm:pt modelId="{2210F12B-3A0D-4BB6-ADB4-014EE2D6902D}" type="pres">
      <dgm:prSet presAssocID="{E7CB6348-4F73-4B70-B642-D17335313AC7}" presName="hierRoot2" presStyleCnt="0">
        <dgm:presLayoutVars>
          <dgm:hierBranch val="init"/>
        </dgm:presLayoutVars>
      </dgm:prSet>
      <dgm:spPr/>
    </dgm:pt>
    <dgm:pt modelId="{C5F343E4-B7AC-43BD-A59B-7EB691969D96}" type="pres">
      <dgm:prSet presAssocID="{E7CB6348-4F73-4B70-B642-D17335313AC7}" presName="rootComposite" presStyleCnt="0"/>
      <dgm:spPr/>
    </dgm:pt>
    <dgm:pt modelId="{40E87CCE-6FAD-409A-B2AE-1934A6B718D0}" type="pres">
      <dgm:prSet presAssocID="{E7CB6348-4F73-4B70-B642-D17335313AC7}" presName="rootText" presStyleLbl="node3" presStyleIdx="4" presStyleCnt="6">
        <dgm:presLayoutVars>
          <dgm:chPref val="3"/>
        </dgm:presLayoutVars>
      </dgm:prSet>
      <dgm:spPr/>
    </dgm:pt>
    <dgm:pt modelId="{A0C984F9-C867-4E49-B806-F004BC7408FD}" type="pres">
      <dgm:prSet presAssocID="{E7CB6348-4F73-4B70-B642-D17335313AC7}" presName="rootConnector" presStyleLbl="node3" presStyleIdx="4" presStyleCnt="6"/>
      <dgm:spPr/>
    </dgm:pt>
    <dgm:pt modelId="{5A8B5D4F-B900-4B63-9591-D2EFBF4BB4B5}" type="pres">
      <dgm:prSet presAssocID="{E7CB6348-4F73-4B70-B642-D17335313AC7}" presName="hierChild4" presStyleCnt="0"/>
      <dgm:spPr/>
    </dgm:pt>
    <dgm:pt modelId="{90DDAAFF-326B-4B28-A455-DACDD8CFAFFC}" type="pres">
      <dgm:prSet presAssocID="{E7CB6348-4F73-4B70-B642-D17335313AC7}" presName="hierChild5" presStyleCnt="0"/>
      <dgm:spPr/>
    </dgm:pt>
    <dgm:pt modelId="{F6BBE206-57A5-49C8-92CB-6BAA51D4673A}" type="pres">
      <dgm:prSet presAssocID="{0E6741B4-F4B9-42C7-8010-9F1E560F4B1C}" presName="Name37" presStyleLbl="parChTrans1D3" presStyleIdx="5" presStyleCnt="6"/>
      <dgm:spPr/>
    </dgm:pt>
    <dgm:pt modelId="{CD670061-2977-4AB5-A195-3AE7EC25DB38}" type="pres">
      <dgm:prSet presAssocID="{47A026C1-5A83-4643-8CA8-70E0A9EC91DE}" presName="hierRoot2" presStyleCnt="0">
        <dgm:presLayoutVars>
          <dgm:hierBranch val="init"/>
        </dgm:presLayoutVars>
      </dgm:prSet>
      <dgm:spPr/>
    </dgm:pt>
    <dgm:pt modelId="{1CC82BB9-29FE-4D5E-A540-4FC9D3FB34AA}" type="pres">
      <dgm:prSet presAssocID="{47A026C1-5A83-4643-8CA8-70E0A9EC91DE}" presName="rootComposite" presStyleCnt="0"/>
      <dgm:spPr/>
    </dgm:pt>
    <dgm:pt modelId="{BE1F0006-E0E5-4CA2-ABA4-1B1A80C2F293}" type="pres">
      <dgm:prSet presAssocID="{47A026C1-5A83-4643-8CA8-70E0A9EC91DE}" presName="rootText" presStyleLbl="node3" presStyleIdx="5" presStyleCnt="6">
        <dgm:presLayoutVars>
          <dgm:chPref val="3"/>
        </dgm:presLayoutVars>
      </dgm:prSet>
      <dgm:spPr/>
    </dgm:pt>
    <dgm:pt modelId="{8EDD92F5-91F3-4F5E-A143-B782FC7681AA}" type="pres">
      <dgm:prSet presAssocID="{47A026C1-5A83-4643-8CA8-70E0A9EC91DE}" presName="rootConnector" presStyleLbl="node3" presStyleIdx="5" presStyleCnt="6"/>
      <dgm:spPr/>
    </dgm:pt>
    <dgm:pt modelId="{1BA367D3-08D0-4AB4-8F61-C152A1462E5B}" type="pres">
      <dgm:prSet presAssocID="{47A026C1-5A83-4643-8CA8-70E0A9EC91DE}" presName="hierChild4" presStyleCnt="0"/>
      <dgm:spPr/>
    </dgm:pt>
    <dgm:pt modelId="{6FEAA53C-E057-4043-B6C5-3B3CB462D448}" type="pres">
      <dgm:prSet presAssocID="{47A026C1-5A83-4643-8CA8-70E0A9EC91DE}" presName="hierChild5" presStyleCnt="0"/>
      <dgm:spPr/>
    </dgm:pt>
    <dgm:pt modelId="{699C191B-A55E-4F85-8463-1FACD99C49BC}" type="pres">
      <dgm:prSet presAssocID="{38EE73A3-E79B-4379-AF4A-88BC0174F5A6}" presName="hierChild5" presStyleCnt="0"/>
      <dgm:spPr/>
    </dgm:pt>
    <dgm:pt modelId="{EBEFE26B-7D55-41B9-A32C-F45D24B7BBBD}" type="pres">
      <dgm:prSet presAssocID="{C2D4DE90-A9F1-44BD-B7DF-12A3FC8B1418}" presName="hierChild3" presStyleCnt="0"/>
      <dgm:spPr/>
    </dgm:pt>
  </dgm:ptLst>
  <dgm:cxnLst>
    <dgm:cxn modelId="{B1764700-506A-4E59-ADD0-18255C392F8E}" type="presOf" srcId="{82979D19-4CF6-495F-B231-AE97FA5F4296}" destId="{2C1F41FC-3366-4F23-9228-31665820B590}" srcOrd="1" destOrd="0" presId="urn:microsoft.com/office/officeart/2005/8/layout/orgChart1"/>
    <dgm:cxn modelId="{660E3307-ADD9-44D4-B3A9-6BC7C34C85AF}" srcId="{38EE73A3-E79B-4379-AF4A-88BC0174F5A6}" destId="{47A026C1-5A83-4643-8CA8-70E0A9EC91DE}" srcOrd="2" destOrd="0" parTransId="{0E6741B4-F4B9-42C7-8010-9F1E560F4B1C}" sibTransId="{B061BCC8-FB04-43AB-AF08-15C2587592DC}"/>
    <dgm:cxn modelId="{6299B808-19BD-4904-AE68-CD1991BA6B88}" type="presOf" srcId="{D189A4F0-30B0-4B57-999C-BBB0967F8A00}" destId="{E77DF8F7-610D-4F1D-9048-1982A7677EB7}" srcOrd="0" destOrd="0" presId="urn:microsoft.com/office/officeart/2005/8/layout/orgChart1"/>
    <dgm:cxn modelId="{8263950F-B9AC-4CA2-BE1C-461347BD21B8}" type="presOf" srcId="{C3BB1FE3-78E9-4296-9D81-4C4A3949541B}" destId="{8467A0E7-FA3E-402A-92D2-27A2F286C25A}" srcOrd="0" destOrd="0" presId="urn:microsoft.com/office/officeart/2005/8/layout/orgChart1"/>
    <dgm:cxn modelId="{39EDA519-4D85-4EBF-8594-A5A6BCC0EE06}" type="presOf" srcId="{0E6741B4-F4B9-42C7-8010-9F1E560F4B1C}" destId="{F6BBE206-57A5-49C8-92CB-6BAA51D4673A}" srcOrd="0" destOrd="0" presId="urn:microsoft.com/office/officeart/2005/8/layout/orgChart1"/>
    <dgm:cxn modelId="{08129F21-BCD3-40BD-AFBF-85EC0DB00F89}" type="presOf" srcId="{E7CB6348-4F73-4B70-B642-D17335313AC7}" destId="{A0C984F9-C867-4E49-B806-F004BC7408FD}" srcOrd="1" destOrd="0" presId="urn:microsoft.com/office/officeart/2005/8/layout/orgChart1"/>
    <dgm:cxn modelId="{B7480523-B358-4CDE-9E1C-AEC07CC082C2}" srcId="{F11AFEEF-DFD3-4FEA-B48A-F39256503A3B}" destId="{82A779D9-3DC5-4468-A6E0-5C28644987F7}" srcOrd="0" destOrd="0" parTransId="{B4C6578B-E4F2-4990-B6D0-22C9D79FAE45}" sibTransId="{A2A8282D-21F2-42E1-96AE-A165771ED302}"/>
    <dgm:cxn modelId="{39443125-DBC8-4464-B353-6A22D28D7F10}" type="presOf" srcId="{82A779D9-3DC5-4468-A6E0-5C28644987F7}" destId="{54AA35A6-4B7E-4BD7-A3D4-65814C2C44F5}" srcOrd="1" destOrd="0" presId="urn:microsoft.com/office/officeart/2005/8/layout/orgChart1"/>
    <dgm:cxn modelId="{321FB926-4514-4F4F-A76A-2235470BE4A3}" srcId="{38EE73A3-E79B-4379-AF4A-88BC0174F5A6}" destId="{E7CB6348-4F73-4B70-B642-D17335313AC7}" srcOrd="1" destOrd="0" parTransId="{C3A06F33-56B0-464B-8ECF-2060E933CA86}" sibTransId="{F4D91BFF-5A1B-4AFB-B488-852284FDAA43}"/>
    <dgm:cxn modelId="{7127E531-86C4-4735-827B-9BF640324E92}" type="presOf" srcId="{C2D4DE90-A9F1-44BD-B7DF-12A3FC8B1418}" destId="{99149DB6-A842-43EF-BFD3-979C5BFEC7EC}" srcOrd="0" destOrd="0" presId="urn:microsoft.com/office/officeart/2005/8/layout/orgChart1"/>
    <dgm:cxn modelId="{2002BF37-AC44-45F2-BC01-D618B568CB2F}" srcId="{BFC5D348-66B4-4CD5-9330-A26DB2EB679C}" destId="{7AB95052-F7DE-4CE4-BFE2-A9B38ED51E23}" srcOrd="2" destOrd="0" parTransId="{10155834-4272-4C03-8B6A-83FCE41ED2B5}" sibTransId="{8046ABE2-7C48-4BB9-91C1-E08F917C4636}"/>
    <dgm:cxn modelId="{704C8140-1991-4232-8DED-FE8A449FBC05}" type="presOf" srcId="{74833087-60F3-4A86-9AE0-3A3492C9E3F3}" destId="{0FAC4C58-8A83-4246-BB83-DD90E73D1C74}" srcOrd="0" destOrd="0" presId="urn:microsoft.com/office/officeart/2005/8/layout/orgChart1"/>
    <dgm:cxn modelId="{3868B961-C937-429B-9772-682AE6FB0304}" type="presOf" srcId="{10155834-4272-4C03-8B6A-83FCE41ED2B5}" destId="{BB66705F-54A0-4F2A-888F-06B8F2A1A60B}" srcOrd="0" destOrd="0" presId="urn:microsoft.com/office/officeart/2005/8/layout/orgChart1"/>
    <dgm:cxn modelId="{3B7ADD62-3D35-4E4A-89F4-C0EEBB366A55}" type="presOf" srcId="{F11AFEEF-DFD3-4FEA-B48A-F39256503A3B}" destId="{DE2EBC0C-FEBE-4849-A850-646E7B04CB25}" srcOrd="1" destOrd="0" presId="urn:microsoft.com/office/officeart/2005/8/layout/orgChart1"/>
    <dgm:cxn modelId="{98EBD265-65BB-4907-980A-4100123A0265}" srcId="{16910307-897D-42A7-9BF0-C6C9B734CF40}" destId="{82979D19-4CF6-495F-B231-AE97FA5F4296}" srcOrd="0" destOrd="0" parTransId="{4FB41E16-D0B9-4247-95F9-ECB1949D6D27}" sibTransId="{F0419B63-D341-49B2-A8F3-7BD3D9711AE6}"/>
    <dgm:cxn modelId="{54D96A66-6206-4358-B027-D7D5EC5F1DC9}" type="presOf" srcId="{16910307-897D-42A7-9BF0-C6C9B734CF40}" destId="{F51E800A-A2BF-406F-B5A4-2E7B3430EDE4}" srcOrd="0" destOrd="0" presId="urn:microsoft.com/office/officeart/2005/8/layout/orgChart1"/>
    <dgm:cxn modelId="{4D000449-F4B0-45A7-939B-F2CA5F8C11BD}" srcId="{C2D4DE90-A9F1-44BD-B7DF-12A3FC8B1418}" destId="{38EE73A3-E79B-4379-AF4A-88BC0174F5A6}" srcOrd="1" destOrd="0" parTransId="{0ACB5E72-426E-441A-9A64-EA384322D655}" sibTransId="{FA58D3FC-9008-4354-BBB0-E7225D3A0BB7}"/>
    <dgm:cxn modelId="{12005269-B882-4E08-B2F6-528DCFA2AE79}" type="presOf" srcId="{F11AFEEF-DFD3-4FEA-B48A-F39256503A3B}" destId="{9F57A6FD-825E-40BD-B14E-A3F3CC42FC80}" srcOrd="0" destOrd="0" presId="urn:microsoft.com/office/officeart/2005/8/layout/orgChart1"/>
    <dgm:cxn modelId="{CF92C54B-CFE9-48BB-B926-D57D235FAC40}" type="presOf" srcId="{16910307-897D-42A7-9BF0-C6C9B734CF40}" destId="{A0576D0F-9E74-46BD-B53F-EA4BE8D8C26A}" srcOrd="1" destOrd="0" presId="urn:microsoft.com/office/officeart/2005/8/layout/orgChart1"/>
    <dgm:cxn modelId="{A3920D6F-E793-4DCD-897A-9D4912CB12E4}" srcId="{BFC5D348-66B4-4CD5-9330-A26DB2EB679C}" destId="{F11AFEEF-DFD3-4FEA-B48A-F39256503A3B}" srcOrd="0" destOrd="0" parTransId="{74833087-60F3-4A86-9AE0-3A3492C9E3F3}" sibTransId="{5F7AE922-2525-468B-95E8-61F0B5F32205}"/>
    <dgm:cxn modelId="{D92A7753-91EE-4306-B91A-B87926895B29}" type="presOf" srcId="{C2D4DE90-A9F1-44BD-B7DF-12A3FC8B1418}" destId="{AF7B3B3E-204D-4991-B532-C6771F501C69}" srcOrd="1" destOrd="0" presId="urn:microsoft.com/office/officeart/2005/8/layout/orgChart1"/>
    <dgm:cxn modelId="{A95C8A79-0781-4DD1-904E-16A0742ABC63}" type="presOf" srcId="{82199766-F55B-48D4-BA77-7CA296E6B8E0}" destId="{08C1A79F-3ED7-425D-A50C-50AE0EC19D85}" srcOrd="0" destOrd="0" presId="urn:microsoft.com/office/officeart/2005/8/layout/orgChart1"/>
    <dgm:cxn modelId="{009D9982-E5B6-40D3-8F73-4E15D6F3833C}" srcId="{BFC5D348-66B4-4CD5-9330-A26DB2EB679C}" destId="{D189A4F0-30B0-4B57-999C-BBB0967F8A00}" srcOrd="1" destOrd="0" parTransId="{45C9CE0A-BA1C-486A-9FFF-D33C2469C419}" sibTransId="{40D6E8A5-5727-485E-8B63-48344389C800}"/>
    <dgm:cxn modelId="{62224D89-DC86-43B5-A946-6569E40BEA34}" type="presOf" srcId="{47A026C1-5A83-4643-8CA8-70E0A9EC91DE}" destId="{BE1F0006-E0E5-4CA2-ABA4-1B1A80C2F293}" srcOrd="0" destOrd="0" presId="urn:microsoft.com/office/officeart/2005/8/layout/orgChart1"/>
    <dgm:cxn modelId="{D439C78C-5E4A-4BBB-9274-040294F7834F}" type="presOf" srcId="{38EE73A3-E79B-4379-AF4A-88BC0174F5A6}" destId="{BBD9202E-7D2C-44A6-88D8-A78DF8D40F08}" srcOrd="0" destOrd="0" presId="urn:microsoft.com/office/officeart/2005/8/layout/orgChart1"/>
    <dgm:cxn modelId="{EC4618A4-262C-493B-8A79-5D800F228F1B}" type="presOf" srcId="{1F97974F-DD31-45EC-9D9A-666A1EF71A3C}" destId="{432EDA98-6D93-423A-A47F-63C5AB690714}" srcOrd="0" destOrd="0" presId="urn:microsoft.com/office/officeart/2005/8/layout/orgChart1"/>
    <dgm:cxn modelId="{787F92A4-E13D-4BBD-860E-896B3FEAC7A4}" type="presOf" srcId="{38EE73A3-E79B-4379-AF4A-88BC0174F5A6}" destId="{C114EEB1-2128-4FDC-B5A9-4B3EC137CB80}" srcOrd="1" destOrd="0" presId="urn:microsoft.com/office/officeart/2005/8/layout/orgChart1"/>
    <dgm:cxn modelId="{D4B8DBA5-64DF-48A7-B300-AD1AC05A2126}" type="presOf" srcId="{4FB41E16-D0B9-4247-95F9-ECB1949D6D27}" destId="{FEF7215B-C617-41C4-A1D6-42F254BAE7C8}" srcOrd="0" destOrd="0" presId="urn:microsoft.com/office/officeart/2005/8/layout/orgChart1"/>
    <dgm:cxn modelId="{BBCD63A6-DDDF-49C5-9D3D-64E389D76CC2}" type="presOf" srcId="{82979D19-4CF6-495F-B231-AE97FA5F4296}" destId="{F0000E6F-2CF5-4694-9381-8E7158ADF889}" srcOrd="0" destOrd="0" presId="urn:microsoft.com/office/officeart/2005/8/layout/orgChart1"/>
    <dgm:cxn modelId="{6E5C9EA6-5D98-4A89-B750-63B6C28F44E4}" srcId="{841D0528-BA85-40DB-94E3-B0A328CDA387}" destId="{C2D4DE90-A9F1-44BD-B7DF-12A3FC8B1418}" srcOrd="0" destOrd="0" parTransId="{9424B138-4457-4C6B-8927-A74959716E12}" sibTransId="{469F6CAB-51CF-4F79-A1F3-93687C89A0D4}"/>
    <dgm:cxn modelId="{B8CD40A7-E477-48BA-8F3E-CE7799642427}" type="presOf" srcId="{841D0528-BA85-40DB-94E3-B0A328CDA387}" destId="{1DD210F4-93F0-4549-8B46-CA3E30E800BA}" srcOrd="0" destOrd="0" presId="urn:microsoft.com/office/officeart/2005/8/layout/orgChart1"/>
    <dgm:cxn modelId="{1AAF6FAF-B8F7-40DB-B6A6-6C73D4D5B9E1}" type="presOf" srcId="{82A779D9-3DC5-4468-A6E0-5C28644987F7}" destId="{91DD28CA-80ED-40DF-9227-D49B1BFE4C6B}" srcOrd="0" destOrd="0" presId="urn:microsoft.com/office/officeart/2005/8/layout/orgChart1"/>
    <dgm:cxn modelId="{A5DF29B5-E212-4C41-87AE-DAB7FE082088}" type="presOf" srcId="{D24A46BB-D70A-4BF8-97FB-9AFEFD4C44B8}" destId="{A815FC87-2975-43C1-82F7-EE210E5FD508}" srcOrd="1" destOrd="0" presId="urn:microsoft.com/office/officeart/2005/8/layout/orgChart1"/>
    <dgm:cxn modelId="{4386E5BF-28AB-4E3F-A609-7FC2FCDE857C}" srcId="{C2D4DE90-A9F1-44BD-B7DF-12A3FC8B1418}" destId="{BFC5D348-66B4-4CD5-9330-A26DB2EB679C}" srcOrd="0" destOrd="0" parTransId="{1F97974F-DD31-45EC-9D9A-666A1EF71A3C}" sibTransId="{6B42EA9A-B61F-4AA6-9E65-CD3C0D2E7686}"/>
    <dgm:cxn modelId="{0BA7CAC2-DCC0-4914-9F1F-99C966A25749}" type="presOf" srcId="{BFC5D348-66B4-4CD5-9330-A26DB2EB679C}" destId="{17EAC543-9F55-48F3-85E6-3F11AEE86D2F}" srcOrd="1" destOrd="0" presId="urn:microsoft.com/office/officeart/2005/8/layout/orgChart1"/>
    <dgm:cxn modelId="{B56C05CB-5B09-47B1-9B3B-1CEA59CC143B}" type="presOf" srcId="{45C9CE0A-BA1C-486A-9FFF-D33C2469C419}" destId="{854E13E2-7029-42C3-9276-08B9F733719C}" srcOrd="0" destOrd="0" presId="urn:microsoft.com/office/officeart/2005/8/layout/orgChart1"/>
    <dgm:cxn modelId="{F0EA98CF-2F86-4475-9FD3-FE77267A6B24}" type="presOf" srcId="{E7CB6348-4F73-4B70-B642-D17335313AC7}" destId="{40E87CCE-6FAD-409A-B2AE-1934A6B718D0}" srcOrd="0" destOrd="0" presId="urn:microsoft.com/office/officeart/2005/8/layout/orgChart1"/>
    <dgm:cxn modelId="{AAD920D4-8FEA-4086-A4BA-2F44C6A6723B}" type="presOf" srcId="{D24A46BB-D70A-4BF8-97FB-9AFEFD4C44B8}" destId="{AE1B1B91-0C1D-455E-AD6C-E8F3746B1EED}" srcOrd="0" destOrd="0" presId="urn:microsoft.com/office/officeart/2005/8/layout/orgChart1"/>
    <dgm:cxn modelId="{8EBE76D4-FEA3-4207-86EF-6F9550FD249D}" type="presOf" srcId="{47A026C1-5A83-4643-8CA8-70E0A9EC91DE}" destId="{8EDD92F5-91F3-4F5E-A143-B782FC7681AA}" srcOrd="1" destOrd="0" presId="urn:microsoft.com/office/officeart/2005/8/layout/orgChart1"/>
    <dgm:cxn modelId="{90D3A1DA-0E08-4C84-81FB-A3493BD68A5F}" type="presOf" srcId="{B4C6578B-E4F2-4990-B6D0-22C9D79FAE45}" destId="{FEA8BF83-9ECB-4385-8660-7C0580F24C8A}" srcOrd="0" destOrd="0" presId="urn:microsoft.com/office/officeart/2005/8/layout/orgChart1"/>
    <dgm:cxn modelId="{A5FCF8DA-28BD-4E71-8361-CC285B7B3183}" srcId="{38EE73A3-E79B-4379-AF4A-88BC0174F5A6}" destId="{16910307-897D-42A7-9BF0-C6C9B734CF40}" srcOrd="0" destOrd="0" parTransId="{82199766-F55B-48D4-BA77-7CA296E6B8E0}" sibTransId="{E9EFB3DC-531B-4066-B6EE-B17252433D2F}"/>
    <dgm:cxn modelId="{A1FAFDE3-31EF-43BA-9B8F-62DFDC16D41B}" type="presOf" srcId="{BFC5D348-66B4-4CD5-9330-A26DB2EB679C}" destId="{F6DB388B-E2D9-463A-9724-4F509AAFD267}" srcOrd="0" destOrd="0" presId="urn:microsoft.com/office/officeart/2005/8/layout/orgChart1"/>
    <dgm:cxn modelId="{8AC509E7-4812-4CBA-8610-0B791153DEE0}" type="presOf" srcId="{7AB95052-F7DE-4CE4-BFE2-A9B38ED51E23}" destId="{BDF8859B-C8F0-45AE-A5AB-6FA77E479D84}" srcOrd="0" destOrd="0" presId="urn:microsoft.com/office/officeart/2005/8/layout/orgChart1"/>
    <dgm:cxn modelId="{972ADEE7-C584-4519-B6FB-33D4B269FB54}" srcId="{F11AFEEF-DFD3-4FEA-B48A-F39256503A3B}" destId="{D24A46BB-D70A-4BF8-97FB-9AFEFD4C44B8}" srcOrd="1" destOrd="0" parTransId="{C3BB1FE3-78E9-4296-9D81-4C4A3949541B}" sibTransId="{CB4DF9EC-0F6E-49D1-B5BE-941C9807A02C}"/>
    <dgm:cxn modelId="{8E89D5EE-FF23-4B45-AF4E-1A0814F36115}" type="presOf" srcId="{C3A06F33-56B0-464B-8ECF-2060E933CA86}" destId="{AEC978DE-42E5-41AF-84EA-046350B46771}" srcOrd="0" destOrd="0" presId="urn:microsoft.com/office/officeart/2005/8/layout/orgChart1"/>
    <dgm:cxn modelId="{EC8061F5-5BD2-440D-B200-7AA87A931C66}" type="presOf" srcId="{7AB95052-F7DE-4CE4-BFE2-A9B38ED51E23}" destId="{12A348AD-B67E-44B7-BA04-A3FFFF1343DD}" srcOrd="1" destOrd="0" presId="urn:microsoft.com/office/officeart/2005/8/layout/orgChart1"/>
    <dgm:cxn modelId="{86DBAEF8-F952-4A93-9F48-2B879B17EFBF}" type="presOf" srcId="{0ACB5E72-426E-441A-9A64-EA384322D655}" destId="{382339D5-6927-421F-A4CC-1CF720D90B19}" srcOrd="0" destOrd="0" presId="urn:microsoft.com/office/officeart/2005/8/layout/orgChart1"/>
    <dgm:cxn modelId="{ECBB3BFF-BE51-4338-9B4F-44644A4348D5}" type="presOf" srcId="{D189A4F0-30B0-4B57-999C-BBB0967F8A00}" destId="{3DA1039E-988D-48A3-90C7-AED87E4F028B}" srcOrd="1" destOrd="0" presId="urn:microsoft.com/office/officeart/2005/8/layout/orgChart1"/>
    <dgm:cxn modelId="{5F62BCAB-4C46-4CA8-B09B-2CF00DCC31BC}" type="presParOf" srcId="{1DD210F4-93F0-4549-8B46-CA3E30E800BA}" destId="{BFABB60C-19BA-459F-AC12-E3F74E70913E}" srcOrd="0" destOrd="0" presId="urn:microsoft.com/office/officeart/2005/8/layout/orgChart1"/>
    <dgm:cxn modelId="{7B41E0DA-B1A7-4B04-A401-94631EE63AB8}" type="presParOf" srcId="{BFABB60C-19BA-459F-AC12-E3F74E70913E}" destId="{218889DC-1819-4439-9FDD-BBB651C52CF4}" srcOrd="0" destOrd="0" presId="urn:microsoft.com/office/officeart/2005/8/layout/orgChart1"/>
    <dgm:cxn modelId="{010ADF3F-D1F8-4053-ADC9-7D9B2F5F36EF}" type="presParOf" srcId="{218889DC-1819-4439-9FDD-BBB651C52CF4}" destId="{99149DB6-A842-43EF-BFD3-979C5BFEC7EC}" srcOrd="0" destOrd="0" presId="urn:microsoft.com/office/officeart/2005/8/layout/orgChart1"/>
    <dgm:cxn modelId="{85055223-B5F8-4E6E-AB4D-90FC77FB92A4}" type="presParOf" srcId="{218889DC-1819-4439-9FDD-BBB651C52CF4}" destId="{AF7B3B3E-204D-4991-B532-C6771F501C69}" srcOrd="1" destOrd="0" presId="urn:microsoft.com/office/officeart/2005/8/layout/orgChart1"/>
    <dgm:cxn modelId="{92CA4308-28CE-4E39-BD7C-63CE5F9F72EC}" type="presParOf" srcId="{BFABB60C-19BA-459F-AC12-E3F74E70913E}" destId="{108A0704-B48A-4834-BCC5-0CAE6CF002B3}" srcOrd="1" destOrd="0" presId="urn:microsoft.com/office/officeart/2005/8/layout/orgChart1"/>
    <dgm:cxn modelId="{06EB985A-B1BE-4FCB-88CC-42030CE48FBE}" type="presParOf" srcId="{108A0704-B48A-4834-BCC5-0CAE6CF002B3}" destId="{432EDA98-6D93-423A-A47F-63C5AB690714}" srcOrd="0" destOrd="0" presId="urn:microsoft.com/office/officeart/2005/8/layout/orgChart1"/>
    <dgm:cxn modelId="{5BABA1B7-37E6-4E73-A64D-4E547ACD37B9}" type="presParOf" srcId="{108A0704-B48A-4834-BCC5-0CAE6CF002B3}" destId="{8E0DA7E5-5589-42F6-AE20-BDFE10B3CF82}" srcOrd="1" destOrd="0" presId="urn:microsoft.com/office/officeart/2005/8/layout/orgChart1"/>
    <dgm:cxn modelId="{0E4BD477-BCF5-42DD-8136-C4A0FCD5DD6E}" type="presParOf" srcId="{8E0DA7E5-5589-42F6-AE20-BDFE10B3CF82}" destId="{BF27F3CF-B62C-4307-BB44-701DB2784F2A}" srcOrd="0" destOrd="0" presId="urn:microsoft.com/office/officeart/2005/8/layout/orgChart1"/>
    <dgm:cxn modelId="{DD38A43F-19BA-402E-82E9-D8883E537173}" type="presParOf" srcId="{BF27F3CF-B62C-4307-BB44-701DB2784F2A}" destId="{F6DB388B-E2D9-463A-9724-4F509AAFD267}" srcOrd="0" destOrd="0" presId="urn:microsoft.com/office/officeart/2005/8/layout/orgChart1"/>
    <dgm:cxn modelId="{6D01E3CA-A101-4F33-A685-FD533AC1EFB7}" type="presParOf" srcId="{BF27F3CF-B62C-4307-BB44-701DB2784F2A}" destId="{17EAC543-9F55-48F3-85E6-3F11AEE86D2F}" srcOrd="1" destOrd="0" presId="urn:microsoft.com/office/officeart/2005/8/layout/orgChart1"/>
    <dgm:cxn modelId="{52344B15-F371-46DB-BEA3-13BFA4424118}" type="presParOf" srcId="{8E0DA7E5-5589-42F6-AE20-BDFE10B3CF82}" destId="{5E766AA7-492E-4EDE-ADD9-EFBF2B0ABEFB}" srcOrd="1" destOrd="0" presId="urn:microsoft.com/office/officeart/2005/8/layout/orgChart1"/>
    <dgm:cxn modelId="{CB3DEA9C-C964-488A-8C98-3BFE32AB72F5}" type="presParOf" srcId="{5E766AA7-492E-4EDE-ADD9-EFBF2B0ABEFB}" destId="{0FAC4C58-8A83-4246-BB83-DD90E73D1C74}" srcOrd="0" destOrd="0" presId="urn:microsoft.com/office/officeart/2005/8/layout/orgChart1"/>
    <dgm:cxn modelId="{FAFF6E5E-02F9-45A1-B8CF-4889DCECD6B6}" type="presParOf" srcId="{5E766AA7-492E-4EDE-ADD9-EFBF2B0ABEFB}" destId="{8FE952CC-5F1B-421E-BCBB-9AD2A417C0A3}" srcOrd="1" destOrd="0" presId="urn:microsoft.com/office/officeart/2005/8/layout/orgChart1"/>
    <dgm:cxn modelId="{53C9972C-9795-44CA-835A-D4A5AD2C0D32}" type="presParOf" srcId="{8FE952CC-5F1B-421E-BCBB-9AD2A417C0A3}" destId="{BF8F176F-CA5C-4B0A-9BFD-AA3201A0CB0E}" srcOrd="0" destOrd="0" presId="urn:microsoft.com/office/officeart/2005/8/layout/orgChart1"/>
    <dgm:cxn modelId="{99A8B0CA-5FAC-46AA-A498-B57181507B59}" type="presParOf" srcId="{BF8F176F-CA5C-4B0A-9BFD-AA3201A0CB0E}" destId="{9F57A6FD-825E-40BD-B14E-A3F3CC42FC80}" srcOrd="0" destOrd="0" presId="urn:microsoft.com/office/officeart/2005/8/layout/orgChart1"/>
    <dgm:cxn modelId="{E85A6B28-7F03-432D-9D59-C5D066C1F128}" type="presParOf" srcId="{BF8F176F-CA5C-4B0A-9BFD-AA3201A0CB0E}" destId="{DE2EBC0C-FEBE-4849-A850-646E7B04CB25}" srcOrd="1" destOrd="0" presId="urn:microsoft.com/office/officeart/2005/8/layout/orgChart1"/>
    <dgm:cxn modelId="{B763566D-B95B-4E90-A3B7-AF6F9F3A7953}" type="presParOf" srcId="{8FE952CC-5F1B-421E-BCBB-9AD2A417C0A3}" destId="{5D3911A0-CF38-4C4C-85D9-7F8E96A66220}" srcOrd="1" destOrd="0" presId="urn:microsoft.com/office/officeart/2005/8/layout/orgChart1"/>
    <dgm:cxn modelId="{F6FC3D82-6116-4ACA-9EB7-CDBE2DF9E94C}" type="presParOf" srcId="{5D3911A0-CF38-4C4C-85D9-7F8E96A66220}" destId="{FEA8BF83-9ECB-4385-8660-7C0580F24C8A}" srcOrd="0" destOrd="0" presId="urn:microsoft.com/office/officeart/2005/8/layout/orgChart1"/>
    <dgm:cxn modelId="{E7FFDACA-7FAD-4071-900B-E672FDA2B850}" type="presParOf" srcId="{5D3911A0-CF38-4C4C-85D9-7F8E96A66220}" destId="{E111819B-C65D-4EAE-B95A-BFE14BEF1C3F}" srcOrd="1" destOrd="0" presId="urn:microsoft.com/office/officeart/2005/8/layout/orgChart1"/>
    <dgm:cxn modelId="{1FA7CC9D-4A80-48B4-AD5E-61730A75EE0F}" type="presParOf" srcId="{E111819B-C65D-4EAE-B95A-BFE14BEF1C3F}" destId="{6AEF4587-2387-415F-A0DE-169F40E1B2F2}" srcOrd="0" destOrd="0" presId="urn:microsoft.com/office/officeart/2005/8/layout/orgChart1"/>
    <dgm:cxn modelId="{A58CD632-BEED-4E19-88BD-26EF59B097D9}" type="presParOf" srcId="{6AEF4587-2387-415F-A0DE-169F40E1B2F2}" destId="{91DD28CA-80ED-40DF-9227-D49B1BFE4C6B}" srcOrd="0" destOrd="0" presId="urn:microsoft.com/office/officeart/2005/8/layout/orgChart1"/>
    <dgm:cxn modelId="{BB4E816C-3FF6-463D-B522-B9A11AB152C8}" type="presParOf" srcId="{6AEF4587-2387-415F-A0DE-169F40E1B2F2}" destId="{54AA35A6-4B7E-4BD7-A3D4-65814C2C44F5}" srcOrd="1" destOrd="0" presId="urn:microsoft.com/office/officeart/2005/8/layout/orgChart1"/>
    <dgm:cxn modelId="{31B73B80-1D16-4E8B-96D0-A0DC5124310E}" type="presParOf" srcId="{E111819B-C65D-4EAE-B95A-BFE14BEF1C3F}" destId="{C44B8302-BF69-40F8-B2C9-1030A7743CBB}" srcOrd="1" destOrd="0" presId="urn:microsoft.com/office/officeart/2005/8/layout/orgChart1"/>
    <dgm:cxn modelId="{2C7E4F4F-AE52-42E5-A140-6A632F9AFD41}" type="presParOf" srcId="{E111819B-C65D-4EAE-B95A-BFE14BEF1C3F}" destId="{FBB95016-74A7-4B0F-8AF8-32CC5BE44CA8}" srcOrd="2" destOrd="0" presId="urn:microsoft.com/office/officeart/2005/8/layout/orgChart1"/>
    <dgm:cxn modelId="{7C896C36-3609-48EC-9C3C-4C7922DA99A0}" type="presParOf" srcId="{5D3911A0-CF38-4C4C-85D9-7F8E96A66220}" destId="{8467A0E7-FA3E-402A-92D2-27A2F286C25A}" srcOrd="2" destOrd="0" presId="urn:microsoft.com/office/officeart/2005/8/layout/orgChart1"/>
    <dgm:cxn modelId="{305E2493-6DA8-48BD-9E28-E9CBEE5A3EA0}" type="presParOf" srcId="{5D3911A0-CF38-4C4C-85D9-7F8E96A66220}" destId="{6473FE45-CDA5-4963-A76D-AF802C71A7EB}" srcOrd="3" destOrd="0" presId="urn:microsoft.com/office/officeart/2005/8/layout/orgChart1"/>
    <dgm:cxn modelId="{381D6DC1-A06F-44E4-B2E3-86003415BCF7}" type="presParOf" srcId="{6473FE45-CDA5-4963-A76D-AF802C71A7EB}" destId="{2F80A49D-4496-45F1-BE3D-AFA47DD17D8E}" srcOrd="0" destOrd="0" presId="urn:microsoft.com/office/officeart/2005/8/layout/orgChart1"/>
    <dgm:cxn modelId="{1119923A-665D-49E9-A57A-40D7A6762371}" type="presParOf" srcId="{2F80A49D-4496-45F1-BE3D-AFA47DD17D8E}" destId="{AE1B1B91-0C1D-455E-AD6C-E8F3746B1EED}" srcOrd="0" destOrd="0" presId="urn:microsoft.com/office/officeart/2005/8/layout/orgChart1"/>
    <dgm:cxn modelId="{EA10E857-4CEA-4432-B883-13EC888006E2}" type="presParOf" srcId="{2F80A49D-4496-45F1-BE3D-AFA47DD17D8E}" destId="{A815FC87-2975-43C1-82F7-EE210E5FD508}" srcOrd="1" destOrd="0" presId="urn:microsoft.com/office/officeart/2005/8/layout/orgChart1"/>
    <dgm:cxn modelId="{5705BFF5-22FB-4483-B4EC-D8B410104064}" type="presParOf" srcId="{6473FE45-CDA5-4963-A76D-AF802C71A7EB}" destId="{5D684C24-85B5-4884-BB2B-032389FD3188}" srcOrd="1" destOrd="0" presId="urn:microsoft.com/office/officeart/2005/8/layout/orgChart1"/>
    <dgm:cxn modelId="{6204EC6A-0E82-48AD-B58D-782EEAECADC3}" type="presParOf" srcId="{6473FE45-CDA5-4963-A76D-AF802C71A7EB}" destId="{FFA61BFA-E991-4AFC-8BDC-96B8AA3506F0}" srcOrd="2" destOrd="0" presId="urn:microsoft.com/office/officeart/2005/8/layout/orgChart1"/>
    <dgm:cxn modelId="{DDA3166B-388D-4558-821C-5D91BCD4D375}" type="presParOf" srcId="{8FE952CC-5F1B-421E-BCBB-9AD2A417C0A3}" destId="{0E442C48-3513-406C-AF93-8092A3844BD5}" srcOrd="2" destOrd="0" presId="urn:microsoft.com/office/officeart/2005/8/layout/orgChart1"/>
    <dgm:cxn modelId="{F5BA168D-85BD-4E6C-BA89-1D79D8A10105}" type="presParOf" srcId="{5E766AA7-492E-4EDE-ADD9-EFBF2B0ABEFB}" destId="{854E13E2-7029-42C3-9276-08B9F733719C}" srcOrd="2" destOrd="0" presId="urn:microsoft.com/office/officeart/2005/8/layout/orgChart1"/>
    <dgm:cxn modelId="{309283D9-09E8-4F85-B0DD-43C171065026}" type="presParOf" srcId="{5E766AA7-492E-4EDE-ADD9-EFBF2B0ABEFB}" destId="{66886CB6-70F0-494E-BF30-51A87C2A7759}" srcOrd="3" destOrd="0" presId="urn:microsoft.com/office/officeart/2005/8/layout/orgChart1"/>
    <dgm:cxn modelId="{E85B1B9C-6832-4E02-AB6C-91613523247F}" type="presParOf" srcId="{66886CB6-70F0-494E-BF30-51A87C2A7759}" destId="{9FB2C189-FA2D-40E8-9FA7-865DF13846AD}" srcOrd="0" destOrd="0" presId="urn:microsoft.com/office/officeart/2005/8/layout/orgChart1"/>
    <dgm:cxn modelId="{6C27F921-CC22-433F-994A-0D75D5D226E9}" type="presParOf" srcId="{9FB2C189-FA2D-40E8-9FA7-865DF13846AD}" destId="{E77DF8F7-610D-4F1D-9048-1982A7677EB7}" srcOrd="0" destOrd="0" presId="urn:microsoft.com/office/officeart/2005/8/layout/orgChart1"/>
    <dgm:cxn modelId="{52AA50FF-A916-4CD7-8154-E4E73EE69035}" type="presParOf" srcId="{9FB2C189-FA2D-40E8-9FA7-865DF13846AD}" destId="{3DA1039E-988D-48A3-90C7-AED87E4F028B}" srcOrd="1" destOrd="0" presId="urn:microsoft.com/office/officeart/2005/8/layout/orgChart1"/>
    <dgm:cxn modelId="{33D6E52B-923B-4E39-9AB9-6604412A1B45}" type="presParOf" srcId="{66886CB6-70F0-494E-BF30-51A87C2A7759}" destId="{D0B677BE-AAAD-4CB3-A158-FE2EAC2BA94D}" srcOrd="1" destOrd="0" presId="urn:microsoft.com/office/officeart/2005/8/layout/orgChart1"/>
    <dgm:cxn modelId="{628943FD-E9C0-4DD0-BA10-379F7D24466C}" type="presParOf" srcId="{66886CB6-70F0-494E-BF30-51A87C2A7759}" destId="{9D4B577D-CB06-4DA2-BB84-8E8AAB1F05E0}" srcOrd="2" destOrd="0" presId="urn:microsoft.com/office/officeart/2005/8/layout/orgChart1"/>
    <dgm:cxn modelId="{0E39D7FA-4F9C-4AF1-93E4-DA35D358477C}" type="presParOf" srcId="{5E766AA7-492E-4EDE-ADD9-EFBF2B0ABEFB}" destId="{BB66705F-54A0-4F2A-888F-06B8F2A1A60B}" srcOrd="4" destOrd="0" presId="urn:microsoft.com/office/officeart/2005/8/layout/orgChart1"/>
    <dgm:cxn modelId="{96F5DF6E-B620-47CA-BFA8-2F758FB87D77}" type="presParOf" srcId="{5E766AA7-492E-4EDE-ADD9-EFBF2B0ABEFB}" destId="{0AAE902F-0EDD-4036-9D3B-87E9C00F2CC4}" srcOrd="5" destOrd="0" presId="urn:microsoft.com/office/officeart/2005/8/layout/orgChart1"/>
    <dgm:cxn modelId="{1B1DC1EA-45D3-4A12-9D3F-BEE177F32DA7}" type="presParOf" srcId="{0AAE902F-0EDD-4036-9D3B-87E9C00F2CC4}" destId="{69D9BDCF-B085-43A6-9696-A63BCCA577E9}" srcOrd="0" destOrd="0" presId="urn:microsoft.com/office/officeart/2005/8/layout/orgChart1"/>
    <dgm:cxn modelId="{1C863F56-7863-4DBD-8465-DF6F449056E1}" type="presParOf" srcId="{69D9BDCF-B085-43A6-9696-A63BCCA577E9}" destId="{BDF8859B-C8F0-45AE-A5AB-6FA77E479D84}" srcOrd="0" destOrd="0" presId="urn:microsoft.com/office/officeart/2005/8/layout/orgChart1"/>
    <dgm:cxn modelId="{79C3177E-F03D-4754-A66C-E26A77B95C70}" type="presParOf" srcId="{69D9BDCF-B085-43A6-9696-A63BCCA577E9}" destId="{12A348AD-B67E-44B7-BA04-A3FFFF1343DD}" srcOrd="1" destOrd="0" presId="urn:microsoft.com/office/officeart/2005/8/layout/orgChart1"/>
    <dgm:cxn modelId="{2B5525BE-3E0C-458B-A538-89A53A599294}" type="presParOf" srcId="{0AAE902F-0EDD-4036-9D3B-87E9C00F2CC4}" destId="{0EB9BC19-653B-4BFF-A0F9-269C9721BB97}" srcOrd="1" destOrd="0" presId="urn:microsoft.com/office/officeart/2005/8/layout/orgChart1"/>
    <dgm:cxn modelId="{E541D061-1E05-4F07-BDAC-83338A66106A}" type="presParOf" srcId="{0AAE902F-0EDD-4036-9D3B-87E9C00F2CC4}" destId="{540F17A7-F371-4C54-9EE4-514E2D0CE8F5}" srcOrd="2" destOrd="0" presId="urn:microsoft.com/office/officeart/2005/8/layout/orgChart1"/>
    <dgm:cxn modelId="{36245C9B-FDA8-4B50-B30E-A4C2543520A1}" type="presParOf" srcId="{8E0DA7E5-5589-42F6-AE20-BDFE10B3CF82}" destId="{C98B23D9-C6C3-4625-B329-1753BBA37870}" srcOrd="2" destOrd="0" presId="urn:microsoft.com/office/officeart/2005/8/layout/orgChart1"/>
    <dgm:cxn modelId="{0703C88C-1119-474B-AE09-B9B4E6AE7FE3}" type="presParOf" srcId="{108A0704-B48A-4834-BCC5-0CAE6CF002B3}" destId="{382339D5-6927-421F-A4CC-1CF720D90B19}" srcOrd="2" destOrd="0" presId="urn:microsoft.com/office/officeart/2005/8/layout/orgChart1"/>
    <dgm:cxn modelId="{5CFCCF55-E91C-4C6B-B115-EEBEE8439987}" type="presParOf" srcId="{108A0704-B48A-4834-BCC5-0CAE6CF002B3}" destId="{0D00361F-5301-41F2-B1C9-B93763846BBF}" srcOrd="3" destOrd="0" presId="urn:microsoft.com/office/officeart/2005/8/layout/orgChart1"/>
    <dgm:cxn modelId="{DEBAC282-AD61-4EBB-AFB4-2A1AF08E7B83}" type="presParOf" srcId="{0D00361F-5301-41F2-B1C9-B93763846BBF}" destId="{C5FD3272-7BAC-4A2A-85BE-3BF143A4C751}" srcOrd="0" destOrd="0" presId="urn:microsoft.com/office/officeart/2005/8/layout/orgChart1"/>
    <dgm:cxn modelId="{CD23E0C1-2FA8-43E8-8E32-346969D40E9E}" type="presParOf" srcId="{C5FD3272-7BAC-4A2A-85BE-3BF143A4C751}" destId="{BBD9202E-7D2C-44A6-88D8-A78DF8D40F08}" srcOrd="0" destOrd="0" presId="urn:microsoft.com/office/officeart/2005/8/layout/orgChart1"/>
    <dgm:cxn modelId="{AE5C7577-45DB-4800-96AF-BADF776B3C8E}" type="presParOf" srcId="{C5FD3272-7BAC-4A2A-85BE-3BF143A4C751}" destId="{C114EEB1-2128-4FDC-B5A9-4B3EC137CB80}" srcOrd="1" destOrd="0" presId="urn:microsoft.com/office/officeart/2005/8/layout/orgChart1"/>
    <dgm:cxn modelId="{1131A120-3FFA-4723-9248-B2E4B3D49EA4}" type="presParOf" srcId="{0D00361F-5301-41F2-B1C9-B93763846BBF}" destId="{AF5A42A7-5DE8-4A96-9E05-E9FA3B627185}" srcOrd="1" destOrd="0" presId="urn:microsoft.com/office/officeart/2005/8/layout/orgChart1"/>
    <dgm:cxn modelId="{ED9EAF6E-335A-4A05-8DA7-11D3D3456B24}" type="presParOf" srcId="{AF5A42A7-5DE8-4A96-9E05-E9FA3B627185}" destId="{08C1A79F-3ED7-425D-A50C-50AE0EC19D85}" srcOrd="0" destOrd="0" presId="urn:microsoft.com/office/officeart/2005/8/layout/orgChart1"/>
    <dgm:cxn modelId="{BB5C04A0-C184-4FB9-91A9-175EF6B9FC43}" type="presParOf" srcId="{AF5A42A7-5DE8-4A96-9E05-E9FA3B627185}" destId="{8ED9F76F-7AE4-406C-8D1D-DEA22AA6BAD4}" srcOrd="1" destOrd="0" presId="urn:microsoft.com/office/officeart/2005/8/layout/orgChart1"/>
    <dgm:cxn modelId="{46299021-D75A-426C-B8AA-F98343DBFF61}" type="presParOf" srcId="{8ED9F76F-7AE4-406C-8D1D-DEA22AA6BAD4}" destId="{2BB94F1A-71D8-49C6-8F09-B13D74A9D5B6}" srcOrd="0" destOrd="0" presId="urn:microsoft.com/office/officeart/2005/8/layout/orgChart1"/>
    <dgm:cxn modelId="{17B23421-E4EB-490C-9581-F458F4DBE434}" type="presParOf" srcId="{2BB94F1A-71D8-49C6-8F09-B13D74A9D5B6}" destId="{F51E800A-A2BF-406F-B5A4-2E7B3430EDE4}" srcOrd="0" destOrd="0" presId="urn:microsoft.com/office/officeart/2005/8/layout/orgChart1"/>
    <dgm:cxn modelId="{3B27CA93-C7D5-474D-932B-6609764BB744}" type="presParOf" srcId="{2BB94F1A-71D8-49C6-8F09-B13D74A9D5B6}" destId="{A0576D0F-9E74-46BD-B53F-EA4BE8D8C26A}" srcOrd="1" destOrd="0" presId="urn:microsoft.com/office/officeart/2005/8/layout/orgChart1"/>
    <dgm:cxn modelId="{70DF8C22-027A-430F-A75F-E56127A2EED7}" type="presParOf" srcId="{8ED9F76F-7AE4-406C-8D1D-DEA22AA6BAD4}" destId="{473BF7D2-CB69-4E2E-A103-3AFE9F341FA9}" srcOrd="1" destOrd="0" presId="urn:microsoft.com/office/officeart/2005/8/layout/orgChart1"/>
    <dgm:cxn modelId="{9E986517-D296-4172-B62E-FF3FCA3E0A17}" type="presParOf" srcId="{473BF7D2-CB69-4E2E-A103-3AFE9F341FA9}" destId="{FEF7215B-C617-41C4-A1D6-42F254BAE7C8}" srcOrd="0" destOrd="0" presId="urn:microsoft.com/office/officeart/2005/8/layout/orgChart1"/>
    <dgm:cxn modelId="{FE2D786C-942F-412F-9127-E53EFC029B7B}" type="presParOf" srcId="{473BF7D2-CB69-4E2E-A103-3AFE9F341FA9}" destId="{0CBADE72-F1E5-4570-826A-485E48B70F25}" srcOrd="1" destOrd="0" presId="urn:microsoft.com/office/officeart/2005/8/layout/orgChart1"/>
    <dgm:cxn modelId="{24AD948F-B06D-487D-9952-9C25B9A3A4EA}" type="presParOf" srcId="{0CBADE72-F1E5-4570-826A-485E48B70F25}" destId="{02E6AA1D-CCC7-46AE-95C6-E8BB65AE2279}" srcOrd="0" destOrd="0" presId="urn:microsoft.com/office/officeart/2005/8/layout/orgChart1"/>
    <dgm:cxn modelId="{5DCC231A-7A3E-427F-8EB9-9A5B5E0D9870}" type="presParOf" srcId="{02E6AA1D-CCC7-46AE-95C6-E8BB65AE2279}" destId="{F0000E6F-2CF5-4694-9381-8E7158ADF889}" srcOrd="0" destOrd="0" presId="urn:microsoft.com/office/officeart/2005/8/layout/orgChart1"/>
    <dgm:cxn modelId="{83E7B285-E01A-439F-877F-1B9864E46FD7}" type="presParOf" srcId="{02E6AA1D-CCC7-46AE-95C6-E8BB65AE2279}" destId="{2C1F41FC-3366-4F23-9228-31665820B590}" srcOrd="1" destOrd="0" presId="urn:microsoft.com/office/officeart/2005/8/layout/orgChart1"/>
    <dgm:cxn modelId="{8BE6832B-D3CC-4A38-A12D-CE9A601F1F8C}" type="presParOf" srcId="{0CBADE72-F1E5-4570-826A-485E48B70F25}" destId="{5BEFA71A-04A1-45E0-BCD4-E9526E39844E}" srcOrd="1" destOrd="0" presId="urn:microsoft.com/office/officeart/2005/8/layout/orgChart1"/>
    <dgm:cxn modelId="{B5C44E36-1F6F-46E1-82C2-6758FE05A793}" type="presParOf" srcId="{0CBADE72-F1E5-4570-826A-485E48B70F25}" destId="{B3188A68-DB61-4508-9A59-901CE24140D3}" srcOrd="2" destOrd="0" presId="urn:microsoft.com/office/officeart/2005/8/layout/orgChart1"/>
    <dgm:cxn modelId="{48F01044-5695-439F-B44C-0A6A627DB3A4}" type="presParOf" srcId="{8ED9F76F-7AE4-406C-8D1D-DEA22AA6BAD4}" destId="{8CFC45F6-7748-4865-8571-E607502F7D8D}" srcOrd="2" destOrd="0" presId="urn:microsoft.com/office/officeart/2005/8/layout/orgChart1"/>
    <dgm:cxn modelId="{B4D166B8-9256-470F-AE6A-A4C0EF513BBF}" type="presParOf" srcId="{AF5A42A7-5DE8-4A96-9E05-E9FA3B627185}" destId="{AEC978DE-42E5-41AF-84EA-046350B46771}" srcOrd="2" destOrd="0" presId="urn:microsoft.com/office/officeart/2005/8/layout/orgChart1"/>
    <dgm:cxn modelId="{D1260110-B2C0-48A4-B94E-C6E1C5177AED}" type="presParOf" srcId="{AF5A42A7-5DE8-4A96-9E05-E9FA3B627185}" destId="{2210F12B-3A0D-4BB6-ADB4-014EE2D6902D}" srcOrd="3" destOrd="0" presId="urn:microsoft.com/office/officeart/2005/8/layout/orgChart1"/>
    <dgm:cxn modelId="{137755F4-5D4E-4D3D-91F5-90ECAA0C92A9}" type="presParOf" srcId="{2210F12B-3A0D-4BB6-ADB4-014EE2D6902D}" destId="{C5F343E4-B7AC-43BD-A59B-7EB691969D96}" srcOrd="0" destOrd="0" presId="urn:microsoft.com/office/officeart/2005/8/layout/orgChart1"/>
    <dgm:cxn modelId="{7FCBD4D1-740D-4542-A1BE-0DBAD64E4EDB}" type="presParOf" srcId="{C5F343E4-B7AC-43BD-A59B-7EB691969D96}" destId="{40E87CCE-6FAD-409A-B2AE-1934A6B718D0}" srcOrd="0" destOrd="0" presId="urn:microsoft.com/office/officeart/2005/8/layout/orgChart1"/>
    <dgm:cxn modelId="{875E3D02-D318-4F41-8375-2564EEDA0738}" type="presParOf" srcId="{C5F343E4-B7AC-43BD-A59B-7EB691969D96}" destId="{A0C984F9-C867-4E49-B806-F004BC7408FD}" srcOrd="1" destOrd="0" presId="urn:microsoft.com/office/officeart/2005/8/layout/orgChart1"/>
    <dgm:cxn modelId="{C2175C8E-BAF7-4F33-B1F0-39FF503BC9DB}" type="presParOf" srcId="{2210F12B-3A0D-4BB6-ADB4-014EE2D6902D}" destId="{5A8B5D4F-B900-4B63-9591-D2EFBF4BB4B5}" srcOrd="1" destOrd="0" presId="urn:microsoft.com/office/officeart/2005/8/layout/orgChart1"/>
    <dgm:cxn modelId="{AFF3952C-91C0-48C4-8CB8-038DEF1DC95F}" type="presParOf" srcId="{2210F12B-3A0D-4BB6-ADB4-014EE2D6902D}" destId="{90DDAAFF-326B-4B28-A455-DACDD8CFAFFC}" srcOrd="2" destOrd="0" presId="urn:microsoft.com/office/officeart/2005/8/layout/orgChart1"/>
    <dgm:cxn modelId="{1F4A0BE6-4631-4D15-8274-216F4A1EF88C}" type="presParOf" srcId="{AF5A42A7-5DE8-4A96-9E05-E9FA3B627185}" destId="{F6BBE206-57A5-49C8-92CB-6BAA51D4673A}" srcOrd="4" destOrd="0" presId="urn:microsoft.com/office/officeart/2005/8/layout/orgChart1"/>
    <dgm:cxn modelId="{6BC4FCE7-0D99-4E46-B5AC-EB89C3D8D964}" type="presParOf" srcId="{AF5A42A7-5DE8-4A96-9E05-E9FA3B627185}" destId="{CD670061-2977-4AB5-A195-3AE7EC25DB38}" srcOrd="5" destOrd="0" presId="urn:microsoft.com/office/officeart/2005/8/layout/orgChart1"/>
    <dgm:cxn modelId="{317EA6E3-ADA2-493F-9C20-48E47C2895A6}" type="presParOf" srcId="{CD670061-2977-4AB5-A195-3AE7EC25DB38}" destId="{1CC82BB9-29FE-4D5E-A540-4FC9D3FB34AA}" srcOrd="0" destOrd="0" presId="urn:microsoft.com/office/officeart/2005/8/layout/orgChart1"/>
    <dgm:cxn modelId="{FE97572C-1229-485C-868C-17C4057A4F7F}" type="presParOf" srcId="{1CC82BB9-29FE-4D5E-A540-4FC9D3FB34AA}" destId="{BE1F0006-E0E5-4CA2-ABA4-1B1A80C2F293}" srcOrd="0" destOrd="0" presId="urn:microsoft.com/office/officeart/2005/8/layout/orgChart1"/>
    <dgm:cxn modelId="{19F77848-09D8-49F3-91DD-81C00551B9A2}" type="presParOf" srcId="{1CC82BB9-29FE-4D5E-A540-4FC9D3FB34AA}" destId="{8EDD92F5-91F3-4F5E-A143-B782FC7681AA}" srcOrd="1" destOrd="0" presId="urn:microsoft.com/office/officeart/2005/8/layout/orgChart1"/>
    <dgm:cxn modelId="{E91C2F7E-2363-468B-A334-9E69C4F5E58D}" type="presParOf" srcId="{CD670061-2977-4AB5-A195-3AE7EC25DB38}" destId="{1BA367D3-08D0-4AB4-8F61-C152A1462E5B}" srcOrd="1" destOrd="0" presId="urn:microsoft.com/office/officeart/2005/8/layout/orgChart1"/>
    <dgm:cxn modelId="{76F14ED3-1CFB-4402-9B87-2E9E92735643}" type="presParOf" srcId="{CD670061-2977-4AB5-A195-3AE7EC25DB38}" destId="{6FEAA53C-E057-4043-B6C5-3B3CB462D448}" srcOrd="2" destOrd="0" presId="urn:microsoft.com/office/officeart/2005/8/layout/orgChart1"/>
    <dgm:cxn modelId="{DFEF2E5B-B860-45F9-B476-640DE278ED47}" type="presParOf" srcId="{0D00361F-5301-41F2-B1C9-B93763846BBF}" destId="{699C191B-A55E-4F85-8463-1FACD99C49BC}" srcOrd="2" destOrd="0" presId="urn:microsoft.com/office/officeart/2005/8/layout/orgChart1"/>
    <dgm:cxn modelId="{F6DA7931-1776-4D67-B6BC-784FAF2AB8B7}" type="presParOf" srcId="{BFABB60C-19BA-459F-AC12-E3F74E70913E}" destId="{EBEFE26B-7D55-41B9-A32C-F45D24B7BBB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BBE206-57A5-49C8-92CB-6BAA51D4673A}">
      <dsp:nvSpPr>
        <dsp:cNvPr id="0" name=""/>
        <dsp:cNvSpPr/>
      </dsp:nvSpPr>
      <dsp:spPr>
        <a:xfrm>
          <a:off x="7336479" y="1875378"/>
          <a:ext cx="1661690" cy="288392"/>
        </a:xfrm>
        <a:custGeom>
          <a:avLst/>
          <a:gdLst/>
          <a:ahLst/>
          <a:cxnLst/>
          <a:rect l="0" t="0" r="0" b="0"/>
          <a:pathLst>
            <a:path>
              <a:moveTo>
                <a:pt x="0" y="0"/>
              </a:moveTo>
              <a:lnTo>
                <a:pt x="0" y="144196"/>
              </a:lnTo>
              <a:lnTo>
                <a:pt x="1661690" y="144196"/>
              </a:lnTo>
              <a:lnTo>
                <a:pt x="1661690" y="28839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C978DE-42E5-41AF-84EA-046350B46771}">
      <dsp:nvSpPr>
        <dsp:cNvPr id="0" name=""/>
        <dsp:cNvSpPr/>
      </dsp:nvSpPr>
      <dsp:spPr>
        <a:xfrm>
          <a:off x="7290759" y="1875378"/>
          <a:ext cx="91440" cy="288392"/>
        </a:xfrm>
        <a:custGeom>
          <a:avLst/>
          <a:gdLst/>
          <a:ahLst/>
          <a:cxnLst/>
          <a:rect l="0" t="0" r="0" b="0"/>
          <a:pathLst>
            <a:path>
              <a:moveTo>
                <a:pt x="45720" y="0"/>
              </a:moveTo>
              <a:lnTo>
                <a:pt x="45720" y="288392"/>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FEF7215B-C617-41C4-A1D6-42F254BAE7C8}">
      <dsp:nvSpPr>
        <dsp:cNvPr id="0" name=""/>
        <dsp:cNvSpPr/>
      </dsp:nvSpPr>
      <dsp:spPr>
        <a:xfrm>
          <a:off x="5125469" y="2850420"/>
          <a:ext cx="205994" cy="631717"/>
        </a:xfrm>
        <a:custGeom>
          <a:avLst/>
          <a:gdLst/>
          <a:ahLst/>
          <a:cxnLst/>
          <a:rect l="0" t="0" r="0" b="0"/>
          <a:pathLst>
            <a:path>
              <a:moveTo>
                <a:pt x="0" y="0"/>
              </a:moveTo>
              <a:lnTo>
                <a:pt x="0" y="631717"/>
              </a:lnTo>
              <a:lnTo>
                <a:pt x="205994" y="631717"/>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08C1A79F-3ED7-425D-A50C-50AE0EC19D85}">
      <dsp:nvSpPr>
        <dsp:cNvPr id="0" name=""/>
        <dsp:cNvSpPr/>
      </dsp:nvSpPr>
      <dsp:spPr>
        <a:xfrm>
          <a:off x="5674788" y="1875378"/>
          <a:ext cx="1661690" cy="288392"/>
        </a:xfrm>
        <a:custGeom>
          <a:avLst/>
          <a:gdLst/>
          <a:ahLst/>
          <a:cxnLst/>
          <a:rect l="0" t="0" r="0" b="0"/>
          <a:pathLst>
            <a:path>
              <a:moveTo>
                <a:pt x="1661690" y="0"/>
              </a:moveTo>
              <a:lnTo>
                <a:pt x="1661690" y="144196"/>
              </a:lnTo>
              <a:lnTo>
                <a:pt x="0" y="144196"/>
              </a:lnTo>
              <a:lnTo>
                <a:pt x="0" y="288392"/>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382339D5-6927-421F-A4CC-1CF720D90B19}">
      <dsp:nvSpPr>
        <dsp:cNvPr id="0" name=""/>
        <dsp:cNvSpPr/>
      </dsp:nvSpPr>
      <dsp:spPr>
        <a:xfrm>
          <a:off x="4843943" y="900336"/>
          <a:ext cx="2492536" cy="288392"/>
        </a:xfrm>
        <a:custGeom>
          <a:avLst/>
          <a:gdLst/>
          <a:ahLst/>
          <a:cxnLst/>
          <a:rect l="0" t="0" r="0" b="0"/>
          <a:pathLst>
            <a:path>
              <a:moveTo>
                <a:pt x="0" y="0"/>
              </a:moveTo>
              <a:lnTo>
                <a:pt x="0" y="144196"/>
              </a:lnTo>
              <a:lnTo>
                <a:pt x="2492536" y="144196"/>
              </a:lnTo>
              <a:lnTo>
                <a:pt x="2492536" y="288392"/>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BB66705F-54A0-4F2A-888F-06B8F2A1A60B}">
      <dsp:nvSpPr>
        <dsp:cNvPr id="0" name=""/>
        <dsp:cNvSpPr/>
      </dsp:nvSpPr>
      <dsp:spPr>
        <a:xfrm>
          <a:off x="2351407" y="1875378"/>
          <a:ext cx="1661690" cy="288392"/>
        </a:xfrm>
        <a:custGeom>
          <a:avLst/>
          <a:gdLst/>
          <a:ahLst/>
          <a:cxnLst/>
          <a:rect l="0" t="0" r="0" b="0"/>
          <a:pathLst>
            <a:path>
              <a:moveTo>
                <a:pt x="0" y="0"/>
              </a:moveTo>
              <a:lnTo>
                <a:pt x="0" y="144196"/>
              </a:lnTo>
              <a:lnTo>
                <a:pt x="1661690" y="144196"/>
              </a:lnTo>
              <a:lnTo>
                <a:pt x="1661690" y="288392"/>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854E13E2-7029-42C3-9276-08B9F733719C}">
      <dsp:nvSpPr>
        <dsp:cNvPr id="0" name=""/>
        <dsp:cNvSpPr/>
      </dsp:nvSpPr>
      <dsp:spPr>
        <a:xfrm>
          <a:off x="2305687" y="1875378"/>
          <a:ext cx="91440" cy="288392"/>
        </a:xfrm>
        <a:custGeom>
          <a:avLst/>
          <a:gdLst/>
          <a:ahLst/>
          <a:cxnLst/>
          <a:rect l="0" t="0" r="0" b="0"/>
          <a:pathLst>
            <a:path>
              <a:moveTo>
                <a:pt x="45720" y="0"/>
              </a:moveTo>
              <a:lnTo>
                <a:pt x="45720" y="28839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67A0E7-FA3E-402A-92D2-27A2F286C25A}">
      <dsp:nvSpPr>
        <dsp:cNvPr id="0" name=""/>
        <dsp:cNvSpPr/>
      </dsp:nvSpPr>
      <dsp:spPr>
        <a:xfrm>
          <a:off x="140397" y="2850420"/>
          <a:ext cx="205994" cy="1606758"/>
        </a:xfrm>
        <a:custGeom>
          <a:avLst/>
          <a:gdLst/>
          <a:ahLst/>
          <a:cxnLst/>
          <a:rect l="0" t="0" r="0" b="0"/>
          <a:pathLst>
            <a:path>
              <a:moveTo>
                <a:pt x="0" y="0"/>
              </a:moveTo>
              <a:lnTo>
                <a:pt x="0" y="1606758"/>
              </a:lnTo>
              <a:lnTo>
                <a:pt x="205994" y="1606758"/>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FEA8BF83-9ECB-4385-8660-7C0580F24C8A}">
      <dsp:nvSpPr>
        <dsp:cNvPr id="0" name=""/>
        <dsp:cNvSpPr/>
      </dsp:nvSpPr>
      <dsp:spPr>
        <a:xfrm>
          <a:off x="140397" y="2850420"/>
          <a:ext cx="205994" cy="631717"/>
        </a:xfrm>
        <a:custGeom>
          <a:avLst/>
          <a:gdLst/>
          <a:ahLst/>
          <a:cxnLst/>
          <a:rect l="0" t="0" r="0" b="0"/>
          <a:pathLst>
            <a:path>
              <a:moveTo>
                <a:pt x="0" y="0"/>
              </a:moveTo>
              <a:lnTo>
                <a:pt x="0" y="631717"/>
              </a:lnTo>
              <a:lnTo>
                <a:pt x="205994" y="631717"/>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0FAC4C58-8A83-4246-BB83-DD90E73D1C74}">
      <dsp:nvSpPr>
        <dsp:cNvPr id="0" name=""/>
        <dsp:cNvSpPr/>
      </dsp:nvSpPr>
      <dsp:spPr>
        <a:xfrm>
          <a:off x="689716" y="1875378"/>
          <a:ext cx="1661690" cy="288392"/>
        </a:xfrm>
        <a:custGeom>
          <a:avLst/>
          <a:gdLst/>
          <a:ahLst/>
          <a:cxnLst/>
          <a:rect l="0" t="0" r="0" b="0"/>
          <a:pathLst>
            <a:path>
              <a:moveTo>
                <a:pt x="1661690" y="0"/>
              </a:moveTo>
              <a:lnTo>
                <a:pt x="1661690" y="144196"/>
              </a:lnTo>
              <a:lnTo>
                <a:pt x="0" y="144196"/>
              </a:lnTo>
              <a:lnTo>
                <a:pt x="0" y="288392"/>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432EDA98-6D93-423A-A47F-63C5AB690714}">
      <dsp:nvSpPr>
        <dsp:cNvPr id="0" name=""/>
        <dsp:cNvSpPr/>
      </dsp:nvSpPr>
      <dsp:spPr>
        <a:xfrm>
          <a:off x="2351407" y="900336"/>
          <a:ext cx="2492536" cy="288392"/>
        </a:xfrm>
        <a:custGeom>
          <a:avLst/>
          <a:gdLst/>
          <a:ahLst/>
          <a:cxnLst/>
          <a:rect l="0" t="0" r="0" b="0"/>
          <a:pathLst>
            <a:path>
              <a:moveTo>
                <a:pt x="2492536" y="0"/>
              </a:moveTo>
              <a:lnTo>
                <a:pt x="2492536" y="144196"/>
              </a:lnTo>
              <a:lnTo>
                <a:pt x="0" y="144196"/>
              </a:lnTo>
              <a:lnTo>
                <a:pt x="0" y="288392"/>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99149DB6-A842-43EF-BFD3-979C5BFEC7EC}">
      <dsp:nvSpPr>
        <dsp:cNvPr id="0" name=""/>
        <dsp:cNvSpPr/>
      </dsp:nvSpPr>
      <dsp:spPr>
        <a:xfrm>
          <a:off x="4157294" y="213687"/>
          <a:ext cx="1373298" cy="686649"/>
        </a:xfrm>
        <a:prstGeom prst="rect">
          <a:avLst/>
        </a:prstGeom>
        <a:solidFill>
          <a:schemeClr val="l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Hypothesis – which answers the question (from PDS and issue tree)</a:t>
          </a:r>
        </a:p>
      </dsp:txBody>
      <dsp:txXfrm>
        <a:off x="4157294" y="213687"/>
        <a:ext cx="1373298" cy="686649"/>
      </dsp:txXfrm>
    </dsp:sp>
    <dsp:sp modelId="{F6DB388B-E2D9-463A-9724-4F509AAFD267}">
      <dsp:nvSpPr>
        <dsp:cNvPr id="0" name=""/>
        <dsp:cNvSpPr/>
      </dsp:nvSpPr>
      <dsp:spPr>
        <a:xfrm>
          <a:off x="1664758" y="1188729"/>
          <a:ext cx="1373298" cy="686649"/>
        </a:xfrm>
        <a:prstGeom prst="rect">
          <a:avLst/>
        </a:prstGeom>
        <a:solidFill>
          <a:schemeClr val="l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Supporting hypothesis</a:t>
          </a:r>
        </a:p>
      </dsp:txBody>
      <dsp:txXfrm>
        <a:off x="1664758" y="1188729"/>
        <a:ext cx="1373298" cy="686649"/>
      </dsp:txXfrm>
    </dsp:sp>
    <dsp:sp modelId="{9F57A6FD-825E-40BD-B14E-A3F3CC42FC80}">
      <dsp:nvSpPr>
        <dsp:cNvPr id="0" name=""/>
        <dsp:cNvSpPr/>
      </dsp:nvSpPr>
      <dsp:spPr>
        <a:xfrm>
          <a:off x="3067" y="2163770"/>
          <a:ext cx="1373298" cy="6866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Supporting evidence…</a:t>
          </a:r>
        </a:p>
      </dsp:txBody>
      <dsp:txXfrm>
        <a:off x="3067" y="2163770"/>
        <a:ext cx="1373298" cy="686649"/>
      </dsp:txXfrm>
    </dsp:sp>
    <dsp:sp modelId="{91DD28CA-80ED-40DF-9227-D49B1BFE4C6B}">
      <dsp:nvSpPr>
        <dsp:cNvPr id="0" name=""/>
        <dsp:cNvSpPr/>
      </dsp:nvSpPr>
      <dsp:spPr>
        <a:xfrm>
          <a:off x="346391" y="3138812"/>
          <a:ext cx="1373298" cy="6866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(use “tab” to indent to 4</a:t>
          </a:r>
          <a:r>
            <a:rPr lang="en-GB" sz="1100" kern="1200" baseline="30000" dirty="0"/>
            <a:t>th</a:t>
          </a:r>
          <a:r>
            <a:rPr lang="en-GB" sz="1100" kern="1200" dirty="0"/>
            <a:t> level)</a:t>
          </a:r>
        </a:p>
      </dsp:txBody>
      <dsp:txXfrm>
        <a:off x="346391" y="3138812"/>
        <a:ext cx="1373298" cy="686649"/>
      </dsp:txXfrm>
    </dsp:sp>
    <dsp:sp modelId="{AE1B1B91-0C1D-455E-AD6C-E8F3746B1EED}">
      <dsp:nvSpPr>
        <dsp:cNvPr id="0" name=""/>
        <dsp:cNvSpPr/>
      </dsp:nvSpPr>
      <dsp:spPr>
        <a:xfrm>
          <a:off x="346391" y="4113854"/>
          <a:ext cx="1373298" cy="6866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t>
          </a:r>
          <a:endParaRPr lang="en-GB" sz="1100" kern="1200" dirty="0"/>
        </a:p>
      </dsp:txBody>
      <dsp:txXfrm>
        <a:off x="346391" y="4113854"/>
        <a:ext cx="1373298" cy="686649"/>
      </dsp:txXfrm>
    </dsp:sp>
    <dsp:sp modelId="{E77DF8F7-610D-4F1D-9048-1982A7677EB7}">
      <dsp:nvSpPr>
        <dsp:cNvPr id="0" name=""/>
        <dsp:cNvSpPr/>
      </dsp:nvSpPr>
      <dsp:spPr>
        <a:xfrm>
          <a:off x="1664758" y="2163770"/>
          <a:ext cx="1373298" cy="6866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Supporting evidence…</a:t>
          </a:r>
        </a:p>
      </dsp:txBody>
      <dsp:txXfrm>
        <a:off x="1664758" y="2163770"/>
        <a:ext cx="1373298" cy="686649"/>
      </dsp:txXfrm>
    </dsp:sp>
    <dsp:sp modelId="{BDF8859B-C8F0-45AE-A5AB-6FA77E479D84}">
      <dsp:nvSpPr>
        <dsp:cNvPr id="0" name=""/>
        <dsp:cNvSpPr/>
      </dsp:nvSpPr>
      <dsp:spPr>
        <a:xfrm>
          <a:off x="3326448" y="2163770"/>
          <a:ext cx="1373298" cy="6866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Supporting evidence…</a:t>
          </a:r>
        </a:p>
      </dsp:txBody>
      <dsp:txXfrm>
        <a:off x="3326448" y="2163770"/>
        <a:ext cx="1373298" cy="686649"/>
      </dsp:txXfrm>
    </dsp:sp>
    <dsp:sp modelId="{BBD9202E-7D2C-44A6-88D8-A78DF8D40F08}">
      <dsp:nvSpPr>
        <dsp:cNvPr id="0" name=""/>
        <dsp:cNvSpPr/>
      </dsp:nvSpPr>
      <dsp:spPr>
        <a:xfrm>
          <a:off x="6649830" y="1188729"/>
          <a:ext cx="1373298" cy="686649"/>
        </a:xfrm>
        <a:prstGeom prst="rect">
          <a:avLst/>
        </a:prstGeom>
        <a:solidFill>
          <a:schemeClr val="l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Supporting hypothesis</a:t>
          </a:r>
        </a:p>
      </dsp:txBody>
      <dsp:txXfrm>
        <a:off x="6649830" y="1188729"/>
        <a:ext cx="1373298" cy="686649"/>
      </dsp:txXfrm>
    </dsp:sp>
    <dsp:sp modelId="{F51E800A-A2BF-406F-B5A4-2E7B3430EDE4}">
      <dsp:nvSpPr>
        <dsp:cNvPr id="0" name=""/>
        <dsp:cNvSpPr/>
      </dsp:nvSpPr>
      <dsp:spPr>
        <a:xfrm>
          <a:off x="4988139" y="2163770"/>
          <a:ext cx="1373298" cy="6866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Supporting evidence…</a:t>
          </a:r>
        </a:p>
      </dsp:txBody>
      <dsp:txXfrm>
        <a:off x="4988139" y="2163770"/>
        <a:ext cx="1373298" cy="686649"/>
      </dsp:txXfrm>
    </dsp:sp>
    <dsp:sp modelId="{F0000E6F-2CF5-4694-9381-8E7158ADF889}">
      <dsp:nvSpPr>
        <dsp:cNvPr id="0" name=""/>
        <dsp:cNvSpPr/>
      </dsp:nvSpPr>
      <dsp:spPr>
        <a:xfrm>
          <a:off x="5331464" y="3138812"/>
          <a:ext cx="1373298" cy="6866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a:t>
          </a:r>
        </a:p>
      </dsp:txBody>
      <dsp:txXfrm>
        <a:off x="5331464" y="3138812"/>
        <a:ext cx="1373298" cy="686649"/>
      </dsp:txXfrm>
    </dsp:sp>
    <dsp:sp modelId="{40E87CCE-6FAD-409A-B2AE-1934A6B718D0}">
      <dsp:nvSpPr>
        <dsp:cNvPr id="0" name=""/>
        <dsp:cNvSpPr/>
      </dsp:nvSpPr>
      <dsp:spPr>
        <a:xfrm>
          <a:off x="6649830" y="2163770"/>
          <a:ext cx="1373298" cy="6866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Supporting evidence…</a:t>
          </a:r>
        </a:p>
      </dsp:txBody>
      <dsp:txXfrm>
        <a:off x="6649830" y="2163770"/>
        <a:ext cx="1373298" cy="686649"/>
      </dsp:txXfrm>
    </dsp:sp>
    <dsp:sp modelId="{BE1F0006-E0E5-4CA2-ABA4-1B1A80C2F293}">
      <dsp:nvSpPr>
        <dsp:cNvPr id="0" name=""/>
        <dsp:cNvSpPr/>
      </dsp:nvSpPr>
      <dsp:spPr>
        <a:xfrm>
          <a:off x="8311521" y="2163770"/>
          <a:ext cx="1373298" cy="68664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Supporting evidence…</a:t>
          </a:r>
          <a:endParaRPr lang="en-GB" sz="1100" kern="1200" dirty="0"/>
        </a:p>
      </dsp:txBody>
      <dsp:txXfrm>
        <a:off x="8311521" y="2163770"/>
        <a:ext cx="1373298" cy="68664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6D29598-BE1A-4601-A274-3894E0F3A806}"/>
              </a:ext>
            </a:extLst>
          </p:cNvPr>
          <p:cNvSpPr>
            <a:spLocks noGrp="1"/>
          </p:cNvSpPr>
          <p:nvPr>
            <p:ph type="sldNum" sz="quarter" idx="3"/>
          </p:nvPr>
        </p:nvSpPr>
        <p:spPr>
          <a:xfrm>
            <a:off x="8198864" y="6341665"/>
            <a:ext cx="743764" cy="344487"/>
          </a:xfrm>
          <a:prstGeom prst="rect">
            <a:avLst/>
          </a:prstGeom>
        </p:spPr>
        <p:txBody>
          <a:bodyPr vert="horz" lIns="91440" tIns="45720" rIns="91440" bIns="45720" rtlCol="0" anchor="ctr"/>
          <a:lstStyle>
            <a:lvl1pPr algn="r">
              <a:defRPr sz="1200"/>
            </a:lvl1pPr>
          </a:lstStyle>
          <a:p>
            <a:fld id="{88EE1B7E-E0D8-48C9-A28D-CCF9BBB79966}" type="slidenum">
              <a:rPr lang="en-GB" sz="1000" smtClean="0"/>
              <a:t>‹#›</a:t>
            </a:fld>
            <a:endParaRPr lang="en-GB" sz="1000" dirty="0"/>
          </a:p>
        </p:txBody>
      </p:sp>
    </p:spTree>
    <p:extLst>
      <p:ext uri="{BB962C8B-B14F-4D97-AF65-F5344CB8AC3E}">
        <p14:creationId xmlns:p14="http://schemas.microsoft.com/office/powerpoint/2010/main" val="2742688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9083" y="604578"/>
            <a:ext cx="6845834" cy="385078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49083" y="4641155"/>
            <a:ext cx="6845834" cy="19671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3704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04838"/>
            <a:ext cx="6845300" cy="3851275"/>
          </a:xfrm>
        </p:spPr>
      </p:sp>
      <p:sp>
        <p:nvSpPr>
          <p:cNvPr id="3" name="Notes Placeholder 2"/>
          <p:cNvSpPr>
            <a:spLocks noGrp="1"/>
          </p:cNvSpPr>
          <p:nvPr>
            <p:ph type="body" idx="1"/>
          </p:nvPr>
        </p:nvSpPr>
        <p:spPr/>
        <p:txBody>
          <a:bodyPr/>
          <a:lstStyle/>
          <a:p>
            <a:r>
              <a:rPr lang="en-US" dirty="0"/>
              <a:t>To add/delete boxes easily using the bullet point view, click once on the tree, and then click the &lt; arrow that appears on the left-hand side.</a:t>
            </a:r>
            <a:endParaRPr lang="en-GB" dirty="0"/>
          </a:p>
        </p:txBody>
      </p:sp>
    </p:spTree>
    <p:extLst>
      <p:ext uri="{BB962C8B-B14F-4D97-AF65-F5344CB8AC3E}">
        <p14:creationId xmlns:p14="http://schemas.microsoft.com/office/powerpoint/2010/main" val="305539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hyperlink" Target="http://www.thepsc.co.uk/"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thepsc.co.uk/"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26AA-A45B-41E4-A233-959A99015E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90007-A78D-4AB7-8098-74A259F26646}"/>
              </a:ext>
            </a:extLst>
          </p:cNvPr>
          <p:cNvSpPr>
            <a:spLocks noGrp="1"/>
          </p:cNvSpPr>
          <p:nvPr>
            <p:ph idx="1"/>
          </p:nvPr>
        </p:nvSpPr>
        <p:spPr>
          <a:xfrm>
            <a:off x="442913" y="3114498"/>
            <a:ext cx="4089600" cy="3139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4AC07F1C-7AE2-41D9-B626-C9B121381E8A}"/>
              </a:ext>
            </a:extLst>
          </p:cNvPr>
          <p:cNvSpPr>
            <a:spLocks noGrp="1"/>
          </p:cNvSpPr>
          <p:nvPr>
            <p:ph type="sldNum" sz="quarter" idx="12"/>
          </p:nvPr>
        </p:nvSpPr>
        <p:spPr/>
        <p:txBody>
          <a:bodyPr/>
          <a:lstStyle/>
          <a:p>
            <a:fld id="{F41FD34E-1804-4A56-9814-F21504CF5C20}" type="slidenum">
              <a:rPr lang="en-GB" smtClean="0"/>
              <a:t>‹#›</a:t>
            </a:fld>
            <a:endParaRPr lang="en-GB" dirty="0"/>
          </a:p>
        </p:txBody>
      </p:sp>
      <p:sp>
        <p:nvSpPr>
          <p:cNvPr id="8" name="Text Placeholder 7">
            <a:extLst>
              <a:ext uri="{FF2B5EF4-FFF2-40B4-BE49-F238E27FC236}">
                <a16:creationId xmlns:a16="http://schemas.microsoft.com/office/drawing/2014/main" id="{51CE5B96-933F-49F7-A170-A07EE36B1204}"/>
              </a:ext>
            </a:extLst>
          </p:cNvPr>
          <p:cNvSpPr>
            <a:spLocks noGrp="1"/>
          </p:cNvSpPr>
          <p:nvPr>
            <p:ph type="body" sz="quarter" idx="13"/>
          </p:nvPr>
        </p:nvSpPr>
        <p:spPr>
          <a:xfrm>
            <a:off x="442914" y="2628913"/>
            <a:ext cx="4104000" cy="313932"/>
          </a:xfrm>
        </p:spPr>
        <p:txBody>
          <a:bodyPr/>
          <a:lstStyle>
            <a:lvl1pPr marL="0" indent="0">
              <a:buFontTx/>
              <a:buNone/>
              <a:defRPr/>
            </a:lvl1pPr>
            <a:lvl2pPr>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73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 Full widt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51FC0-FFAF-45E9-B892-85071A2BAC68}"/>
              </a:ext>
            </a:extLst>
          </p:cNvPr>
          <p:cNvSpPr>
            <a:spLocks noGrp="1"/>
          </p:cNvSpPr>
          <p:nvPr>
            <p:ph type="title"/>
          </p:nvPr>
        </p:nvSpPr>
        <p:spPr>
          <a:xfrm>
            <a:off x="444200" y="512763"/>
            <a:ext cx="11304888" cy="1089529"/>
          </a:xfrm>
        </p:spPr>
        <p:txBody>
          <a:bodyPr/>
          <a:lstStyle/>
          <a:p>
            <a:r>
              <a:rPr lang="en-US"/>
              <a:t>Click to edit Master title style</a:t>
            </a:r>
            <a:endParaRPr lang="en-GB" dirty="0"/>
          </a:p>
        </p:txBody>
      </p:sp>
      <p:sp>
        <p:nvSpPr>
          <p:cNvPr id="5" name="Slide Number Placeholder 4">
            <a:extLst>
              <a:ext uri="{FF2B5EF4-FFF2-40B4-BE49-F238E27FC236}">
                <a16:creationId xmlns:a16="http://schemas.microsoft.com/office/drawing/2014/main" id="{41045217-EF09-4FD3-97FB-EB781510391B}"/>
              </a:ext>
            </a:extLst>
          </p:cNvPr>
          <p:cNvSpPr>
            <a:spLocks noGrp="1"/>
          </p:cNvSpPr>
          <p:nvPr>
            <p:ph type="sldNum" sz="quarter" idx="12"/>
          </p:nvPr>
        </p:nvSpPr>
        <p:spPr/>
        <p:txBody>
          <a:bodyPr/>
          <a:lstStyle/>
          <a:p>
            <a:fld id="{F41FD34E-1804-4A56-9814-F21504CF5C20}" type="slidenum">
              <a:rPr lang="en-GB" smtClean="0"/>
              <a:t>‹#›</a:t>
            </a:fld>
            <a:endParaRPr lang="en-GB" dirty="0"/>
          </a:p>
        </p:txBody>
      </p:sp>
    </p:spTree>
    <p:extLst>
      <p:ext uri="{BB962C8B-B14F-4D97-AF65-F5344CB8AC3E}">
        <p14:creationId xmlns:p14="http://schemas.microsoft.com/office/powerpoint/2010/main" val="166914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CD476-D9A0-4F8F-ADA7-7D781F07E6D1}"/>
              </a:ext>
            </a:extLst>
          </p:cNvPr>
          <p:cNvSpPr>
            <a:spLocks noGrp="1"/>
          </p:cNvSpPr>
          <p:nvPr>
            <p:ph type="ctrTitle"/>
          </p:nvPr>
        </p:nvSpPr>
        <p:spPr>
          <a:xfrm>
            <a:off x="448460" y="3744000"/>
            <a:ext cx="4680000" cy="1061829"/>
          </a:xfrm>
        </p:spPr>
        <p:txBody>
          <a:bodyPr lIns="72000" rIns="72000" anchor="b"/>
          <a:lstStyle>
            <a:lvl1pPr algn="l">
              <a:defRPr sz="3500">
                <a:solidFill>
                  <a:schemeClr val="tx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7832C614-045B-4172-9C4A-72E086453AA5}"/>
              </a:ext>
            </a:extLst>
          </p:cNvPr>
          <p:cNvSpPr>
            <a:spLocks noGrp="1"/>
          </p:cNvSpPr>
          <p:nvPr>
            <p:ph type="subTitle" idx="1"/>
          </p:nvPr>
        </p:nvSpPr>
        <p:spPr>
          <a:xfrm>
            <a:off x="448460" y="4971385"/>
            <a:ext cx="4680000" cy="341632"/>
          </a:xfrm>
        </p:spPr>
        <p:txBody>
          <a:bodyPr lIns="72000" rIns="72000"/>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79D6D0E7-8DC6-44A4-9BF0-E093DA226B81}"/>
              </a:ext>
            </a:extLst>
          </p:cNvPr>
          <p:cNvSpPr>
            <a:spLocks noGrp="1"/>
          </p:cNvSpPr>
          <p:nvPr>
            <p:ph type="sldNum" sz="quarter" idx="12"/>
          </p:nvPr>
        </p:nvSpPr>
        <p:spPr/>
        <p:txBody>
          <a:bodyPr/>
          <a:lstStyle/>
          <a:p>
            <a:fld id="{F41FD34E-1804-4A56-9814-F21504CF5C20}" type="slidenum">
              <a:rPr lang="en-GB" smtClean="0"/>
              <a:t>‹#›</a:t>
            </a:fld>
            <a:endParaRPr lang="en-GB" dirty="0"/>
          </a:p>
        </p:txBody>
      </p:sp>
      <p:pic>
        <p:nvPicPr>
          <p:cNvPr id="9" name="Picture 8" descr="A picture containing drawing&#10;&#10;Description automatically generated">
            <a:extLst>
              <a:ext uri="{FF2B5EF4-FFF2-40B4-BE49-F238E27FC236}">
                <a16:creationId xmlns:a16="http://schemas.microsoft.com/office/drawing/2014/main" id="{D6887E3A-CA1B-4483-B234-B8C7A29294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8" y="1735762"/>
            <a:ext cx="3564000" cy="1491392"/>
          </a:xfrm>
          <a:prstGeom prst="rect">
            <a:avLst/>
          </a:prstGeom>
        </p:spPr>
      </p:pic>
      <p:sp>
        <p:nvSpPr>
          <p:cNvPr id="12" name="Freeform 15">
            <a:extLst>
              <a:ext uri="{FF2B5EF4-FFF2-40B4-BE49-F238E27FC236}">
                <a16:creationId xmlns:a16="http://schemas.microsoft.com/office/drawing/2014/main" id="{CA4DD7F4-DADA-4AFA-B376-855D5688F9AA}"/>
              </a:ext>
            </a:extLst>
          </p:cNvPr>
          <p:cNvSpPr/>
          <p:nvPr userDrawn="1"/>
        </p:nvSpPr>
        <p:spPr>
          <a:xfrm rot="2732648">
            <a:off x="5449123" y="5336502"/>
            <a:ext cx="9382783" cy="2126264"/>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4">
            <a:extLst>
              <a:ext uri="{FF2B5EF4-FFF2-40B4-BE49-F238E27FC236}">
                <a16:creationId xmlns:a16="http://schemas.microsoft.com/office/drawing/2014/main" id="{F835AC1D-341E-4045-8477-9D454E6C6E98}"/>
              </a:ext>
            </a:extLst>
          </p:cNvPr>
          <p:cNvSpPr/>
          <p:nvPr userDrawn="1"/>
        </p:nvSpPr>
        <p:spPr>
          <a:xfrm rot="18922003">
            <a:off x="6959947" y="2623069"/>
            <a:ext cx="2967320" cy="67205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a:extLst>
              <a:ext uri="{FF2B5EF4-FFF2-40B4-BE49-F238E27FC236}">
                <a16:creationId xmlns:a16="http://schemas.microsoft.com/office/drawing/2014/main" id="{CC8E3DE4-EB20-4558-AEAD-158932BED5FB}"/>
              </a:ext>
            </a:extLst>
          </p:cNvPr>
          <p:cNvSpPr/>
          <p:nvPr userDrawn="1"/>
        </p:nvSpPr>
        <p:spPr>
          <a:xfrm rot="20876818">
            <a:off x="8599486" y="804861"/>
            <a:ext cx="5957887" cy="1349375"/>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527A133-EC6E-485A-A201-636371DDC308}"/>
              </a:ext>
            </a:extLst>
          </p:cNvPr>
          <p:cNvSpPr txBox="1"/>
          <p:nvPr userDrawn="1"/>
        </p:nvSpPr>
        <p:spPr>
          <a:xfrm>
            <a:off x="538610" y="5619518"/>
            <a:ext cx="6000417" cy="369332"/>
          </a:xfrm>
          <a:prstGeom prst="rect">
            <a:avLst/>
          </a:prstGeom>
          <a:noFill/>
        </p:spPr>
        <p:txBody>
          <a:bodyPr wrap="square" lIns="0" tIns="0" rIns="0" bIns="0" rtlCol="0" anchor="ctr">
            <a:spAutoFit/>
          </a:bodyPr>
          <a:lstStyle/>
          <a:p>
            <a:pPr algn="l"/>
            <a:r>
              <a:rPr lang="en-GB" sz="1200" b="0" i="0" kern="120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Creative Commons Attribution-ShareAlike 3.0 Unported License</a:t>
            </a:r>
            <a:r>
              <a:rPr lang="en-GB" sz="1200" b="0" i="0" u="none" strike="noStrike" kern="1200" baseline="0" dirty="0">
                <a:solidFill>
                  <a:schemeClr val="tx1"/>
                </a:solidFill>
                <a:effectLst/>
                <a:latin typeface="+mn-lt"/>
                <a:ea typeface="+mn-ea"/>
                <a:cs typeface="+mn-cs"/>
              </a:rPr>
              <a:t>  - </a:t>
            </a:r>
            <a:br>
              <a:rPr lang="en-GB" sz="1200" b="0" i="0" u="none" strike="noStrike" kern="1200" baseline="0" dirty="0">
                <a:solidFill>
                  <a:schemeClr val="tx1"/>
                </a:solidFill>
                <a:effectLst/>
                <a:latin typeface="+mn-lt"/>
                <a:ea typeface="+mn-ea"/>
                <a:cs typeface="+mn-cs"/>
              </a:rPr>
            </a:br>
            <a:r>
              <a:rPr lang="en-GB" sz="1200" b="0" i="0" u="none" strike="noStrike" kern="1200" baseline="0" dirty="0">
                <a:solidFill>
                  <a:schemeClr val="tx1"/>
                </a:solidFill>
                <a:effectLst/>
                <a:latin typeface="+mn-lt"/>
                <a:ea typeface="+mn-ea"/>
                <a:cs typeface="+mn-cs"/>
              </a:rPr>
              <a:t>you may use and share this file, but please attribute it to </a:t>
            </a:r>
            <a:r>
              <a:rPr lang="en-GB" sz="1200" b="0" i="0" u="none" strike="noStrike" kern="1200" baseline="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thepsc.co.uk</a:t>
            </a:r>
            <a:r>
              <a:rPr lang="en-GB" sz="1200" b="0" i="0" u="none" strike="noStrike" kern="1200" baseline="0" dirty="0">
                <a:solidFill>
                  <a:schemeClr val="tx1"/>
                </a:solidFill>
                <a:effectLst/>
                <a:latin typeface="+mn-lt"/>
                <a:ea typeface="+mn-ea"/>
                <a:cs typeface="+mn-cs"/>
              </a:rPr>
              <a:t>  </a:t>
            </a:r>
            <a:endParaRPr lang="en-GB" sz="1200" b="1" baseline="0" dirty="0">
              <a:solidFill>
                <a:schemeClr val="tx1"/>
              </a:solidFill>
            </a:endParaRPr>
          </a:p>
        </p:txBody>
      </p:sp>
      <p:pic>
        <p:nvPicPr>
          <p:cNvPr id="11" name="Picture 2">
            <a:extLst>
              <a:ext uri="{FF2B5EF4-FFF2-40B4-BE49-F238E27FC236}">
                <a16:creationId xmlns:a16="http://schemas.microsoft.com/office/drawing/2014/main" id="{08DAD2BF-6B15-4421-BAEE-5112D73A0B27}"/>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38610" y="6032021"/>
            <a:ext cx="633186" cy="223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3057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 Yellow">
    <p:bg>
      <p:bgPr>
        <a:solidFill>
          <a:schemeClr val="tx2"/>
        </a:solidFill>
        <a:effectLst/>
      </p:bgPr>
    </p:bg>
    <p:spTree>
      <p:nvGrpSpPr>
        <p:cNvPr id="1" name=""/>
        <p:cNvGrpSpPr/>
        <p:nvPr/>
      </p:nvGrpSpPr>
      <p:grpSpPr>
        <a:xfrm>
          <a:off x="0" y="0"/>
          <a:ext cx="0" cy="0"/>
          <a:chOff x="0" y="0"/>
          <a:chExt cx="0" cy="0"/>
        </a:xfrm>
      </p:grpSpPr>
      <p:sp>
        <p:nvSpPr>
          <p:cNvPr id="5" name="Freeform 15">
            <a:extLst>
              <a:ext uri="{FF2B5EF4-FFF2-40B4-BE49-F238E27FC236}">
                <a16:creationId xmlns:a16="http://schemas.microsoft.com/office/drawing/2014/main" id="{C5C0BDBF-6169-4374-B3C0-2CA3E818D015}"/>
              </a:ext>
            </a:extLst>
          </p:cNvPr>
          <p:cNvSpPr/>
          <p:nvPr userDrawn="1"/>
        </p:nvSpPr>
        <p:spPr>
          <a:xfrm rot="18900000">
            <a:off x="1041241" y="-1781834"/>
            <a:ext cx="18759424" cy="4248737"/>
          </a:xfrm>
          <a:custGeom>
            <a:avLst/>
            <a:gdLst>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671512 w 5957887"/>
              <a:gd name="connsiteY4" fmla="*/ 1349375 h 1349375"/>
              <a:gd name="connsiteX5" fmla="*/ 671512 w 5957887"/>
              <a:gd name="connsiteY5" fmla="*/ 134302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671512 w 5957887"/>
              <a:gd name="connsiteY4" fmla="*/ 1349375 h 1349375"/>
              <a:gd name="connsiteX5" fmla="*/ 617862 w 5957887"/>
              <a:gd name="connsiteY5" fmla="*/ 134117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732562 w 5957887"/>
              <a:gd name="connsiteY4" fmla="*/ 1343825 h 1349375"/>
              <a:gd name="connsiteX5" fmla="*/ 617862 w 5957887"/>
              <a:gd name="connsiteY5" fmla="*/ 134117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57887" h="1349375">
                <a:moveTo>
                  <a:pt x="671512" y="0"/>
                </a:moveTo>
                <a:lnTo>
                  <a:pt x="671513" y="0"/>
                </a:lnTo>
                <a:lnTo>
                  <a:pt x="5957887" y="0"/>
                </a:lnTo>
                <a:lnTo>
                  <a:pt x="5957887" y="1349375"/>
                </a:lnTo>
                <a:lnTo>
                  <a:pt x="732562" y="1343825"/>
                </a:lnTo>
                <a:lnTo>
                  <a:pt x="617862" y="1341176"/>
                </a:lnTo>
                <a:cubicBezTo>
                  <a:pt x="572751" y="1336628"/>
                  <a:pt x="581291" y="1333931"/>
                  <a:pt x="536180" y="1329383"/>
                </a:cubicBezTo>
                <a:cubicBezTo>
                  <a:pt x="230183" y="1266767"/>
                  <a:pt x="0" y="996021"/>
                  <a:pt x="0" y="671513"/>
                </a:cubicBezTo>
                <a:cubicBezTo>
                  <a:pt x="0" y="347005"/>
                  <a:pt x="230183" y="76259"/>
                  <a:pt x="536180" y="13643"/>
                </a:cubicBezTo>
                <a:lnTo>
                  <a:pt x="671512"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drawing&#10;&#10;Description automatically generated">
            <a:extLst>
              <a:ext uri="{FF2B5EF4-FFF2-40B4-BE49-F238E27FC236}">
                <a16:creationId xmlns:a16="http://schemas.microsoft.com/office/drawing/2014/main" id="{CD4B6C19-6617-48FB-BBEF-1E2502E169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41133" y="3919326"/>
            <a:ext cx="2322000" cy="971664"/>
          </a:xfrm>
          <a:prstGeom prst="rect">
            <a:avLst/>
          </a:prstGeom>
        </p:spPr>
      </p:pic>
      <p:sp>
        <p:nvSpPr>
          <p:cNvPr id="15" name="TextBox 14">
            <a:extLst>
              <a:ext uri="{FF2B5EF4-FFF2-40B4-BE49-F238E27FC236}">
                <a16:creationId xmlns:a16="http://schemas.microsoft.com/office/drawing/2014/main" id="{95A01FB9-B326-43C2-9206-9BE19D6AC977}"/>
              </a:ext>
            </a:extLst>
          </p:cNvPr>
          <p:cNvSpPr txBox="1"/>
          <p:nvPr userDrawn="1"/>
        </p:nvSpPr>
        <p:spPr>
          <a:xfrm>
            <a:off x="80287" y="6265751"/>
            <a:ext cx="2098623" cy="338554"/>
          </a:xfrm>
          <a:prstGeom prst="rect">
            <a:avLst/>
          </a:prstGeom>
          <a:noFill/>
        </p:spPr>
        <p:txBody>
          <a:bodyPr wrap="square" rtlCol="0">
            <a:spAutoFit/>
          </a:bodyPr>
          <a:lstStyle/>
          <a:p>
            <a:pPr algn="ctr"/>
            <a:r>
              <a:rPr lang="en-US" sz="1600" b="0" i="0" dirty="0">
                <a:solidFill>
                  <a:schemeClr val="bg2"/>
                </a:solidFill>
                <a:latin typeface="+mn-lt"/>
                <a:hlinkClick r:id="rId3">
                  <a:extLst>
                    <a:ext uri="{A12FA001-AC4F-418D-AE19-62706E023703}">
                      <ahyp:hlinkClr xmlns:ahyp="http://schemas.microsoft.com/office/drawing/2018/hyperlinkcolor" val="tx"/>
                    </a:ext>
                  </a:extLst>
                </a:hlinkClick>
              </a:rPr>
              <a:t>thepsc.co.uk</a:t>
            </a:r>
            <a:r>
              <a:rPr lang="en-US" sz="1600" b="0" i="0" dirty="0">
                <a:solidFill>
                  <a:schemeClr val="bg2"/>
                </a:solidFill>
                <a:latin typeface="+mn-lt"/>
              </a:rPr>
              <a:t>    </a:t>
            </a:r>
          </a:p>
        </p:txBody>
      </p:sp>
    </p:spTree>
    <p:extLst>
      <p:ext uri="{BB962C8B-B14F-4D97-AF65-F5344CB8AC3E}">
        <p14:creationId xmlns:p14="http://schemas.microsoft.com/office/powerpoint/2010/main" val="169257272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thepsc.co.uk/" TargetMode="External"/><Relationship Id="rId3" Type="http://schemas.openxmlformats.org/officeDocument/2006/relationships/slideLayout" Target="../slideLayouts/slideLayout3.xml"/><Relationship Id="rId7" Type="http://schemas.openxmlformats.org/officeDocument/2006/relationships/hyperlink" Target="http://creativecommons.org/licenses/by-sa/3.0/deed.en_US"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A3D7DBD-12CA-4395-96BA-525435FE254E}"/>
              </a:ext>
            </a:extLst>
          </p:cNvPr>
          <p:cNvSpPr/>
          <p:nvPr userDrawn="1"/>
        </p:nvSpPr>
        <p:spPr>
          <a:xfrm>
            <a:off x="0" y="6021388"/>
            <a:ext cx="12192000" cy="836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18EEF08C-5B28-414E-BF50-F3154101331C}"/>
              </a:ext>
            </a:extLst>
          </p:cNvPr>
          <p:cNvSpPr>
            <a:spLocks noGrp="1"/>
          </p:cNvSpPr>
          <p:nvPr>
            <p:ph type="title"/>
          </p:nvPr>
        </p:nvSpPr>
        <p:spPr>
          <a:xfrm>
            <a:off x="444200" y="512763"/>
            <a:ext cx="5220000" cy="1089529"/>
          </a:xfrm>
          <a:prstGeom prst="rect">
            <a:avLst/>
          </a:prstGeom>
        </p:spPr>
        <p:txBody>
          <a:bodyPr vert="horz" lIns="91440" tIns="45720" rIns="91440" bIns="45720" rtlCol="0" anchor="t" anchorCtr="0">
            <a:sp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5969D0-4C6C-416D-9ECA-28F07B6A918D}"/>
              </a:ext>
            </a:extLst>
          </p:cNvPr>
          <p:cNvSpPr>
            <a:spLocks noGrp="1"/>
          </p:cNvSpPr>
          <p:nvPr>
            <p:ph type="body" idx="1"/>
          </p:nvPr>
        </p:nvSpPr>
        <p:spPr>
          <a:xfrm>
            <a:off x="442913" y="2457260"/>
            <a:ext cx="4089600" cy="313932"/>
          </a:xfrm>
          <a:prstGeom prst="rect">
            <a:avLst/>
          </a:prstGeom>
        </p:spPr>
        <p:txBody>
          <a:bodyPr vert="horz" lIns="91440" tIns="45720" rIns="91440" bIns="45720" rtlCol="0" anchor="t" anchorCtr="0">
            <a:spAutoFit/>
          </a:bodyPr>
          <a:lstStyle/>
          <a:p>
            <a:pPr lvl="0"/>
            <a:r>
              <a:rPr lang="en-US" dirty="0"/>
              <a:t>Click to edit Master text styles</a:t>
            </a:r>
          </a:p>
        </p:txBody>
      </p:sp>
      <p:sp>
        <p:nvSpPr>
          <p:cNvPr id="6" name="Slide Number Placeholder 5">
            <a:extLst>
              <a:ext uri="{FF2B5EF4-FFF2-40B4-BE49-F238E27FC236}">
                <a16:creationId xmlns:a16="http://schemas.microsoft.com/office/drawing/2014/main" id="{9277556D-57B4-4229-B29B-9E78DC09C7DE}"/>
              </a:ext>
            </a:extLst>
          </p:cNvPr>
          <p:cNvSpPr>
            <a:spLocks noGrp="1"/>
          </p:cNvSpPr>
          <p:nvPr>
            <p:ph type="sldNum" sz="quarter" idx="4"/>
          </p:nvPr>
        </p:nvSpPr>
        <p:spPr>
          <a:xfrm>
            <a:off x="11219290" y="6307278"/>
            <a:ext cx="540000" cy="246221"/>
          </a:xfrm>
          <a:prstGeom prst="rect">
            <a:avLst/>
          </a:prstGeom>
        </p:spPr>
        <p:txBody>
          <a:bodyPr vert="horz" wrap="square" lIns="91440" tIns="45720" rIns="91440" bIns="45720" rtlCol="0" anchor="ctr">
            <a:spAutoFit/>
          </a:bodyPr>
          <a:lstStyle>
            <a:lvl1pPr algn="r">
              <a:defRPr sz="1000">
                <a:solidFill>
                  <a:schemeClr val="tx1"/>
                </a:solidFill>
              </a:defRPr>
            </a:lvl1pPr>
          </a:lstStyle>
          <a:p>
            <a:fld id="{F41FD34E-1804-4A56-9814-F21504CF5C20}" type="slidenum">
              <a:rPr lang="en-GB" smtClean="0"/>
              <a:pPr/>
              <a:t>‹#›</a:t>
            </a:fld>
            <a:endParaRPr lang="en-GB"/>
          </a:p>
        </p:txBody>
      </p:sp>
      <p:pic>
        <p:nvPicPr>
          <p:cNvPr id="8" name="Picture 7" descr="A picture containing drawing, food&#10;&#10;Description automatically generated">
            <a:extLst>
              <a:ext uri="{FF2B5EF4-FFF2-40B4-BE49-F238E27FC236}">
                <a16:creationId xmlns:a16="http://schemas.microsoft.com/office/drawing/2014/main" id="{60816EA3-F5D6-4018-8E54-EC586FC466DE}"/>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a:stretch/>
        </p:blipFill>
        <p:spPr>
          <a:xfrm>
            <a:off x="508933" y="6322762"/>
            <a:ext cx="1098000" cy="231157"/>
          </a:xfrm>
          <a:prstGeom prst="rect">
            <a:avLst/>
          </a:prstGeom>
        </p:spPr>
      </p:pic>
      <p:sp>
        <p:nvSpPr>
          <p:cNvPr id="11" name="TextBox 10">
            <a:extLst>
              <a:ext uri="{FF2B5EF4-FFF2-40B4-BE49-F238E27FC236}">
                <a16:creationId xmlns:a16="http://schemas.microsoft.com/office/drawing/2014/main" id="{896CCA77-8D1F-4659-9760-CEBDA6F47F1C}"/>
              </a:ext>
            </a:extLst>
          </p:cNvPr>
          <p:cNvSpPr txBox="1"/>
          <p:nvPr userDrawn="1"/>
        </p:nvSpPr>
        <p:spPr>
          <a:xfrm>
            <a:off x="2913212" y="6315229"/>
            <a:ext cx="4156075" cy="246221"/>
          </a:xfrm>
          <a:prstGeom prst="rect">
            <a:avLst/>
          </a:prstGeom>
          <a:noFill/>
        </p:spPr>
        <p:txBody>
          <a:bodyPr wrap="square" lIns="0" tIns="0" rIns="0" bIns="0" rtlCol="0" anchor="ctr">
            <a:spAutoFit/>
          </a:bodyPr>
          <a:lstStyle/>
          <a:p>
            <a:pPr algn="l"/>
            <a:r>
              <a:rPr lang="en-GB" sz="800" b="0" i="0" kern="1200" dirty="0">
                <a:solidFill>
                  <a:schemeClr val="tx1"/>
                </a:solidFill>
                <a:effectLst/>
                <a:latin typeface="+mn-lt"/>
                <a:ea typeface="+mn-ea"/>
                <a:cs typeface="+mn-cs"/>
              </a:rPr>
              <a:t> </a:t>
            </a:r>
            <a:r>
              <a:rPr lang="en-GB" sz="800" b="0" i="0" u="none" strike="noStrike" kern="1200" dirty="0">
                <a:solidFill>
                  <a:schemeClr val="tx1"/>
                </a:solidFill>
                <a:effectLst/>
                <a:latin typeface="+mn-lt"/>
                <a:ea typeface="+mn-ea"/>
                <a:cs typeface="+mn-cs"/>
                <a:hlinkClick r:id="rId7"/>
              </a:rPr>
              <a:t>Creative Commons Attribution-ShareAlike 3.0 Unported License</a:t>
            </a:r>
            <a:r>
              <a:rPr lang="en-GB" sz="800" b="0" i="0" u="none" strike="noStrike" kern="1200" baseline="0" dirty="0">
                <a:solidFill>
                  <a:schemeClr val="tx1"/>
                </a:solidFill>
                <a:effectLst/>
                <a:latin typeface="+mn-lt"/>
                <a:ea typeface="+mn-ea"/>
                <a:cs typeface="+mn-cs"/>
              </a:rPr>
              <a:t>  - </a:t>
            </a:r>
            <a:br>
              <a:rPr lang="en-GB" sz="800" b="0" i="0" u="none" strike="noStrike" kern="1200" baseline="0" dirty="0">
                <a:solidFill>
                  <a:schemeClr val="tx1"/>
                </a:solidFill>
                <a:effectLst/>
                <a:latin typeface="+mn-lt"/>
                <a:ea typeface="+mn-ea"/>
                <a:cs typeface="+mn-cs"/>
              </a:rPr>
            </a:br>
            <a:r>
              <a:rPr lang="en-GB" sz="800" b="0" i="0" u="none" strike="noStrike" kern="1200" baseline="0" dirty="0">
                <a:solidFill>
                  <a:schemeClr val="tx1"/>
                </a:solidFill>
                <a:effectLst/>
                <a:latin typeface="+mn-lt"/>
                <a:ea typeface="+mn-ea"/>
                <a:cs typeface="+mn-cs"/>
              </a:rPr>
              <a:t>you may use and share this file, but please attribute it to </a:t>
            </a:r>
            <a:r>
              <a:rPr lang="en-GB" sz="800" b="0" i="0" u="none" strike="noStrike" kern="1200" baseline="0" dirty="0">
                <a:solidFill>
                  <a:schemeClr val="tx1"/>
                </a:solidFill>
                <a:effectLst/>
                <a:latin typeface="+mn-lt"/>
                <a:ea typeface="+mn-ea"/>
                <a:cs typeface="+mn-cs"/>
                <a:hlinkClick r:id="rId8"/>
              </a:rPr>
              <a:t>thepsc.co.uk</a:t>
            </a:r>
            <a:r>
              <a:rPr lang="en-GB" sz="800" b="0" i="0" u="none" strike="noStrike" kern="1200" baseline="0" dirty="0">
                <a:solidFill>
                  <a:schemeClr val="tx1"/>
                </a:solidFill>
                <a:effectLst/>
                <a:latin typeface="+mn-lt"/>
                <a:ea typeface="+mn-ea"/>
                <a:cs typeface="+mn-cs"/>
              </a:rPr>
              <a:t>  </a:t>
            </a:r>
            <a:endParaRPr lang="en-GB" sz="800" b="1" baseline="0" dirty="0"/>
          </a:p>
        </p:txBody>
      </p:sp>
      <p:pic>
        <p:nvPicPr>
          <p:cNvPr id="12" name="Picture 2">
            <a:extLst>
              <a:ext uri="{FF2B5EF4-FFF2-40B4-BE49-F238E27FC236}">
                <a16:creationId xmlns:a16="http://schemas.microsoft.com/office/drawing/2014/main" id="{259CFF72-3967-4509-85AC-EB6E8F138832}"/>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2063750" y="6324094"/>
            <a:ext cx="633186" cy="223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3360590"/>
      </p:ext>
    </p:extLst>
  </p:cSld>
  <p:clrMap bg1="lt1" tx1="dk1" bg2="lt2" tx2="dk2" accent1="accent1" accent2="accent2" accent3="accent3" accent4="accent4" accent5="accent5" accent6="accent6" hlink="hlink" folHlink="folHlink"/>
  <p:sldLayoutIdLst>
    <p:sldLayoutId id="2147483650" r:id="rId1"/>
    <p:sldLayoutId id="2147483661" r:id="rId2"/>
    <p:sldLayoutId id="2147483649" r:id="rId3"/>
    <p:sldLayoutId id="2147483660" r:id="rId4"/>
  </p:sldLayoutIdLst>
  <p:hf hdr="0" ftr="0" dt="0"/>
  <p:txStyles>
    <p:title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p:titleStyle>
    <p:bodyStyle>
      <a:lvl1pPr marL="288000" indent="-288000" algn="l" defTabSz="914400" rtl="0" eaLnBrk="1" latinLnBrk="0" hangingPunct="1">
        <a:lnSpc>
          <a:spcPct val="9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840" userDrawn="1">
          <p15:clr>
            <a:srgbClr val="F26B43"/>
          </p15:clr>
        </p15:guide>
        <p15:guide id="3" pos="325" userDrawn="1">
          <p15:clr>
            <a:srgbClr val="F26B43"/>
          </p15:clr>
        </p15:guide>
        <p15:guide id="4" pos="279" userDrawn="1">
          <p15:clr>
            <a:srgbClr val="F26B43"/>
          </p15:clr>
        </p15:guide>
        <p15:guide id="5" pos="7355" userDrawn="1">
          <p15:clr>
            <a:srgbClr val="F26B43"/>
          </p15:clr>
        </p15:guide>
        <p15:guide id="6" pos="7401" userDrawn="1">
          <p15:clr>
            <a:srgbClr val="F26B43"/>
          </p15:clr>
        </p15:guide>
        <p15:guide id="7" pos="1300" userDrawn="1">
          <p15:clr>
            <a:srgbClr val="F26B43"/>
          </p15:clr>
        </p15:guide>
        <p15:guide id="8" pos="3522" userDrawn="1">
          <p15:clr>
            <a:srgbClr val="F26B43"/>
          </p15:clr>
        </p15:guide>
        <p15:guide id="9" pos="3568" userDrawn="1">
          <p15:clr>
            <a:srgbClr val="F26B43"/>
          </p15:clr>
        </p15:guide>
        <p15:guide id="10" pos="4112" userDrawn="1">
          <p15:clr>
            <a:srgbClr val="F26B43"/>
          </p15:clr>
        </p15:guide>
        <p15:guide id="11" pos="4158" userDrawn="1">
          <p15:clr>
            <a:srgbClr val="F26B43"/>
          </p15:clr>
        </p15:guide>
        <p15:guide id="12" orient="horz" pos="1888" userDrawn="1">
          <p15:clr>
            <a:srgbClr val="F26B43"/>
          </p15:clr>
        </p15:guide>
        <p15:guide id="13" orient="horz" pos="2251" userDrawn="1">
          <p15:clr>
            <a:srgbClr val="F26B43"/>
          </p15:clr>
        </p15:guide>
        <p15:guide id="14" orient="horz" pos="2432" userDrawn="1">
          <p15:clr>
            <a:srgbClr val="F26B43"/>
          </p15:clr>
        </p15:guide>
        <p15:guide id="15"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hepsc.co.uk/capability-build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A0981-3638-4E17-95BB-A5ABFE8249B5}"/>
              </a:ext>
            </a:extLst>
          </p:cNvPr>
          <p:cNvSpPr>
            <a:spLocks noGrp="1"/>
          </p:cNvSpPr>
          <p:nvPr>
            <p:ph type="ctrTitle"/>
          </p:nvPr>
        </p:nvSpPr>
        <p:spPr>
          <a:xfrm>
            <a:off x="448459" y="3259252"/>
            <a:ext cx="5142715" cy="1546577"/>
          </a:xfrm>
        </p:spPr>
        <p:txBody>
          <a:bodyPr/>
          <a:lstStyle/>
          <a:p>
            <a:r>
              <a:rPr lang="en-GB" dirty="0"/>
              <a:t>Hypothesis Tree -</a:t>
            </a:r>
            <a:br>
              <a:rPr lang="en-GB" dirty="0"/>
            </a:br>
            <a:r>
              <a:rPr lang="en-GB" dirty="0"/>
              <a:t>Guidance and Template</a:t>
            </a:r>
          </a:p>
        </p:txBody>
      </p:sp>
      <p:sp>
        <p:nvSpPr>
          <p:cNvPr id="4" name="Slide Number Placeholder 3">
            <a:extLst>
              <a:ext uri="{FF2B5EF4-FFF2-40B4-BE49-F238E27FC236}">
                <a16:creationId xmlns:a16="http://schemas.microsoft.com/office/drawing/2014/main" id="{6643484E-8F83-492F-BD16-99B786361F39}"/>
              </a:ext>
            </a:extLst>
          </p:cNvPr>
          <p:cNvSpPr>
            <a:spLocks noGrp="1"/>
          </p:cNvSpPr>
          <p:nvPr>
            <p:ph type="sldNum" sz="quarter" idx="12"/>
          </p:nvPr>
        </p:nvSpPr>
        <p:spPr/>
        <p:txBody>
          <a:bodyPr/>
          <a:lstStyle/>
          <a:p>
            <a:fld id="{F41FD34E-1804-4A56-9814-F21504CF5C20}" type="slidenum">
              <a:rPr lang="en-GB" smtClean="0"/>
              <a:t>1</a:t>
            </a:fld>
            <a:endParaRPr lang="en-GB" dirty="0"/>
          </a:p>
        </p:txBody>
      </p:sp>
      <p:sp>
        <p:nvSpPr>
          <p:cNvPr id="6" name="Subtitle 5">
            <a:extLst>
              <a:ext uri="{FF2B5EF4-FFF2-40B4-BE49-F238E27FC236}">
                <a16:creationId xmlns:a16="http://schemas.microsoft.com/office/drawing/2014/main" id="{4860CC4C-F9E7-473B-86F6-7864BA5F8C5B}"/>
              </a:ext>
            </a:extLst>
          </p:cNvPr>
          <p:cNvSpPr>
            <a:spLocks noGrp="1"/>
          </p:cNvSpPr>
          <p:nvPr>
            <p:ph type="subTitle" idx="1"/>
          </p:nvPr>
        </p:nvSpPr>
        <p:spPr/>
        <p:txBody>
          <a:bodyPr/>
          <a:lstStyle/>
          <a:p>
            <a:r>
              <a:rPr lang="en-US"/>
              <a:t>Capability </a:t>
            </a:r>
            <a:r>
              <a:rPr lang="en-US" dirty="0"/>
              <a:t>Building</a:t>
            </a:r>
            <a:endParaRPr lang="en-GB" dirty="0"/>
          </a:p>
        </p:txBody>
      </p:sp>
    </p:spTree>
    <p:extLst>
      <p:ext uri="{BB962C8B-B14F-4D97-AF65-F5344CB8AC3E}">
        <p14:creationId xmlns:p14="http://schemas.microsoft.com/office/powerpoint/2010/main" val="175106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3A9718-AEF0-4BBA-9965-EAD840059B65}"/>
              </a:ext>
            </a:extLst>
          </p:cNvPr>
          <p:cNvSpPr>
            <a:spLocks noGrp="1"/>
          </p:cNvSpPr>
          <p:nvPr>
            <p:ph type="title"/>
          </p:nvPr>
        </p:nvSpPr>
        <p:spPr>
          <a:xfrm>
            <a:off x="515938" y="525156"/>
            <a:ext cx="5652443" cy="480131"/>
          </a:xfrm>
        </p:spPr>
        <p:txBody>
          <a:bodyPr/>
          <a:lstStyle/>
          <a:p>
            <a:r>
              <a:rPr lang="en-US" sz="2800" b="1" dirty="0"/>
              <a:t>Hypothesis Tree</a:t>
            </a:r>
            <a:endParaRPr lang="en-GB" sz="2800" b="1" dirty="0"/>
          </a:p>
        </p:txBody>
      </p:sp>
      <p:sp>
        <p:nvSpPr>
          <p:cNvPr id="2" name="Slide Number Placeholder 1">
            <a:extLst>
              <a:ext uri="{FF2B5EF4-FFF2-40B4-BE49-F238E27FC236}">
                <a16:creationId xmlns:a16="http://schemas.microsoft.com/office/drawing/2014/main" id="{2B79A7AC-DD6E-4F1F-84F1-F8DE98F6BBB5}"/>
              </a:ext>
            </a:extLst>
          </p:cNvPr>
          <p:cNvSpPr>
            <a:spLocks noGrp="1"/>
          </p:cNvSpPr>
          <p:nvPr>
            <p:ph type="sldNum" sz="quarter" idx="12"/>
          </p:nvPr>
        </p:nvSpPr>
        <p:spPr/>
        <p:txBody>
          <a:bodyPr/>
          <a:lstStyle/>
          <a:p>
            <a:fld id="{F41FD34E-1804-4A56-9814-F21504CF5C20}" type="slidenum">
              <a:rPr lang="en-GB" smtClean="0"/>
              <a:pPr/>
              <a:t>2</a:t>
            </a:fld>
            <a:endParaRPr lang="en-GB" dirty="0"/>
          </a:p>
        </p:txBody>
      </p:sp>
      <p:graphicFrame>
        <p:nvGraphicFramePr>
          <p:cNvPr id="4" name="Diagram 3">
            <a:extLst>
              <a:ext uri="{FF2B5EF4-FFF2-40B4-BE49-F238E27FC236}">
                <a16:creationId xmlns:a16="http://schemas.microsoft.com/office/drawing/2014/main" id="{6A416715-03E6-4CA9-86A3-DBEFB1D62213}"/>
              </a:ext>
            </a:extLst>
          </p:cNvPr>
          <p:cNvGraphicFramePr/>
          <p:nvPr>
            <p:extLst>
              <p:ext uri="{D42A27DB-BD31-4B8C-83A1-F6EECF244321}">
                <p14:modId xmlns:p14="http://schemas.microsoft.com/office/powerpoint/2010/main" val="229576023"/>
              </p:ext>
            </p:extLst>
          </p:nvPr>
        </p:nvGraphicFramePr>
        <p:xfrm>
          <a:off x="1252056" y="921904"/>
          <a:ext cx="9687887" cy="50141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6">
            <a:extLst>
              <a:ext uri="{FF2B5EF4-FFF2-40B4-BE49-F238E27FC236}">
                <a16:creationId xmlns:a16="http://schemas.microsoft.com/office/drawing/2014/main" id="{F0CCECF4-C582-4D31-9BDC-6B0B82D234B3}"/>
              </a:ext>
            </a:extLst>
          </p:cNvPr>
          <p:cNvSpPr txBox="1">
            <a:spLocks/>
          </p:cNvSpPr>
          <p:nvPr/>
        </p:nvSpPr>
        <p:spPr>
          <a:xfrm>
            <a:off x="515938" y="992894"/>
            <a:ext cx="5652443" cy="342914"/>
          </a:xfrm>
          <a:prstGeom prst="rect">
            <a:avLst/>
          </a:prstGeom>
        </p:spPr>
        <p:txBody>
          <a:bodyPr vert="horz" lIns="91440" tIns="45720" rIns="91440" bIns="45720" rtlCol="0" anchor="t" anchorCtr="0">
            <a:spAutoFit/>
          </a:bodyPr>
          <a:lst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a:lstStyle>
          <a:p>
            <a:r>
              <a:rPr lang="en-US" sz="1800" dirty="0">
                <a:solidFill>
                  <a:schemeClr val="tx1"/>
                </a:solidFill>
              </a:rPr>
              <a:t>Template</a:t>
            </a:r>
            <a:endParaRPr lang="en-GB" sz="1800" dirty="0">
              <a:solidFill>
                <a:schemeClr val="tx1"/>
              </a:solidFill>
            </a:endParaRPr>
          </a:p>
        </p:txBody>
      </p:sp>
    </p:spTree>
    <p:extLst>
      <p:ext uri="{BB962C8B-B14F-4D97-AF65-F5344CB8AC3E}">
        <p14:creationId xmlns:p14="http://schemas.microsoft.com/office/powerpoint/2010/main" val="314414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1E14F29-1B94-4E4A-8E1F-A94979412015}"/>
              </a:ext>
            </a:extLst>
          </p:cNvPr>
          <p:cNvSpPr>
            <a:spLocks noGrp="1"/>
          </p:cNvSpPr>
          <p:nvPr>
            <p:ph type="title"/>
          </p:nvPr>
        </p:nvSpPr>
        <p:spPr>
          <a:xfrm>
            <a:off x="486140" y="525472"/>
            <a:ext cx="11304888" cy="480131"/>
          </a:xfrm>
        </p:spPr>
        <p:txBody>
          <a:bodyPr/>
          <a:lstStyle/>
          <a:p>
            <a:r>
              <a:rPr lang="en-US" sz="2800" b="1" dirty="0"/>
              <a:t>How to use </a:t>
            </a:r>
            <a:r>
              <a:rPr lang="en-US" sz="2800" b="1"/>
              <a:t>a Hypothesis Tree </a:t>
            </a:r>
            <a:r>
              <a:rPr lang="en-US" sz="2800" b="1" dirty="0"/>
              <a:t>(from our FEP &amp; PSAT </a:t>
            </a:r>
            <a:r>
              <a:rPr lang="en-US" sz="2800" b="1" dirty="0" err="1"/>
              <a:t>programmes</a:t>
            </a:r>
            <a:r>
              <a:rPr lang="en-US" sz="2800" b="1" dirty="0"/>
              <a:t>)</a:t>
            </a:r>
            <a:endParaRPr lang="en-GB" sz="2800" b="1" dirty="0"/>
          </a:p>
        </p:txBody>
      </p:sp>
      <p:sp>
        <p:nvSpPr>
          <p:cNvPr id="4" name="Slide Number Placeholder 3">
            <a:extLst>
              <a:ext uri="{FF2B5EF4-FFF2-40B4-BE49-F238E27FC236}">
                <a16:creationId xmlns:a16="http://schemas.microsoft.com/office/drawing/2014/main" id="{216957A0-C3DB-440A-8D50-4BFD5FAE8954}"/>
              </a:ext>
            </a:extLst>
          </p:cNvPr>
          <p:cNvSpPr>
            <a:spLocks noGrp="1"/>
          </p:cNvSpPr>
          <p:nvPr>
            <p:ph type="sldNum" sz="quarter" idx="12"/>
          </p:nvPr>
        </p:nvSpPr>
        <p:spPr>
          <a:xfrm>
            <a:off x="11225818" y="6377174"/>
            <a:ext cx="540000" cy="246221"/>
          </a:xfrm>
        </p:spPr>
        <p:txBody>
          <a:bodyPr/>
          <a:lstStyle/>
          <a:p>
            <a:fld id="{F41FD34E-1804-4A56-9814-F21504CF5C20}" type="slidenum">
              <a:rPr lang="en-GB" smtClean="0"/>
              <a:pPr/>
              <a:t>3</a:t>
            </a:fld>
            <a:endParaRPr lang="en-GB"/>
          </a:p>
        </p:txBody>
      </p:sp>
      <p:sp>
        <p:nvSpPr>
          <p:cNvPr id="12" name="Text Placeholder 6">
            <a:extLst>
              <a:ext uri="{FF2B5EF4-FFF2-40B4-BE49-F238E27FC236}">
                <a16:creationId xmlns:a16="http://schemas.microsoft.com/office/drawing/2014/main" id="{681011DE-D30D-4401-AA08-91277D346CAA}"/>
              </a:ext>
            </a:extLst>
          </p:cNvPr>
          <p:cNvSpPr txBox="1">
            <a:spLocks/>
          </p:cNvSpPr>
          <p:nvPr/>
        </p:nvSpPr>
        <p:spPr bwMode="gray">
          <a:xfrm>
            <a:off x="7900668" y="1150281"/>
            <a:ext cx="2587941" cy="430887"/>
          </a:xfrm>
          <a:prstGeom prst="rect">
            <a:avLst/>
          </a:prstGeom>
        </p:spPr>
        <p:txBody>
          <a:bodyPr/>
          <a:lstStyle>
            <a:lvl1pPr marL="288000" indent="-288000" algn="l" defTabSz="914400" rtl="0" eaLnBrk="1" latinLnBrk="0" hangingPunct="1">
              <a:lnSpc>
                <a:spcPct val="9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b="1" dirty="0">
                <a:solidFill>
                  <a:schemeClr val="accent1"/>
                </a:solidFill>
              </a:rPr>
              <a:t>PowerPoint instructions</a:t>
            </a:r>
          </a:p>
        </p:txBody>
      </p:sp>
      <p:sp>
        <p:nvSpPr>
          <p:cNvPr id="13" name="TextBox 12">
            <a:extLst>
              <a:ext uri="{FF2B5EF4-FFF2-40B4-BE49-F238E27FC236}">
                <a16:creationId xmlns:a16="http://schemas.microsoft.com/office/drawing/2014/main" id="{22E3BCAF-503F-44ED-9A04-31F5325DD651}"/>
              </a:ext>
            </a:extLst>
          </p:cNvPr>
          <p:cNvSpPr txBox="1"/>
          <p:nvPr/>
        </p:nvSpPr>
        <p:spPr bwMode="gray">
          <a:xfrm>
            <a:off x="586810" y="1150281"/>
            <a:ext cx="7121795" cy="769441"/>
          </a:xfrm>
          <a:prstGeom prst="rect">
            <a:avLst/>
          </a:prstGeom>
          <a:noFill/>
        </p:spPr>
        <p:txBody>
          <a:bodyPr wrap="square" lIns="0" tIns="0" rIns="0" bIns="0" rtlCol="0">
            <a:spAutoFit/>
          </a:bodyPr>
          <a:lstStyle/>
          <a:p>
            <a:r>
              <a:rPr lang="en-GB" sz="1400" b="1" dirty="0">
                <a:solidFill>
                  <a:schemeClr val="tx2"/>
                </a:solidFill>
              </a:rPr>
              <a:t>What is this tool?</a:t>
            </a:r>
          </a:p>
          <a:p>
            <a:r>
              <a:rPr lang="en-US" sz="1200" dirty="0"/>
              <a:t>A hypothesis tree helps to organise thoughts on ‘the answer’ and show the gaps in your logic. </a:t>
            </a:r>
            <a:br>
              <a:rPr lang="en-US" sz="1200" dirty="0"/>
            </a:br>
            <a:r>
              <a:rPr lang="en-US" sz="1200" dirty="0"/>
              <a:t>It radically reduces the overall work required to develop insight into recommendations or options, as you focus resources on filling the gaps to support or disprove your working hypothesis.</a:t>
            </a:r>
          </a:p>
        </p:txBody>
      </p:sp>
      <p:sp>
        <p:nvSpPr>
          <p:cNvPr id="14" name="TextBox 13">
            <a:extLst>
              <a:ext uri="{FF2B5EF4-FFF2-40B4-BE49-F238E27FC236}">
                <a16:creationId xmlns:a16="http://schemas.microsoft.com/office/drawing/2014/main" id="{371AE8E7-9237-4377-81BA-1B935CEA6E9A}"/>
              </a:ext>
            </a:extLst>
          </p:cNvPr>
          <p:cNvSpPr txBox="1"/>
          <p:nvPr/>
        </p:nvSpPr>
        <p:spPr bwMode="gray">
          <a:xfrm>
            <a:off x="616605" y="3425009"/>
            <a:ext cx="7092000" cy="2554545"/>
          </a:xfrm>
          <a:prstGeom prst="rect">
            <a:avLst/>
          </a:prstGeom>
          <a:noFill/>
        </p:spPr>
        <p:txBody>
          <a:bodyPr wrap="square" lIns="0" tIns="0" rIns="0" bIns="0" rtlCol="0">
            <a:spAutoFit/>
          </a:bodyPr>
          <a:lstStyle/>
          <a:p>
            <a:pPr marL="185738" indent="-185738"/>
            <a:r>
              <a:rPr lang="en-GB" sz="1400" b="1" dirty="0">
                <a:solidFill>
                  <a:schemeClr val="tx2"/>
                </a:solidFill>
              </a:rPr>
              <a:t>Tips for developing insight with hypothesis trees</a:t>
            </a:r>
          </a:p>
          <a:p>
            <a:pPr marL="185738" indent="-185738">
              <a:spcAft>
                <a:spcPts val="600"/>
              </a:spcAft>
              <a:buClr>
                <a:schemeClr val="accent1"/>
              </a:buClr>
              <a:buFont typeface="Wingdings" pitchFamily="2" charset="2"/>
              <a:buChar char="§"/>
            </a:pPr>
            <a:r>
              <a:rPr lang="en-US" sz="1200" dirty="0"/>
              <a:t>Start by stating what you believe (based on the available evidence) to be the best answer(s) or options(s) for the basic question or problem. Then add the supporting evidence below. Keep asking “Why?” and “How?” until the logic and evidence are rock-solid</a:t>
            </a:r>
          </a:p>
          <a:p>
            <a:pPr marL="185738" indent="-185738">
              <a:spcAft>
                <a:spcPts val="600"/>
              </a:spcAft>
              <a:buClr>
                <a:schemeClr val="accent1"/>
              </a:buClr>
              <a:buFont typeface="Wingdings" pitchFamily="2" charset="2"/>
              <a:buChar char="§"/>
            </a:pPr>
            <a:r>
              <a:rPr lang="en-US" sz="1200" dirty="0"/>
              <a:t>Ensure the ANSWERS at each level (a horizontal cut) are independent (Mutually Exclusive) – but unlike issue trees, they do NOT need to be complete (Collectively Exhaustive). Only the evidence sufficient to disprove or prove the point is necessary</a:t>
            </a:r>
          </a:p>
          <a:p>
            <a:pPr marL="185738" indent="-185738">
              <a:spcAft>
                <a:spcPts val="600"/>
              </a:spcAft>
              <a:buClr>
                <a:schemeClr val="accent1"/>
              </a:buClr>
              <a:buFont typeface="Wingdings" pitchFamily="2" charset="2"/>
              <a:buChar char="§"/>
            </a:pPr>
            <a:r>
              <a:rPr lang="en-US" sz="1200" dirty="0"/>
              <a:t>Use existing frameworks where possible – if one doesn’t exist, invest the time in developing your own and testing it with others</a:t>
            </a:r>
          </a:p>
          <a:p>
            <a:pPr marL="185738" indent="-185738">
              <a:spcAft>
                <a:spcPts val="600"/>
              </a:spcAft>
              <a:buClr>
                <a:schemeClr val="accent1"/>
              </a:buClr>
              <a:buFont typeface="Wingdings" pitchFamily="2" charset="2"/>
              <a:buChar char="§"/>
            </a:pPr>
            <a:r>
              <a:rPr lang="en-US" sz="1200" dirty="0"/>
              <a:t>Aim to capture existing preconceptions/myths so they can be discussed. And give stakeholders plenty of time to react to your emerging hypotheses of options </a:t>
            </a:r>
            <a:r>
              <a:rPr lang="en-US" sz="1200"/>
              <a:t>and recommendations.</a:t>
            </a:r>
            <a:endParaRPr lang="en-US" sz="1200" dirty="0"/>
          </a:p>
        </p:txBody>
      </p:sp>
      <p:sp>
        <p:nvSpPr>
          <p:cNvPr id="15" name="TextBox 14">
            <a:extLst>
              <a:ext uri="{FF2B5EF4-FFF2-40B4-BE49-F238E27FC236}">
                <a16:creationId xmlns:a16="http://schemas.microsoft.com/office/drawing/2014/main" id="{73C75D35-5F4A-4296-857D-FAB374983D0D}"/>
              </a:ext>
            </a:extLst>
          </p:cNvPr>
          <p:cNvSpPr txBox="1"/>
          <p:nvPr/>
        </p:nvSpPr>
        <p:spPr bwMode="gray">
          <a:xfrm>
            <a:off x="586811" y="2102979"/>
            <a:ext cx="7092000" cy="1138773"/>
          </a:xfrm>
          <a:prstGeom prst="rect">
            <a:avLst/>
          </a:prstGeom>
          <a:noFill/>
        </p:spPr>
        <p:txBody>
          <a:bodyPr wrap="square" lIns="0" tIns="0" rIns="0" bIns="0" rtlCol="0">
            <a:spAutoFit/>
          </a:bodyPr>
          <a:lstStyle/>
          <a:p>
            <a:r>
              <a:rPr lang="en-GB" sz="1400" b="1" dirty="0">
                <a:solidFill>
                  <a:schemeClr val="tx2"/>
                </a:solidFill>
              </a:rPr>
              <a:t>When to use this tool?</a:t>
            </a:r>
            <a:br>
              <a:rPr lang="en-GB" sz="1400" dirty="0">
                <a:solidFill>
                  <a:schemeClr val="tx2"/>
                </a:solidFill>
              </a:rPr>
            </a:br>
            <a:r>
              <a:rPr lang="en-US" sz="1200" dirty="0"/>
              <a:t>The biggest trap you can fall into is leaving the development of insights and hypotheses until the end of the project. Keep iterating the tree throughout the project – the answers to your first issue tree will drive a first set of hypotheses, which will allow you to refine the issue tree, break the problem down more meaningfully, and build an improved set of hypotheses based on the evidence.</a:t>
            </a:r>
            <a:endParaRPr lang="en-GB" sz="1200" dirty="0"/>
          </a:p>
        </p:txBody>
      </p:sp>
      <p:cxnSp>
        <p:nvCxnSpPr>
          <p:cNvPr id="16" name="Straight Connector 15">
            <a:extLst>
              <a:ext uri="{FF2B5EF4-FFF2-40B4-BE49-F238E27FC236}">
                <a16:creationId xmlns:a16="http://schemas.microsoft.com/office/drawing/2014/main" id="{86C2252C-1A6D-48AE-B8ED-CB0766922258}"/>
              </a:ext>
            </a:extLst>
          </p:cNvPr>
          <p:cNvCxnSpPr>
            <a:cxnSpLocks/>
          </p:cNvCxnSpPr>
          <p:nvPr/>
        </p:nvCxnSpPr>
        <p:spPr bwMode="gray">
          <a:xfrm>
            <a:off x="7856600" y="1458577"/>
            <a:ext cx="0" cy="464823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F62D753D-A8ED-4CB2-9824-D31C50BF8B22}"/>
              </a:ext>
            </a:extLst>
          </p:cNvPr>
          <p:cNvSpPr txBox="1">
            <a:spLocks/>
          </p:cNvSpPr>
          <p:nvPr/>
        </p:nvSpPr>
        <p:spPr bwMode="gray">
          <a:xfrm>
            <a:off x="8001341" y="1458577"/>
            <a:ext cx="3797337" cy="3902607"/>
          </a:xfrm>
          <a:prstGeom prst="rect">
            <a:avLst/>
          </a:prstGeom>
        </p:spPr>
        <p:txBody>
          <a:bodyPr vert="horz" wrap="square" lIns="0" tIns="0" rIns="0" bIns="0" rtlCol="0">
            <a:spAutoFit/>
          </a:bodyPr>
          <a:lstStyle>
            <a:lvl1pPr marL="0" indent="0" algn="l" defTabSz="914400" rtl="0" eaLnBrk="1" latinLnBrk="0" hangingPunct="1">
              <a:spcBef>
                <a:spcPct val="20000"/>
              </a:spcBef>
              <a:buClr>
                <a:schemeClr val="accent1"/>
              </a:buClr>
              <a:buFont typeface="Wingdings" panose="05000000000000000000" pitchFamily="2" charset="2"/>
              <a:buNone/>
              <a:defRPr sz="1600" b="1" kern="1200" cap="all" baseline="0">
                <a:solidFill>
                  <a:schemeClr val="tx1"/>
                </a:solidFill>
                <a:latin typeface="+mn-lt"/>
                <a:ea typeface="+mn-ea"/>
                <a:cs typeface="+mn-cs"/>
              </a:defRPr>
            </a:lvl1pPr>
            <a:lvl2pPr marL="357188" indent="-171450"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542925" indent="-185738"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714375" indent="-171450" algn="l" defTabSz="914400" rtl="0" eaLnBrk="1" latinLnBrk="0" hangingPunct="1">
              <a:spcBef>
                <a:spcPct val="20000"/>
              </a:spcBef>
              <a:buClr>
                <a:schemeClr val="accent1"/>
              </a:buClr>
              <a:buFont typeface="Courier New" panose="02070309020205020404" pitchFamily="49" charset="0"/>
              <a:buChar char="o"/>
              <a:defRPr sz="1400" kern="1200">
                <a:solidFill>
                  <a:schemeClr val="tx1"/>
                </a:solidFill>
                <a:latin typeface="+mn-lt"/>
                <a:ea typeface="+mn-ea"/>
                <a:cs typeface="+mn-cs"/>
              </a:defRPr>
            </a:lvl4pPr>
            <a:lvl5pPr marL="900113" indent="-185738"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50" indent="-171450">
              <a:spcAft>
                <a:spcPts val="1200"/>
              </a:spcAft>
              <a:buFont typeface="Wingdings" panose="05000000000000000000" pitchFamily="2" charset="2"/>
              <a:buChar char="§"/>
            </a:pPr>
            <a:r>
              <a:rPr lang="en-US" sz="1200" b="0" cap="none" dirty="0"/>
              <a:t>This hypothesis tree is created using PPT’s ‘SmartArt’ illustration feature  using an ‘</a:t>
            </a:r>
            <a:r>
              <a:rPr lang="en-US" sz="1200" b="0" cap="none" dirty="0" err="1"/>
              <a:t>Organisation</a:t>
            </a:r>
            <a:r>
              <a:rPr lang="en-US" sz="1200" b="0" cap="none" dirty="0"/>
              <a:t> chart’ layout to create a vertical tree</a:t>
            </a:r>
          </a:p>
          <a:p>
            <a:pPr marL="171450" indent="-171450">
              <a:spcAft>
                <a:spcPts val="1200"/>
              </a:spcAft>
              <a:buFont typeface="Wingdings" panose="05000000000000000000" pitchFamily="2" charset="2"/>
              <a:buChar char="§"/>
            </a:pPr>
            <a:r>
              <a:rPr lang="en-US" sz="1200" b="0" cap="none" dirty="0"/>
              <a:t>Either copy across the tree object to your own presentation, or insert the same SmartArt type directly</a:t>
            </a:r>
          </a:p>
          <a:p>
            <a:pPr marL="171450" indent="-171450">
              <a:spcAft>
                <a:spcPts val="1200"/>
              </a:spcAft>
              <a:buFont typeface="Wingdings" panose="05000000000000000000" pitchFamily="2" charset="2"/>
              <a:buChar char="§"/>
            </a:pPr>
            <a:r>
              <a:rPr lang="en-US" sz="1200" b="0" cap="none" dirty="0"/>
              <a:t>Clicking on the tree and on the resulting &lt; arrow that appears will display a text box where you can easily edit text. Use TAB and ENTER to create new lines (boxes) and indent them to the level you want</a:t>
            </a:r>
          </a:p>
          <a:p>
            <a:pPr marL="171450" indent="-171450">
              <a:spcAft>
                <a:spcPts val="1200"/>
              </a:spcAft>
              <a:buFont typeface="Wingdings" panose="05000000000000000000" pitchFamily="2" charset="2"/>
              <a:buChar char="§"/>
            </a:pPr>
            <a:r>
              <a:rPr lang="en-US" sz="1200" b="0" cap="none" dirty="0"/>
              <a:t>Also, when you click on the tree, the two ‘Smart Art Tools’ tabs will appear in the ribbon so you can format and design the tree as you wish</a:t>
            </a:r>
          </a:p>
          <a:p>
            <a:pPr marL="171450" indent="-171450">
              <a:spcAft>
                <a:spcPts val="1200"/>
              </a:spcAft>
              <a:buFont typeface="Wingdings" panose="05000000000000000000" pitchFamily="2" charset="2"/>
              <a:buChar char="§"/>
            </a:pPr>
            <a:r>
              <a:rPr lang="en-US" sz="1200" b="0" cap="none" dirty="0"/>
              <a:t>You can also double ‘ungroup’ to convert to normal shapes</a:t>
            </a:r>
          </a:p>
        </p:txBody>
      </p:sp>
      <p:sp>
        <p:nvSpPr>
          <p:cNvPr id="2" name="TextBox 1">
            <a:extLst>
              <a:ext uri="{FF2B5EF4-FFF2-40B4-BE49-F238E27FC236}">
                <a16:creationId xmlns:a16="http://schemas.microsoft.com/office/drawing/2014/main" id="{5DE5AC93-DD18-22D3-381C-BD7A95E8FCF5}"/>
              </a:ext>
            </a:extLst>
          </p:cNvPr>
          <p:cNvSpPr txBox="1"/>
          <p:nvPr/>
        </p:nvSpPr>
        <p:spPr bwMode="gray">
          <a:xfrm>
            <a:off x="7897411" y="5506381"/>
            <a:ext cx="4098867" cy="307777"/>
          </a:xfrm>
          <a:prstGeom prst="rect">
            <a:avLst/>
          </a:prstGeom>
          <a:noFill/>
        </p:spPr>
        <p:txBody>
          <a:bodyPr wrap="square" rtlCol="0">
            <a:spAutoFit/>
          </a:bodyPr>
          <a:lstStyle/>
          <a:p>
            <a:r>
              <a:rPr lang="en-GB" sz="1400" b="1" dirty="0">
                <a:solidFill>
                  <a:schemeClr val="tx2"/>
                </a:solidFill>
              </a:rPr>
              <a:t>Find more tools</a:t>
            </a:r>
            <a:r>
              <a:rPr lang="en-GB" sz="1400" b="1">
                <a:solidFill>
                  <a:schemeClr val="tx2"/>
                </a:solidFill>
              </a:rPr>
              <a:t>, templates and videos </a:t>
            </a:r>
            <a:r>
              <a:rPr lang="en-GB" sz="1400" b="1" dirty="0">
                <a:solidFill>
                  <a:schemeClr val="tx2"/>
                </a:solidFill>
              </a:rPr>
              <a:t>at:</a:t>
            </a:r>
            <a:endParaRPr lang="en-GB" sz="1400" b="1" dirty="0"/>
          </a:p>
        </p:txBody>
      </p:sp>
      <p:sp>
        <p:nvSpPr>
          <p:cNvPr id="3" name="TextBox 2">
            <a:extLst>
              <a:ext uri="{FF2B5EF4-FFF2-40B4-BE49-F238E27FC236}">
                <a16:creationId xmlns:a16="http://schemas.microsoft.com/office/drawing/2014/main" id="{29F580CA-D58B-2368-21E6-4386C8C5D6A8}"/>
              </a:ext>
            </a:extLst>
          </p:cNvPr>
          <p:cNvSpPr txBox="1"/>
          <p:nvPr/>
        </p:nvSpPr>
        <p:spPr bwMode="gray">
          <a:xfrm>
            <a:off x="8059680" y="5799034"/>
            <a:ext cx="3135634" cy="307777"/>
          </a:xfrm>
          <a:prstGeom prst="rect">
            <a:avLst/>
          </a:prstGeom>
          <a:noFill/>
        </p:spPr>
        <p:txBody>
          <a:bodyPr wrap="square" rtlCol="0">
            <a:spAutoFit/>
          </a:bodyPr>
          <a:lstStyle/>
          <a:p>
            <a:pPr algn="ctr"/>
            <a:r>
              <a:rPr lang="en-GB" sz="1400" dirty="0">
                <a:hlinkClick r:id="rId2"/>
              </a:rPr>
              <a:t>thepsc.co.uk/capability-building/</a:t>
            </a:r>
            <a:endParaRPr lang="en-GB" sz="1400" dirty="0"/>
          </a:p>
        </p:txBody>
      </p:sp>
    </p:spTree>
    <p:extLst>
      <p:ext uri="{BB962C8B-B14F-4D97-AF65-F5344CB8AC3E}">
        <p14:creationId xmlns:p14="http://schemas.microsoft.com/office/powerpoint/2010/main" val="1886015515"/>
      </p:ext>
    </p:extLst>
  </p:cSld>
  <p:clrMapOvr>
    <a:masterClrMapping/>
  </p:clrMapOvr>
</p:sld>
</file>

<file path=ppt/theme/theme1.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lIns="36000" tIns="36000" rIns="36000" bIns="36000" rtlCol="0" anchor="ctr"/>
      <a:lstStyle>
        <a:defPPr algn="ct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sz="1600" dirty="0" smtClean="0"/>
        </a:defPPr>
      </a:lstStyle>
    </a:txDef>
  </a:objectDefaults>
  <a:extraClrSchemeLst/>
  <a:extLst>
    <a:ext uri="{05A4C25C-085E-4340-85A3-A5531E510DB2}">
      <thm15:themeFamily xmlns:thm15="http://schemas.microsoft.com/office/thememl/2012/main" name="The PSC Story Master Template v1a (with guidance)" id="{74C4BDF2-2EDB-4571-9DD9-D3130DBF6683}" vid="{0121F342-1E47-494A-B32A-549288EB80F7}"/>
    </a:ext>
  </a:extLst>
</a:theme>
</file>

<file path=ppt/theme/theme2.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The PSC v1">
      <a:majorFont>
        <a:latin typeface="GT Sectra Display Bold"/>
        <a:ea typeface=""/>
        <a:cs typeface=""/>
      </a:majorFont>
      <a:minorFont>
        <a:latin typeface="Gilroy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The PSC v1">
      <a:majorFont>
        <a:latin typeface="GT Sectra Display Bold"/>
        <a:ea typeface=""/>
        <a:cs typeface=""/>
      </a:majorFont>
      <a:minorFont>
        <a:latin typeface="Gilroy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 PSC Story Master Template v1a (with guidance)</Template>
  <TotalTime>2912</TotalTime>
  <Words>557</Words>
  <Application>Microsoft Office PowerPoint</Application>
  <PresentationFormat>Widescreen</PresentationFormat>
  <Paragraphs>37</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Gilroy Medium</vt:lpstr>
      <vt:lpstr>Wingdings</vt:lpstr>
      <vt:lpstr>Office Theme</vt:lpstr>
      <vt:lpstr>Hypothesis Tree - Guidance and Template</vt:lpstr>
      <vt:lpstr>Hypothesis Tree</vt:lpstr>
      <vt:lpstr>How to use a Hypothesis Tree (from our FEP &amp; PSAT programmes)</vt:lpstr>
    </vt:vector>
  </TitlesOfParts>
  <Company>The 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Definition Sheet (PDS) Template</dc:title>
  <dc:creator>The PSC</dc:creator>
  <cp:lastModifiedBy>Sophia Martin</cp:lastModifiedBy>
  <cp:revision>28</cp:revision>
  <dcterms:created xsi:type="dcterms:W3CDTF">2020-07-06T10:22:31Z</dcterms:created>
  <dcterms:modified xsi:type="dcterms:W3CDTF">2023-08-08T15:16:50Z</dcterms:modified>
</cp:coreProperties>
</file>