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74" r:id="rId5"/>
    <p:sldId id="277" r:id="rId6"/>
    <p:sldId id="276" r:id="rId7"/>
    <p:sldId id="270" r:id="rId8"/>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1E56"/>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0" d="100"/>
          <a:sy n="60" d="100"/>
        </p:scale>
        <p:origin x="764" y="44"/>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124" d="100"/>
          <a:sy n="124" d="100"/>
        </p:scale>
        <p:origin x="205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14865420735_tp_box_2" providerId="OAuth2" clId="{D954389D-82D1-45AB-A328-62BF3E7AF171}"/>
    <pc:docChg chg="undo custSel addSld delSld modSld sldOrd">
      <pc:chgData name="" userId="14865420735_tp_box_2" providerId="OAuth2" clId="{D954389D-82D1-45AB-A328-62BF3E7AF171}" dt="2023-10-24T17:48:13.646" v="784" actId="2696"/>
      <pc:docMkLst>
        <pc:docMk/>
      </pc:docMkLst>
      <pc:sldChg chg="addSp delSp modSp mod">
        <pc:chgData name="" userId="14865420735_tp_box_2" providerId="OAuth2" clId="{D954389D-82D1-45AB-A328-62BF3E7AF171}" dt="2023-10-24T17:48:04.459" v="783" actId="1076"/>
        <pc:sldMkLst>
          <pc:docMk/>
          <pc:sldMk cId="1886015515" sldId="270"/>
        </pc:sldMkLst>
        <pc:spChg chg="mod">
          <ac:chgData name="" userId="14865420735_tp_box_2" providerId="OAuth2" clId="{D954389D-82D1-45AB-A328-62BF3E7AF171}" dt="2023-10-24T17:46:45.512" v="751"/>
          <ac:spMkLst>
            <pc:docMk/>
            <pc:sldMk cId="1886015515" sldId="270"/>
            <ac:spMk id="6" creationId="{981EDE70-A6A6-813D-D8CD-7C6D5AF05EDE}"/>
          </ac:spMkLst>
        </pc:spChg>
        <pc:spChg chg="mod">
          <ac:chgData name="" userId="14865420735_tp_box_2" providerId="OAuth2" clId="{D954389D-82D1-45AB-A328-62BF3E7AF171}" dt="2023-10-24T17:46:45.512" v="751"/>
          <ac:spMkLst>
            <pc:docMk/>
            <pc:sldMk cId="1886015515" sldId="270"/>
            <ac:spMk id="7" creationId="{BADAC658-BB41-43B7-BBD7-3C6650C4FB74}"/>
          </ac:spMkLst>
        </pc:spChg>
        <pc:spChg chg="mod">
          <ac:chgData name="" userId="14865420735_tp_box_2" providerId="OAuth2" clId="{D954389D-82D1-45AB-A328-62BF3E7AF171}" dt="2023-10-24T17:46:45.512" v="751"/>
          <ac:spMkLst>
            <pc:docMk/>
            <pc:sldMk cId="1886015515" sldId="270"/>
            <ac:spMk id="8" creationId="{536168A0-D600-D217-479D-55830D2527FF}"/>
          </ac:spMkLst>
        </pc:spChg>
        <pc:spChg chg="mod">
          <ac:chgData name="" userId="14865420735_tp_box_2" providerId="OAuth2" clId="{D954389D-82D1-45AB-A328-62BF3E7AF171}" dt="2023-10-24T17:46:45.512" v="751"/>
          <ac:spMkLst>
            <pc:docMk/>
            <pc:sldMk cId="1886015515" sldId="270"/>
            <ac:spMk id="9" creationId="{372CEA6A-D36C-80D3-9DB1-3676091B92F7}"/>
          </ac:spMkLst>
        </pc:spChg>
        <pc:spChg chg="mod">
          <ac:chgData name="" userId="14865420735_tp_box_2" providerId="OAuth2" clId="{D954389D-82D1-45AB-A328-62BF3E7AF171}" dt="2023-10-24T17:46:45.512" v="751"/>
          <ac:spMkLst>
            <pc:docMk/>
            <pc:sldMk cId="1886015515" sldId="270"/>
            <ac:spMk id="14" creationId="{90C03A90-49CD-33AC-D157-C7E06200110F}"/>
          </ac:spMkLst>
        </pc:spChg>
        <pc:spChg chg="mod">
          <ac:chgData name="" userId="14865420735_tp_box_2" providerId="OAuth2" clId="{D954389D-82D1-45AB-A328-62BF3E7AF171}" dt="2023-10-24T17:46:45.512" v="751"/>
          <ac:spMkLst>
            <pc:docMk/>
            <pc:sldMk cId="1886015515" sldId="270"/>
            <ac:spMk id="17" creationId="{768B2033-9590-B06A-9818-2AFB5913538C}"/>
          </ac:spMkLst>
        </pc:spChg>
        <pc:spChg chg="mod">
          <ac:chgData name="" userId="14865420735_tp_box_2" providerId="OAuth2" clId="{D954389D-82D1-45AB-A328-62BF3E7AF171}" dt="2023-10-24T17:46:45.512" v="751"/>
          <ac:spMkLst>
            <pc:docMk/>
            <pc:sldMk cId="1886015515" sldId="270"/>
            <ac:spMk id="18" creationId="{23A4A998-E497-72BA-D8A0-65FCD00AC3B8}"/>
          </ac:spMkLst>
        </pc:spChg>
        <pc:spChg chg="mod">
          <ac:chgData name="" userId="14865420735_tp_box_2" providerId="OAuth2" clId="{D954389D-82D1-45AB-A328-62BF3E7AF171}" dt="2023-10-24T17:46:45.512" v="751"/>
          <ac:spMkLst>
            <pc:docMk/>
            <pc:sldMk cId="1886015515" sldId="270"/>
            <ac:spMk id="20" creationId="{50F6FB6B-C2EA-2709-B48E-88E86329F532}"/>
          </ac:spMkLst>
        </pc:spChg>
        <pc:spChg chg="mod">
          <ac:chgData name="" userId="14865420735_tp_box_2" providerId="OAuth2" clId="{D954389D-82D1-45AB-A328-62BF3E7AF171}" dt="2023-10-24T17:46:45.512" v="751"/>
          <ac:spMkLst>
            <pc:docMk/>
            <pc:sldMk cId="1886015515" sldId="270"/>
            <ac:spMk id="21" creationId="{F880D0EB-2151-45FB-90FF-B59F9564D010}"/>
          </ac:spMkLst>
        </pc:spChg>
        <pc:spChg chg="mod">
          <ac:chgData name="" userId="14865420735_tp_box_2" providerId="OAuth2" clId="{D954389D-82D1-45AB-A328-62BF3E7AF171}" dt="2023-10-24T17:46:45.512" v="751"/>
          <ac:spMkLst>
            <pc:docMk/>
            <pc:sldMk cId="1886015515" sldId="270"/>
            <ac:spMk id="22" creationId="{DF8F3267-D693-FD0D-37F4-D31B0DF86094}"/>
          </ac:spMkLst>
        </pc:spChg>
        <pc:spChg chg="mod">
          <ac:chgData name="" userId="14865420735_tp_box_2" providerId="OAuth2" clId="{D954389D-82D1-45AB-A328-62BF3E7AF171}" dt="2023-10-24T17:46:45.512" v="751"/>
          <ac:spMkLst>
            <pc:docMk/>
            <pc:sldMk cId="1886015515" sldId="270"/>
            <ac:spMk id="23" creationId="{C00A69CC-969F-696C-748C-4B3246C4602C}"/>
          </ac:spMkLst>
        </pc:spChg>
        <pc:spChg chg="mod">
          <ac:chgData name="" userId="14865420735_tp_box_2" providerId="OAuth2" clId="{D954389D-82D1-45AB-A328-62BF3E7AF171}" dt="2023-10-24T17:38:00.713" v="7" actId="20577"/>
          <ac:spMkLst>
            <pc:docMk/>
            <pc:sldMk cId="1886015515" sldId="270"/>
            <ac:spMk id="24" creationId="{F7E1A622-1B57-434C-BF64-F1EBE0740D49}"/>
          </ac:spMkLst>
        </pc:spChg>
        <pc:spChg chg="mod">
          <ac:chgData name="" userId="14865420735_tp_box_2" providerId="OAuth2" clId="{D954389D-82D1-45AB-A328-62BF3E7AF171}" dt="2023-10-24T17:46:45.512" v="751"/>
          <ac:spMkLst>
            <pc:docMk/>
            <pc:sldMk cId="1886015515" sldId="270"/>
            <ac:spMk id="26" creationId="{F59E7EBB-0237-B0F3-E0F0-657A361954EB}"/>
          </ac:spMkLst>
        </pc:spChg>
        <pc:spChg chg="mod">
          <ac:chgData name="" userId="14865420735_tp_box_2" providerId="OAuth2" clId="{D954389D-82D1-45AB-A328-62BF3E7AF171}" dt="2023-10-24T17:46:45.512" v="751"/>
          <ac:spMkLst>
            <pc:docMk/>
            <pc:sldMk cId="1886015515" sldId="270"/>
            <ac:spMk id="27" creationId="{C3B33EF5-469F-CF47-5AEB-0A7215E07605}"/>
          </ac:spMkLst>
        </pc:spChg>
        <pc:spChg chg="mod">
          <ac:chgData name="" userId="14865420735_tp_box_2" providerId="OAuth2" clId="{D954389D-82D1-45AB-A328-62BF3E7AF171}" dt="2023-10-24T17:38:10.783" v="8" actId="1076"/>
          <ac:spMkLst>
            <pc:docMk/>
            <pc:sldMk cId="1886015515" sldId="270"/>
            <ac:spMk id="28" creationId="{32AE37E6-3C4A-40B7-9407-FB70A2988A38}"/>
          </ac:spMkLst>
        </pc:spChg>
        <pc:spChg chg="add del mod">
          <ac:chgData name="" userId="14865420735_tp_box_2" providerId="OAuth2" clId="{D954389D-82D1-45AB-A328-62BF3E7AF171}" dt="2023-10-24T17:46:47.465" v="752"/>
          <ac:spMkLst>
            <pc:docMk/>
            <pc:sldMk cId="1886015515" sldId="270"/>
            <ac:spMk id="29" creationId="{3F804A68-2BCA-47DC-B694-CB427D5A1A21}"/>
          </ac:spMkLst>
        </pc:spChg>
        <pc:spChg chg="add del mod">
          <ac:chgData name="" userId="14865420735_tp_box_2" providerId="OAuth2" clId="{D954389D-82D1-45AB-A328-62BF3E7AF171}" dt="2023-10-24T17:46:47.465" v="752"/>
          <ac:spMkLst>
            <pc:docMk/>
            <pc:sldMk cId="1886015515" sldId="270"/>
            <ac:spMk id="30" creationId="{86E44283-E635-2397-4077-C7DD49913D17}"/>
          </ac:spMkLst>
        </pc:spChg>
        <pc:spChg chg="add del mod">
          <ac:chgData name="" userId="14865420735_tp_box_2" providerId="OAuth2" clId="{D954389D-82D1-45AB-A328-62BF3E7AF171}" dt="2023-10-24T17:46:47.465" v="752"/>
          <ac:spMkLst>
            <pc:docMk/>
            <pc:sldMk cId="1886015515" sldId="270"/>
            <ac:spMk id="31" creationId="{E91E87C2-B786-B2AA-BC40-194AA91A1E37}"/>
          </ac:spMkLst>
        </pc:spChg>
        <pc:spChg chg="add del mod">
          <ac:chgData name="" userId="14865420735_tp_box_2" providerId="OAuth2" clId="{D954389D-82D1-45AB-A328-62BF3E7AF171}" dt="2023-10-24T17:46:47.465" v="752"/>
          <ac:spMkLst>
            <pc:docMk/>
            <pc:sldMk cId="1886015515" sldId="270"/>
            <ac:spMk id="32" creationId="{3AEC7A1F-EE12-8592-674D-D88331A8E09C}"/>
          </ac:spMkLst>
        </pc:spChg>
        <pc:spChg chg="add del mod">
          <ac:chgData name="" userId="14865420735_tp_box_2" providerId="OAuth2" clId="{D954389D-82D1-45AB-A328-62BF3E7AF171}" dt="2023-10-24T17:46:47.465" v="752"/>
          <ac:spMkLst>
            <pc:docMk/>
            <pc:sldMk cId="1886015515" sldId="270"/>
            <ac:spMk id="33" creationId="{FDC8EBAB-F1E7-7D78-33EA-C5C088FFA883}"/>
          </ac:spMkLst>
        </pc:spChg>
        <pc:spChg chg="add del mod">
          <ac:chgData name="" userId="14865420735_tp_box_2" providerId="OAuth2" clId="{D954389D-82D1-45AB-A328-62BF3E7AF171}" dt="2023-10-24T17:46:47.465" v="752"/>
          <ac:spMkLst>
            <pc:docMk/>
            <pc:sldMk cId="1886015515" sldId="270"/>
            <ac:spMk id="34" creationId="{8B43C3EB-A9D3-64BA-F930-3FB92CB7C32C}"/>
          </ac:spMkLst>
        </pc:spChg>
        <pc:spChg chg="add del mod">
          <ac:chgData name="" userId="14865420735_tp_box_2" providerId="OAuth2" clId="{D954389D-82D1-45AB-A328-62BF3E7AF171}" dt="2023-10-24T17:46:47.465" v="752"/>
          <ac:spMkLst>
            <pc:docMk/>
            <pc:sldMk cId="1886015515" sldId="270"/>
            <ac:spMk id="35" creationId="{74BA3451-031F-481F-7159-F8908AFF3ABF}"/>
          </ac:spMkLst>
        </pc:spChg>
        <pc:spChg chg="add del mod">
          <ac:chgData name="" userId="14865420735_tp_box_2" providerId="OAuth2" clId="{D954389D-82D1-45AB-A328-62BF3E7AF171}" dt="2023-10-24T17:46:47.465" v="752"/>
          <ac:spMkLst>
            <pc:docMk/>
            <pc:sldMk cId="1886015515" sldId="270"/>
            <ac:spMk id="36" creationId="{E4DB9460-E74E-68F7-0CE4-13C46A69B775}"/>
          </ac:spMkLst>
        </pc:spChg>
        <pc:spChg chg="mod">
          <ac:chgData name="" userId="14865420735_tp_box_2" providerId="OAuth2" clId="{D954389D-82D1-45AB-A328-62BF3E7AF171}" dt="2023-10-24T17:47:55.919" v="777"/>
          <ac:spMkLst>
            <pc:docMk/>
            <pc:sldMk cId="1886015515" sldId="270"/>
            <ac:spMk id="41" creationId="{4B88122C-448C-89F9-3D35-4938D0F6D3D9}"/>
          </ac:spMkLst>
        </pc:spChg>
        <pc:spChg chg="mod">
          <ac:chgData name="" userId="14865420735_tp_box_2" providerId="OAuth2" clId="{D954389D-82D1-45AB-A328-62BF3E7AF171}" dt="2023-10-24T17:47:55.919" v="777"/>
          <ac:spMkLst>
            <pc:docMk/>
            <pc:sldMk cId="1886015515" sldId="270"/>
            <ac:spMk id="42" creationId="{D17A0328-3B1C-58DE-474C-E868D475A0D4}"/>
          </ac:spMkLst>
        </pc:spChg>
        <pc:spChg chg="mod">
          <ac:chgData name="" userId="14865420735_tp_box_2" providerId="OAuth2" clId="{D954389D-82D1-45AB-A328-62BF3E7AF171}" dt="2023-10-24T17:47:55.919" v="777"/>
          <ac:spMkLst>
            <pc:docMk/>
            <pc:sldMk cId="1886015515" sldId="270"/>
            <ac:spMk id="43" creationId="{F64F0621-ECD0-8778-31D2-46C387FAC123}"/>
          </ac:spMkLst>
        </pc:spChg>
        <pc:spChg chg="mod">
          <ac:chgData name="" userId="14865420735_tp_box_2" providerId="OAuth2" clId="{D954389D-82D1-45AB-A328-62BF3E7AF171}" dt="2023-10-24T17:47:55.919" v="777"/>
          <ac:spMkLst>
            <pc:docMk/>
            <pc:sldMk cId="1886015515" sldId="270"/>
            <ac:spMk id="44" creationId="{134B3CAC-BA08-C4FB-F93E-409F7FD28F49}"/>
          </ac:spMkLst>
        </pc:spChg>
        <pc:spChg chg="mod">
          <ac:chgData name="" userId="14865420735_tp_box_2" providerId="OAuth2" clId="{D954389D-82D1-45AB-A328-62BF3E7AF171}" dt="2023-10-24T17:47:55.919" v="777"/>
          <ac:spMkLst>
            <pc:docMk/>
            <pc:sldMk cId="1886015515" sldId="270"/>
            <ac:spMk id="46" creationId="{37399EE5-18F4-16BA-ADD2-3B88CA22BABF}"/>
          </ac:spMkLst>
        </pc:spChg>
        <pc:spChg chg="mod">
          <ac:chgData name="" userId="14865420735_tp_box_2" providerId="OAuth2" clId="{D954389D-82D1-45AB-A328-62BF3E7AF171}" dt="2023-10-24T17:47:55.919" v="777"/>
          <ac:spMkLst>
            <pc:docMk/>
            <pc:sldMk cId="1886015515" sldId="270"/>
            <ac:spMk id="47" creationId="{B59C47A4-D699-1402-DE98-50F7B0E59433}"/>
          </ac:spMkLst>
        </pc:spChg>
        <pc:spChg chg="mod">
          <ac:chgData name="" userId="14865420735_tp_box_2" providerId="OAuth2" clId="{D954389D-82D1-45AB-A328-62BF3E7AF171}" dt="2023-10-24T17:47:55.919" v="777"/>
          <ac:spMkLst>
            <pc:docMk/>
            <pc:sldMk cId="1886015515" sldId="270"/>
            <ac:spMk id="48" creationId="{2773207A-86C9-0299-057A-559A9A824044}"/>
          </ac:spMkLst>
        </pc:spChg>
        <pc:spChg chg="mod">
          <ac:chgData name="" userId="14865420735_tp_box_2" providerId="OAuth2" clId="{D954389D-82D1-45AB-A328-62BF3E7AF171}" dt="2023-10-24T17:47:55.919" v="777"/>
          <ac:spMkLst>
            <pc:docMk/>
            <pc:sldMk cId="1886015515" sldId="270"/>
            <ac:spMk id="49" creationId="{344FFB73-EBA8-995A-C9F0-171A69B85010}"/>
          </ac:spMkLst>
        </pc:spChg>
        <pc:spChg chg="mod">
          <ac:chgData name="" userId="14865420735_tp_box_2" providerId="OAuth2" clId="{D954389D-82D1-45AB-A328-62BF3E7AF171}" dt="2023-10-24T17:47:55.919" v="777"/>
          <ac:spMkLst>
            <pc:docMk/>
            <pc:sldMk cId="1886015515" sldId="270"/>
            <ac:spMk id="50" creationId="{69A1855D-7382-EAF9-5F7E-17677D4A2619}"/>
          </ac:spMkLst>
        </pc:spChg>
        <pc:spChg chg="mod">
          <ac:chgData name="" userId="14865420735_tp_box_2" providerId="OAuth2" clId="{D954389D-82D1-45AB-A328-62BF3E7AF171}" dt="2023-10-24T17:47:55.919" v="777"/>
          <ac:spMkLst>
            <pc:docMk/>
            <pc:sldMk cId="1886015515" sldId="270"/>
            <ac:spMk id="51" creationId="{4D22DF0E-6F9C-5D0C-C6AC-6E85C5F7F444}"/>
          </ac:spMkLst>
        </pc:spChg>
        <pc:spChg chg="mod">
          <ac:chgData name="" userId="14865420735_tp_box_2" providerId="OAuth2" clId="{D954389D-82D1-45AB-A328-62BF3E7AF171}" dt="2023-10-24T17:47:55.919" v="777"/>
          <ac:spMkLst>
            <pc:docMk/>
            <pc:sldMk cId="1886015515" sldId="270"/>
            <ac:spMk id="52" creationId="{671EC7EE-2E55-A89F-0B48-6DBCC8E4B92B}"/>
          </ac:spMkLst>
        </pc:spChg>
        <pc:spChg chg="mod">
          <ac:chgData name="" userId="14865420735_tp_box_2" providerId="OAuth2" clId="{D954389D-82D1-45AB-A328-62BF3E7AF171}" dt="2023-10-24T17:47:55.919" v="777"/>
          <ac:spMkLst>
            <pc:docMk/>
            <pc:sldMk cId="1886015515" sldId="270"/>
            <ac:spMk id="54" creationId="{BB30A54A-AFB7-5E3C-96D7-271A10C3A9FC}"/>
          </ac:spMkLst>
        </pc:spChg>
        <pc:spChg chg="mod">
          <ac:chgData name="" userId="14865420735_tp_box_2" providerId="OAuth2" clId="{D954389D-82D1-45AB-A328-62BF3E7AF171}" dt="2023-10-24T17:47:55.919" v="777"/>
          <ac:spMkLst>
            <pc:docMk/>
            <pc:sldMk cId="1886015515" sldId="270"/>
            <ac:spMk id="55" creationId="{100295EE-645E-3B55-689F-249D8FC0B124}"/>
          </ac:spMkLst>
        </pc:spChg>
        <pc:spChg chg="add del mod">
          <ac:chgData name="" userId="14865420735_tp_box_2" providerId="OAuth2" clId="{D954389D-82D1-45AB-A328-62BF3E7AF171}" dt="2023-10-24T17:47:57.198" v="778"/>
          <ac:spMkLst>
            <pc:docMk/>
            <pc:sldMk cId="1886015515" sldId="270"/>
            <ac:spMk id="56" creationId="{42655C75-7AE3-D7BC-6860-113463A5C2CF}"/>
          </ac:spMkLst>
        </pc:spChg>
        <pc:spChg chg="add del mod">
          <ac:chgData name="" userId="14865420735_tp_box_2" providerId="OAuth2" clId="{D954389D-82D1-45AB-A328-62BF3E7AF171}" dt="2023-10-24T17:47:57.198" v="778"/>
          <ac:spMkLst>
            <pc:docMk/>
            <pc:sldMk cId="1886015515" sldId="270"/>
            <ac:spMk id="57" creationId="{03E49C48-A98A-B4D2-3E6D-DE1681290CB7}"/>
          </ac:spMkLst>
        </pc:spChg>
        <pc:spChg chg="add del mod">
          <ac:chgData name="" userId="14865420735_tp_box_2" providerId="OAuth2" clId="{D954389D-82D1-45AB-A328-62BF3E7AF171}" dt="2023-10-24T17:47:57.198" v="778"/>
          <ac:spMkLst>
            <pc:docMk/>
            <pc:sldMk cId="1886015515" sldId="270"/>
            <ac:spMk id="58" creationId="{7D3DF7FD-5585-ADEA-2F1E-89A0BDD83D3F}"/>
          </ac:spMkLst>
        </pc:spChg>
        <pc:spChg chg="add del mod">
          <ac:chgData name="" userId="14865420735_tp_box_2" providerId="OAuth2" clId="{D954389D-82D1-45AB-A328-62BF3E7AF171}" dt="2023-10-24T17:47:57.198" v="778"/>
          <ac:spMkLst>
            <pc:docMk/>
            <pc:sldMk cId="1886015515" sldId="270"/>
            <ac:spMk id="59" creationId="{A48ACE52-2D3B-FA3C-CC79-17C56DADBE80}"/>
          </ac:spMkLst>
        </pc:spChg>
        <pc:spChg chg="add del mod">
          <ac:chgData name="" userId="14865420735_tp_box_2" providerId="OAuth2" clId="{D954389D-82D1-45AB-A328-62BF3E7AF171}" dt="2023-10-24T17:47:57.198" v="778"/>
          <ac:spMkLst>
            <pc:docMk/>
            <pc:sldMk cId="1886015515" sldId="270"/>
            <ac:spMk id="60" creationId="{EC532199-0FBA-52B7-25ED-59EC9445E0E8}"/>
          </ac:spMkLst>
        </pc:spChg>
        <pc:spChg chg="add del mod">
          <ac:chgData name="" userId="14865420735_tp_box_2" providerId="OAuth2" clId="{D954389D-82D1-45AB-A328-62BF3E7AF171}" dt="2023-10-24T17:47:57.198" v="778"/>
          <ac:spMkLst>
            <pc:docMk/>
            <pc:sldMk cId="1886015515" sldId="270"/>
            <ac:spMk id="61" creationId="{F0010842-BF7A-FD94-6016-9272D5D12F1E}"/>
          </ac:spMkLst>
        </pc:spChg>
        <pc:spChg chg="add del mod">
          <ac:chgData name="" userId="14865420735_tp_box_2" providerId="OAuth2" clId="{D954389D-82D1-45AB-A328-62BF3E7AF171}" dt="2023-10-24T17:47:57.198" v="778"/>
          <ac:spMkLst>
            <pc:docMk/>
            <pc:sldMk cId="1886015515" sldId="270"/>
            <ac:spMk id="62" creationId="{D138CE9A-C584-68CE-EEA3-07A6F7F18E13}"/>
          </ac:spMkLst>
        </pc:spChg>
        <pc:spChg chg="add del mod">
          <ac:chgData name="" userId="14865420735_tp_box_2" providerId="OAuth2" clId="{D954389D-82D1-45AB-A328-62BF3E7AF171}" dt="2023-10-24T17:47:57.198" v="778"/>
          <ac:spMkLst>
            <pc:docMk/>
            <pc:sldMk cId="1886015515" sldId="270"/>
            <ac:spMk id="63" creationId="{EAB206A0-32A0-1CAE-6F90-EDFFDB1830A3}"/>
          </ac:spMkLst>
        </pc:spChg>
        <pc:grpChg chg="add del mod">
          <ac:chgData name="" userId="14865420735_tp_box_2" providerId="OAuth2" clId="{D954389D-82D1-45AB-A328-62BF3E7AF171}" dt="2023-10-24T17:46:47.465" v="752"/>
          <ac:grpSpMkLst>
            <pc:docMk/>
            <pc:sldMk cId="1886015515" sldId="270"/>
            <ac:grpSpMk id="3" creationId="{8554F5A8-AAB8-1386-CF5A-194EEA7DF53D}"/>
          </ac:grpSpMkLst>
        </pc:grpChg>
        <pc:grpChg chg="mod">
          <ac:chgData name="" userId="14865420735_tp_box_2" providerId="OAuth2" clId="{D954389D-82D1-45AB-A328-62BF3E7AF171}" dt="2023-10-24T17:46:45.512" v="751"/>
          <ac:grpSpMkLst>
            <pc:docMk/>
            <pc:sldMk cId="1886015515" sldId="270"/>
            <ac:grpSpMk id="5" creationId="{542BCD61-4116-7AC8-2A96-69BAB19B8AB0}"/>
          </ac:grpSpMkLst>
        </pc:grpChg>
        <pc:grpChg chg="mod">
          <ac:chgData name="" userId="14865420735_tp_box_2" providerId="OAuth2" clId="{D954389D-82D1-45AB-A328-62BF3E7AF171}" dt="2023-10-24T17:46:45.512" v="751"/>
          <ac:grpSpMkLst>
            <pc:docMk/>
            <pc:sldMk cId="1886015515" sldId="270"/>
            <ac:grpSpMk id="10" creationId="{B8DB36EC-EB82-2424-18A5-22A25E7314CE}"/>
          </ac:grpSpMkLst>
        </pc:grpChg>
        <pc:grpChg chg="mod">
          <ac:chgData name="" userId="14865420735_tp_box_2" providerId="OAuth2" clId="{D954389D-82D1-45AB-A328-62BF3E7AF171}" dt="2023-10-24T17:46:45.512" v="751"/>
          <ac:grpSpMkLst>
            <pc:docMk/>
            <pc:sldMk cId="1886015515" sldId="270"/>
            <ac:grpSpMk id="25" creationId="{53FAD9FE-D742-E285-0595-078B3814F8BB}"/>
          </ac:grpSpMkLst>
        </pc:grpChg>
        <pc:grpChg chg="add del mod">
          <ac:chgData name="" userId="14865420735_tp_box_2" providerId="OAuth2" clId="{D954389D-82D1-45AB-A328-62BF3E7AF171}" dt="2023-10-24T17:47:57.198" v="778"/>
          <ac:grpSpMkLst>
            <pc:docMk/>
            <pc:sldMk cId="1886015515" sldId="270"/>
            <ac:grpSpMk id="39" creationId="{E9992BA6-1E94-132D-0895-81F31D4A7C20}"/>
          </ac:grpSpMkLst>
        </pc:grpChg>
        <pc:grpChg chg="mod">
          <ac:chgData name="" userId="14865420735_tp_box_2" providerId="OAuth2" clId="{D954389D-82D1-45AB-A328-62BF3E7AF171}" dt="2023-10-24T17:47:55.919" v="777"/>
          <ac:grpSpMkLst>
            <pc:docMk/>
            <pc:sldMk cId="1886015515" sldId="270"/>
            <ac:grpSpMk id="40" creationId="{81D5F95D-CF92-7BF3-4DA1-01D65B18F375}"/>
          </ac:grpSpMkLst>
        </pc:grpChg>
        <pc:grpChg chg="mod">
          <ac:chgData name="" userId="14865420735_tp_box_2" providerId="OAuth2" clId="{D954389D-82D1-45AB-A328-62BF3E7AF171}" dt="2023-10-24T17:47:55.919" v="777"/>
          <ac:grpSpMkLst>
            <pc:docMk/>
            <pc:sldMk cId="1886015515" sldId="270"/>
            <ac:grpSpMk id="45" creationId="{0776A54F-59D0-E9C4-90A7-221525A516F2}"/>
          </ac:grpSpMkLst>
        </pc:grpChg>
        <pc:grpChg chg="mod">
          <ac:chgData name="" userId="14865420735_tp_box_2" providerId="OAuth2" clId="{D954389D-82D1-45AB-A328-62BF3E7AF171}" dt="2023-10-24T17:47:55.919" v="777"/>
          <ac:grpSpMkLst>
            <pc:docMk/>
            <pc:sldMk cId="1886015515" sldId="270"/>
            <ac:grpSpMk id="53" creationId="{7DE44D8E-2440-0231-683E-B00801B1886E}"/>
          </ac:grpSpMkLst>
        </pc:grpChg>
        <pc:picChg chg="add del">
          <ac:chgData name="" userId="14865420735_tp_box_2" providerId="OAuth2" clId="{D954389D-82D1-45AB-A328-62BF3E7AF171}" dt="2023-10-24T17:47:55.381" v="776" actId="478"/>
          <ac:picMkLst>
            <pc:docMk/>
            <pc:sldMk cId="1886015515" sldId="270"/>
            <ac:picMk id="2" creationId="{EB32FBE3-BD6B-4102-B2C0-436504F63475}"/>
          </ac:picMkLst>
        </pc:picChg>
        <pc:picChg chg="add del mod">
          <ac:chgData name="" userId="14865420735_tp_box_2" providerId="OAuth2" clId="{D954389D-82D1-45AB-A328-62BF3E7AF171}" dt="2023-10-24T17:47:05.518" v="762"/>
          <ac:picMkLst>
            <pc:docMk/>
            <pc:sldMk cId="1886015515" sldId="270"/>
            <ac:picMk id="37" creationId="{D5C0206D-961D-504D-C5C6-353758CFD2DF}"/>
          </ac:picMkLst>
        </pc:picChg>
        <pc:picChg chg="add del mod">
          <ac:chgData name="" userId="14865420735_tp_box_2" providerId="OAuth2" clId="{D954389D-82D1-45AB-A328-62BF3E7AF171}" dt="2023-10-24T17:47:13.432" v="766" actId="478"/>
          <ac:picMkLst>
            <pc:docMk/>
            <pc:sldMk cId="1886015515" sldId="270"/>
            <ac:picMk id="38" creationId="{CEACFA8E-968E-3884-CAEA-C671422CF02C}"/>
          </ac:picMkLst>
        </pc:picChg>
        <pc:picChg chg="add mod">
          <ac:chgData name="" userId="14865420735_tp_box_2" providerId="OAuth2" clId="{D954389D-82D1-45AB-A328-62BF3E7AF171}" dt="2023-10-24T17:48:04.459" v="783" actId="1076"/>
          <ac:picMkLst>
            <pc:docMk/>
            <pc:sldMk cId="1886015515" sldId="270"/>
            <ac:picMk id="64" creationId="{0BD99B26-163D-CD7A-9694-96AB510ADCE2}"/>
          </ac:picMkLst>
        </pc:picChg>
      </pc:sldChg>
      <pc:sldChg chg="addSp delSp modSp mod">
        <pc:chgData name="" userId="14865420735_tp_box_2" providerId="OAuth2" clId="{D954389D-82D1-45AB-A328-62BF3E7AF171}" dt="2023-10-24T17:42:53.867" v="629" actId="20577"/>
        <pc:sldMkLst>
          <pc:docMk/>
          <pc:sldMk cId="344909271" sldId="277"/>
        </pc:sldMkLst>
        <pc:spChg chg="mod">
          <ac:chgData name="" userId="14865420735_tp_box_2" providerId="OAuth2" clId="{D954389D-82D1-45AB-A328-62BF3E7AF171}" dt="2023-10-24T17:42:53.867" v="629" actId="20577"/>
          <ac:spMkLst>
            <pc:docMk/>
            <pc:sldMk cId="344909271" sldId="277"/>
            <ac:spMk id="4" creationId="{C194A804-AECC-BB68-7D45-42BE945E317B}"/>
          </ac:spMkLst>
        </pc:spChg>
        <pc:picChg chg="add del mod">
          <ac:chgData name="" userId="14865420735_tp_box_2" providerId="OAuth2" clId="{D954389D-82D1-45AB-A328-62BF3E7AF171}" dt="2023-10-24T17:38:29.603" v="12"/>
          <ac:picMkLst>
            <pc:docMk/>
            <pc:sldMk cId="344909271" sldId="277"/>
            <ac:picMk id="5" creationId="{35DB8EBF-52C2-BDBC-F28A-1407BC39F761}"/>
          </ac:picMkLst>
        </pc:picChg>
      </pc:sldChg>
      <pc:sldChg chg="addSp delSp modSp add del mod ord">
        <pc:chgData name="" userId="14865420735_tp_box_2" providerId="OAuth2" clId="{D954389D-82D1-45AB-A328-62BF3E7AF171}" dt="2023-10-24T17:48:13.646" v="784" actId="2696"/>
        <pc:sldMkLst>
          <pc:docMk/>
          <pc:sldMk cId="3283251580" sldId="278"/>
        </pc:sldMkLst>
        <pc:spChg chg="mod">
          <ac:chgData name="" userId="14865420735_tp_box_2" providerId="OAuth2" clId="{D954389D-82D1-45AB-A328-62BF3E7AF171}" dt="2023-10-24T17:47:42.620" v="771" actId="1076"/>
          <ac:spMkLst>
            <pc:docMk/>
            <pc:sldMk cId="3283251580" sldId="278"/>
            <ac:spMk id="4" creationId="{C194A804-AECC-BB68-7D45-42BE945E317B}"/>
          </ac:spMkLst>
        </pc:spChg>
        <pc:spChg chg="add mod">
          <ac:chgData name="" userId="14865420735_tp_box_2" providerId="OAuth2" clId="{D954389D-82D1-45AB-A328-62BF3E7AF171}" dt="2023-10-24T17:46:38.927" v="749" actId="368"/>
          <ac:spMkLst>
            <pc:docMk/>
            <pc:sldMk cId="3283251580" sldId="278"/>
            <ac:spMk id="6" creationId="{153282D9-FC1D-FF0D-7DC7-AF79DF583BC8}"/>
          </ac:spMkLst>
        </pc:spChg>
        <pc:spChg chg="add mod">
          <ac:chgData name="" userId="14865420735_tp_box_2" providerId="OAuth2" clId="{D954389D-82D1-45AB-A328-62BF3E7AF171}" dt="2023-10-24T17:46:38.927" v="749" actId="368"/>
          <ac:spMkLst>
            <pc:docMk/>
            <pc:sldMk cId="3283251580" sldId="278"/>
            <ac:spMk id="7" creationId="{AB81CC65-0076-1B1F-E69D-14E49BA083CE}"/>
          </ac:spMkLst>
        </pc:spChg>
        <pc:spChg chg="mod">
          <ac:chgData name="" userId="14865420735_tp_box_2" providerId="OAuth2" clId="{D954389D-82D1-45AB-A328-62BF3E7AF171}" dt="2023-10-24T17:46:38.927" v="749" actId="368"/>
          <ac:spMkLst>
            <pc:docMk/>
            <pc:sldMk cId="3283251580" sldId="278"/>
            <ac:spMk id="9" creationId="{2F07DAE0-7F5F-47A2-AFB8-03850BBDA49E}"/>
          </ac:spMkLst>
        </pc:spChg>
        <pc:spChg chg="mod">
          <ac:chgData name="" userId="14865420735_tp_box_2" providerId="OAuth2" clId="{D954389D-82D1-45AB-A328-62BF3E7AF171}" dt="2023-10-24T17:46:38.927" v="749" actId="368"/>
          <ac:spMkLst>
            <pc:docMk/>
            <pc:sldMk cId="3283251580" sldId="278"/>
            <ac:spMk id="11" creationId="{D7F33C0C-A842-4679-9764-0B89813FB25C}"/>
          </ac:spMkLst>
        </pc:spChg>
        <pc:spChg chg="mod">
          <ac:chgData name="" userId="14865420735_tp_box_2" providerId="OAuth2" clId="{D954389D-82D1-45AB-A328-62BF3E7AF171}" dt="2023-10-24T17:46:38.927" v="749" actId="368"/>
          <ac:spMkLst>
            <pc:docMk/>
            <pc:sldMk cId="3283251580" sldId="278"/>
            <ac:spMk id="12" creationId="{0AB04987-1334-4A79-9693-6D15A66958BA}"/>
          </ac:spMkLst>
        </pc:spChg>
        <pc:spChg chg="mod">
          <ac:chgData name="" userId="14865420735_tp_box_2" providerId="OAuth2" clId="{D954389D-82D1-45AB-A328-62BF3E7AF171}" dt="2023-10-24T17:46:38.927" v="749" actId="368"/>
          <ac:spMkLst>
            <pc:docMk/>
            <pc:sldMk cId="3283251580" sldId="278"/>
            <ac:spMk id="13" creationId="{118F5702-61E1-45A5-B18B-4F437DB4F330}"/>
          </ac:spMkLst>
        </pc:spChg>
        <pc:spChg chg="mod">
          <ac:chgData name="" userId="14865420735_tp_box_2" providerId="OAuth2" clId="{D954389D-82D1-45AB-A328-62BF3E7AF171}" dt="2023-10-24T17:46:38.927" v="749" actId="368"/>
          <ac:spMkLst>
            <pc:docMk/>
            <pc:sldMk cId="3283251580" sldId="278"/>
            <ac:spMk id="14" creationId="{7542A74F-413A-4BFA-9E77-B34468963570}"/>
          </ac:spMkLst>
        </pc:spChg>
        <pc:spChg chg="mod">
          <ac:chgData name="" userId="14865420735_tp_box_2" providerId="OAuth2" clId="{D954389D-82D1-45AB-A328-62BF3E7AF171}" dt="2023-10-24T17:46:38.927" v="749" actId="368"/>
          <ac:spMkLst>
            <pc:docMk/>
            <pc:sldMk cId="3283251580" sldId="278"/>
            <ac:spMk id="15" creationId="{FD97607B-6285-44EC-8DCC-BEB0425CAE33}"/>
          </ac:spMkLst>
        </pc:spChg>
        <pc:spChg chg="mod">
          <ac:chgData name="" userId="14865420735_tp_box_2" providerId="OAuth2" clId="{D954389D-82D1-45AB-A328-62BF3E7AF171}" dt="2023-10-24T17:46:38.927" v="749" actId="368"/>
          <ac:spMkLst>
            <pc:docMk/>
            <pc:sldMk cId="3283251580" sldId="278"/>
            <ac:spMk id="16" creationId="{D40F36FE-C5DE-49BE-B521-54B9A39F592B}"/>
          </ac:spMkLst>
        </pc:spChg>
        <pc:spChg chg="mod">
          <ac:chgData name="" userId="14865420735_tp_box_2" providerId="OAuth2" clId="{D954389D-82D1-45AB-A328-62BF3E7AF171}" dt="2023-10-24T17:46:38.927" v="749" actId="368"/>
          <ac:spMkLst>
            <pc:docMk/>
            <pc:sldMk cId="3283251580" sldId="278"/>
            <ac:spMk id="18" creationId="{A2F7A506-901E-4E3C-B404-52AC762E96ED}"/>
          </ac:spMkLst>
        </pc:spChg>
        <pc:spChg chg="mod">
          <ac:chgData name="" userId="14865420735_tp_box_2" providerId="OAuth2" clId="{D954389D-82D1-45AB-A328-62BF3E7AF171}" dt="2023-10-24T17:46:38.927" v="749" actId="368"/>
          <ac:spMkLst>
            <pc:docMk/>
            <pc:sldMk cId="3283251580" sldId="278"/>
            <ac:spMk id="19" creationId="{8EDEB3F6-D550-4DA9-9BC1-B279ECA33ED1}"/>
          </ac:spMkLst>
        </pc:spChg>
        <pc:spChg chg="mod">
          <ac:chgData name="" userId="14865420735_tp_box_2" providerId="OAuth2" clId="{D954389D-82D1-45AB-A328-62BF3E7AF171}" dt="2023-10-24T17:46:38.927" v="749" actId="368"/>
          <ac:spMkLst>
            <pc:docMk/>
            <pc:sldMk cId="3283251580" sldId="278"/>
            <ac:spMk id="20" creationId="{D45FDA6C-BD21-42D1-81DE-DB85FEAAA4A4}"/>
          </ac:spMkLst>
        </pc:spChg>
        <pc:spChg chg="mod">
          <ac:chgData name="" userId="14865420735_tp_box_2" providerId="OAuth2" clId="{D954389D-82D1-45AB-A328-62BF3E7AF171}" dt="2023-10-24T17:46:38.927" v="749" actId="368"/>
          <ac:spMkLst>
            <pc:docMk/>
            <pc:sldMk cId="3283251580" sldId="278"/>
            <ac:spMk id="21" creationId="{7BD51440-0A9A-4F5D-9672-09EF6D35A16A}"/>
          </ac:spMkLst>
        </pc:spChg>
        <pc:spChg chg="mod">
          <ac:chgData name="" userId="14865420735_tp_box_2" providerId="OAuth2" clId="{D954389D-82D1-45AB-A328-62BF3E7AF171}" dt="2023-10-24T17:46:38.927" v="749" actId="368"/>
          <ac:spMkLst>
            <pc:docMk/>
            <pc:sldMk cId="3283251580" sldId="278"/>
            <ac:spMk id="22" creationId="{4316E8EE-5740-4E4C-B3FE-71DE036F95E8}"/>
          </ac:spMkLst>
        </pc:spChg>
        <pc:spChg chg="mod">
          <ac:chgData name="" userId="14865420735_tp_box_2" providerId="OAuth2" clId="{D954389D-82D1-45AB-A328-62BF3E7AF171}" dt="2023-10-24T17:46:38.927" v="749" actId="368"/>
          <ac:spMkLst>
            <pc:docMk/>
            <pc:sldMk cId="3283251580" sldId="278"/>
            <ac:spMk id="23" creationId="{B6795337-E1EF-4CF2-845B-6C6A7BBA8F4D}"/>
          </ac:spMkLst>
        </pc:spChg>
        <pc:spChg chg="mod">
          <ac:chgData name="" userId="14865420735_tp_box_2" providerId="OAuth2" clId="{D954389D-82D1-45AB-A328-62BF3E7AF171}" dt="2023-10-24T17:46:38.927" v="749" actId="368"/>
          <ac:spMkLst>
            <pc:docMk/>
            <pc:sldMk cId="3283251580" sldId="278"/>
            <ac:spMk id="24" creationId="{F18ABFF8-E52A-48E0-BFF3-EC18E6F1C78F}"/>
          </ac:spMkLst>
        </pc:spChg>
        <pc:spChg chg="add mod">
          <ac:chgData name="" userId="14865420735_tp_box_2" providerId="OAuth2" clId="{D954389D-82D1-45AB-A328-62BF3E7AF171}" dt="2023-10-24T17:46:38.927" v="749" actId="368"/>
          <ac:spMkLst>
            <pc:docMk/>
            <pc:sldMk cId="3283251580" sldId="278"/>
            <ac:spMk id="25" creationId="{8130A3AA-6A7F-BC75-F114-2D715FA93D29}"/>
          </ac:spMkLst>
        </pc:spChg>
        <pc:spChg chg="del">
          <ac:chgData name="" userId="14865420735_tp_box_2" providerId="OAuth2" clId="{D954389D-82D1-45AB-A328-62BF3E7AF171}" dt="2023-10-24T17:39:50.047" v="143" actId="478"/>
          <ac:spMkLst>
            <pc:docMk/>
            <pc:sldMk cId="3283251580" sldId="278"/>
            <ac:spMk id="26" creationId="{C505866D-D31E-4A63-B8CD-8AACA296BF38}"/>
          </ac:spMkLst>
        </pc:spChg>
        <pc:spChg chg="del">
          <ac:chgData name="" userId="14865420735_tp_box_2" providerId="OAuth2" clId="{D954389D-82D1-45AB-A328-62BF3E7AF171}" dt="2023-10-24T17:40:41.297" v="258" actId="478"/>
          <ac:spMkLst>
            <pc:docMk/>
            <pc:sldMk cId="3283251580" sldId="278"/>
            <ac:spMk id="28" creationId="{8D3D0BF3-01C3-4152-8E7B-1E7B9E7AFF15}"/>
          </ac:spMkLst>
        </pc:spChg>
        <pc:spChg chg="del">
          <ac:chgData name="" userId="14865420735_tp_box_2" providerId="OAuth2" clId="{D954389D-82D1-45AB-A328-62BF3E7AF171}" dt="2023-10-24T17:41:25.368" v="455" actId="478"/>
          <ac:spMkLst>
            <pc:docMk/>
            <pc:sldMk cId="3283251580" sldId="278"/>
            <ac:spMk id="30" creationId="{CF1B7190-B82F-4A3B-8299-DAF09AD61AA9}"/>
          </ac:spMkLst>
        </pc:spChg>
        <pc:spChg chg="add mod">
          <ac:chgData name="" userId="14865420735_tp_box_2" providerId="OAuth2" clId="{D954389D-82D1-45AB-A328-62BF3E7AF171}" dt="2023-10-24T17:46:38.927" v="749" actId="368"/>
          <ac:spMkLst>
            <pc:docMk/>
            <pc:sldMk cId="3283251580" sldId="278"/>
            <ac:spMk id="31" creationId="{AE6D548D-8F57-55FA-4C1C-C181711CFCB2}"/>
          </ac:spMkLst>
        </pc:spChg>
        <pc:spChg chg="add del mod">
          <ac:chgData name="" userId="14865420735_tp_box_2" providerId="OAuth2" clId="{D954389D-82D1-45AB-A328-62BF3E7AF171}" dt="2023-10-24T17:45:19.377" v="734" actId="478"/>
          <ac:spMkLst>
            <pc:docMk/>
            <pc:sldMk cId="3283251580" sldId="278"/>
            <ac:spMk id="33" creationId="{6E1C81F5-C515-12A3-3A10-EEF378A10B20}"/>
          </ac:spMkLst>
        </pc:spChg>
        <pc:spChg chg="add mod">
          <ac:chgData name="" userId="14865420735_tp_box_2" providerId="OAuth2" clId="{D954389D-82D1-45AB-A328-62BF3E7AF171}" dt="2023-10-24T17:46:38.927" v="749" actId="368"/>
          <ac:spMkLst>
            <pc:docMk/>
            <pc:sldMk cId="3283251580" sldId="278"/>
            <ac:spMk id="34" creationId="{D8BBB0FD-051F-0832-8E73-C7C35749E713}"/>
          </ac:spMkLst>
        </pc:spChg>
        <pc:spChg chg="add del mod">
          <ac:chgData name="" userId="14865420735_tp_box_2" providerId="OAuth2" clId="{D954389D-82D1-45AB-A328-62BF3E7AF171}" dt="2023-10-24T17:45:40.075" v="742" actId="478"/>
          <ac:spMkLst>
            <pc:docMk/>
            <pc:sldMk cId="3283251580" sldId="278"/>
            <ac:spMk id="36" creationId="{699FAE41-9B75-E5BD-085D-C9977F9DC608}"/>
          </ac:spMkLst>
        </pc:spChg>
        <pc:spChg chg="add mod">
          <ac:chgData name="" userId="14865420735_tp_box_2" providerId="OAuth2" clId="{D954389D-82D1-45AB-A328-62BF3E7AF171}" dt="2023-10-24T17:46:38.927" v="749" actId="368"/>
          <ac:spMkLst>
            <pc:docMk/>
            <pc:sldMk cId="3283251580" sldId="278"/>
            <ac:spMk id="37" creationId="{6E32C8DD-2BB0-3C6F-BDD6-7543D6C7E7DD}"/>
          </ac:spMkLst>
        </pc:spChg>
        <pc:spChg chg="add mod">
          <ac:chgData name="" userId="14865420735_tp_box_2" providerId="OAuth2" clId="{D954389D-82D1-45AB-A328-62BF3E7AF171}" dt="2023-10-24T17:47:48.716" v="773" actId="571"/>
          <ac:spMkLst>
            <pc:docMk/>
            <pc:sldMk cId="3283251580" sldId="278"/>
            <ac:spMk id="38" creationId="{F44D24E9-75F5-62B7-675B-BCDC0F5BEAC7}"/>
          </ac:spMkLst>
        </pc:spChg>
        <pc:spChg chg="add mod">
          <ac:chgData name="" userId="14865420735_tp_box_2" providerId="OAuth2" clId="{D954389D-82D1-45AB-A328-62BF3E7AF171}" dt="2023-10-24T17:47:48.716" v="773" actId="571"/>
          <ac:spMkLst>
            <pc:docMk/>
            <pc:sldMk cId="3283251580" sldId="278"/>
            <ac:spMk id="39" creationId="{CCF13D3E-EB9B-0D3D-C9BE-CC9C6AD38E42}"/>
          </ac:spMkLst>
        </pc:spChg>
        <pc:spChg chg="add mod">
          <ac:chgData name="" userId="14865420735_tp_box_2" providerId="OAuth2" clId="{D954389D-82D1-45AB-A328-62BF3E7AF171}" dt="2023-10-24T17:47:48.716" v="773" actId="571"/>
          <ac:spMkLst>
            <pc:docMk/>
            <pc:sldMk cId="3283251580" sldId="278"/>
            <ac:spMk id="40" creationId="{E8B7F48C-7378-1941-0BC0-2C737BB9FB9E}"/>
          </ac:spMkLst>
        </pc:spChg>
        <pc:spChg chg="add mod">
          <ac:chgData name="" userId="14865420735_tp_box_2" providerId="OAuth2" clId="{D954389D-82D1-45AB-A328-62BF3E7AF171}" dt="2023-10-24T17:47:48.716" v="773" actId="571"/>
          <ac:spMkLst>
            <pc:docMk/>
            <pc:sldMk cId="3283251580" sldId="278"/>
            <ac:spMk id="41" creationId="{188E3ADB-C976-5FE2-4CDB-69C57D9BA22F}"/>
          </ac:spMkLst>
        </pc:spChg>
        <pc:spChg chg="mod">
          <ac:chgData name="" userId="14865420735_tp_box_2" providerId="OAuth2" clId="{D954389D-82D1-45AB-A328-62BF3E7AF171}" dt="2023-10-24T17:47:51.507" v="775" actId="571"/>
          <ac:spMkLst>
            <pc:docMk/>
            <pc:sldMk cId="3283251580" sldId="278"/>
            <ac:spMk id="44" creationId="{43A59DBD-831F-D349-9BA3-5B88CDF30452}"/>
          </ac:spMkLst>
        </pc:spChg>
        <pc:spChg chg="mod">
          <ac:chgData name="" userId="14865420735_tp_box_2" providerId="OAuth2" clId="{D954389D-82D1-45AB-A328-62BF3E7AF171}" dt="2023-10-24T17:47:51.507" v="775" actId="571"/>
          <ac:spMkLst>
            <pc:docMk/>
            <pc:sldMk cId="3283251580" sldId="278"/>
            <ac:spMk id="45" creationId="{8FB66D3B-47B3-60D3-262A-FB669223ABDD}"/>
          </ac:spMkLst>
        </pc:spChg>
        <pc:spChg chg="mod">
          <ac:chgData name="" userId="14865420735_tp_box_2" providerId="OAuth2" clId="{D954389D-82D1-45AB-A328-62BF3E7AF171}" dt="2023-10-24T17:47:51.507" v="775" actId="571"/>
          <ac:spMkLst>
            <pc:docMk/>
            <pc:sldMk cId="3283251580" sldId="278"/>
            <ac:spMk id="46" creationId="{D114AA15-E569-3C93-812D-890BA232C6C0}"/>
          </ac:spMkLst>
        </pc:spChg>
        <pc:spChg chg="mod">
          <ac:chgData name="" userId="14865420735_tp_box_2" providerId="OAuth2" clId="{D954389D-82D1-45AB-A328-62BF3E7AF171}" dt="2023-10-24T17:47:51.507" v="775" actId="571"/>
          <ac:spMkLst>
            <pc:docMk/>
            <pc:sldMk cId="3283251580" sldId="278"/>
            <ac:spMk id="47" creationId="{5CE8BDCC-7B9F-6633-3793-0A54770FD724}"/>
          </ac:spMkLst>
        </pc:spChg>
        <pc:spChg chg="mod">
          <ac:chgData name="" userId="14865420735_tp_box_2" providerId="OAuth2" clId="{D954389D-82D1-45AB-A328-62BF3E7AF171}" dt="2023-10-24T17:47:51.507" v="775" actId="571"/>
          <ac:spMkLst>
            <pc:docMk/>
            <pc:sldMk cId="3283251580" sldId="278"/>
            <ac:spMk id="49" creationId="{81739780-B6F3-BE7C-F5ED-6F2F97079784}"/>
          </ac:spMkLst>
        </pc:spChg>
        <pc:spChg chg="mod">
          <ac:chgData name="" userId="14865420735_tp_box_2" providerId="OAuth2" clId="{D954389D-82D1-45AB-A328-62BF3E7AF171}" dt="2023-10-24T17:47:51.507" v="775" actId="571"/>
          <ac:spMkLst>
            <pc:docMk/>
            <pc:sldMk cId="3283251580" sldId="278"/>
            <ac:spMk id="50" creationId="{D32A5691-A6DF-DD3E-AEC3-0E4B726C6A05}"/>
          </ac:spMkLst>
        </pc:spChg>
        <pc:spChg chg="mod">
          <ac:chgData name="" userId="14865420735_tp_box_2" providerId="OAuth2" clId="{D954389D-82D1-45AB-A328-62BF3E7AF171}" dt="2023-10-24T17:47:51.507" v="775" actId="571"/>
          <ac:spMkLst>
            <pc:docMk/>
            <pc:sldMk cId="3283251580" sldId="278"/>
            <ac:spMk id="51" creationId="{5DCBDB87-BF6A-8E6F-48CA-E9844F6E1CD4}"/>
          </ac:spMkLst>
        </pc:spChg>
        <pc:spChg chg="mod">
          <ac:chgData name="" userId="14865420735_tp_box_2" providerId="OAuth2" clId="{D954389D-82D1-45AB-A328-62BF3E7AF171}" dt="2023-10-24T17:47:51.507" v="775" actId="571"/>
          <ac:spMkLst>
            <pc:docMk/>
            <pc:sldMk cId="3283251580" sldId="278"/>
            <ac:spMk id="52" creationId="{E4403E52-9F8B-FB51-3321-1E8A6EEF46A1}"/>
          </ac:spMkLst>
        </pc:spChg>
        <pc:spChg chg="mod">
          <ac:chgData name="" userId="14865420735_tp_box_2" providerId="OAuth2" clId="{D954389D-82D1-45AB-A328-62BF3E7AF171}" dt="2023-10-24T17:47:51.507" v="775" actId="571"/>
          <ac:spMkLst>
            <pc:docMk/>
            <pc:sldMk cId="3283251580" sldId="278"/>
            <ac:spMk id="53" creationId="{F6365E74-37A4-8291-6E74-6F3D4DEA296E}"/>
          </ac:spMkLst>
        </pc:spChg>
        <pc:spChg chg="mod">
          <ac:chgData name="" userId="14865420735_tp_box_2" providerId="OAuth2" clId="{D954389D-82D1-45AB-A328-62BF3E7AF171}" dt="2023-10-24T17:47:51.507" v="775" actId="571"/>
          <ac:spMkLst>
            <pc:docMk/>
            <pc:sldMk cId="3283251580" sldId="278"/>
            <ac:spMk id="54" creationId="{1662CCBD-850E-5E2B-298C-98F15146A50D}"/>
          </ac:spMkLst>
        </pc:spChg>
        <pc:spChg chg="mod">
          <ac:chgData name="" userId="14865420735_tp_box_2" providerId="OAuth2" clId="{D954389D-82D1-45AB-A328-62BF3E7AF171}" dt="2023-10-24T17:47:51.507" v="775" actId="571"/>
          <ac:spMkLst>
            <pc:docMk/>
            <pc:sldMk cId="3283251580" sldId="278"/>
            <ac:spMk id="55" creationId="{F0F35278-0F79-F441-6749-028E50A3F033}"/>
          </ac:spMkLst>
        </pc:spChg>
        <pc:spChg chg="mod">
          <ac:chgData name="" userId="14865420735_tp_box_2" providerId="OAuth2" clId="{D954389D-82D1-45AB-A328-62BF3E7AF171}" dt="2023-10-24T17:47:51.507" v="775" actId="571"/>
          <ac:spMkLst>
            <pc:docMk/>
            <pc:sldMk cId="3283251580" sldId="278"/>
            <ac:spMk id="57" creationId="{F4A32A63-7038-1F7D-537F-443EC2A071E2}"/>
          </ac:spMkLst>
        </pc:spChg>
        <pc:spChg chg="mod">
          <ac:chgData name="" userId="14865420735_tp_box_2" providerId="OAuth2" clId="{D954389D-82D1-45AB-A328-62BF3E7AF171}" dt="2023-10-24T17:47:51.507" v="775" actId="571"/>
          <ac:spMkLst>
            <pc:docMk/>
            <pc:sldMk cId="3283251580" sldId="278"/>
            <ac:spMk id="58" creationId="{15F776DF-D0E9-1D6F-368D-0B57AEC15B42}"/>
          </ac:spMkLst>
        </pc:spChg>
        <pc:spChg chg="add mod">
          <ac:chgData name="" userId="14865420735_tp_box_2" providerId="OAuth2" clId="{D954389D-82D1-45AB-A328-62BF3E7AF171}" dt="2023-10-24T17:47:51.507" v="775" actId="571"/>
          <ac:spMkLst>
            <pc:docMk/>
            <pc:sldMk cId="3283251580" sldId="278"/>
            <ac:spMk id="59" creationId="{DD1E39DB-2695-B22D-3851-C29CF2BD2C90}"/>
          </ac:spMkLst>
        </pc:spChg>
        <pc:spChg chg="add mod">
          <ac:chgData name="" userId="14865420735_tp_box_2" providerId="OAuth2" clId="{D954389D-82D1-45AB-A328-62BF3E7AF171}" dt="2023-10-24T17:47:51.507" v="775" actId="571"/>
          <ac:spMkLst>
            <pc:docMk/>
            <pc:sldMk cId="3283251580" sldId="278"/>
            <ac:spMk id="60" creationId="{7F9CD430-B0D3-1A8C-DAF7-C674615163D4}"/>
          </ac:spMkLst>
        </pc:spChg>
        <pc:spChg chg="add mod">
          <ac:chgData name="" userId="14865420735_tp_box_2" providerId="OAuth2" clId="{D954389D-82D1-45AB-A328-62BF3E7AF171}" dt="2023-10-24T17:47:51.507" v="775" actId="571"/>
          <ac:spMkLst>
            <pc:docMk/>
            <pc:sldMk cId="3283251580" sldId="278"/>
            <ac:spMk id="61" creationId="{B990B873-162A-BAF1-7F2F-C727F67CE59B}"/>
          </ac:spMkLst>
        </pc:spChg>
        <pc:spChg chg="add mod">
          <ac:chgData name="" userId="14865420735_tp_box_2" providerId="OAuth2" clId="{D954389D-82D1-45AB-A328-62BF3E7AF171}" dt="2023-10-24T17:47:51.507" v="775" actId="571"/>
          <ac:spMkLst>
            <pc:docMk/>
            <pc:sldMk cId="3283251580" sldId="278"/>
            <ac:spMk id="62" creationId="{F7D54684-9641-0C7E-39C9-7E9EDE7B827D}"/>
          </ac:spMkLst>
        </pc:spChg>
        <pc:spChg chg="add mod">
          <ac:chgData name="" userId="14865420735_tp_box_2" providerId="OAuth2" clId="{D954389D-82D1-45AB-A328-62BF3E7AF171}" dt="2023-10-24T17:47:51.507" v="775" actId="571"/>
          <ac:spMkLst>
            <pc:docMk/>
            <pc:sldMk cId="3283251580" sldId="278"/>
            <ac:spMk id="63" creationId="{7130E2C7-B48E-CB37-9606-A103F81EE281}"/>
          </ac:spMkLst>
        </pc:spChg>
        <pc:spChg chg="add mod">
          <ac:chgData name="" userId="14865420735_tp_box_2" providerId="OAuth2" clId="{D954389D-82D1-45AB-A328-62BF3E7AF171}" dt="2023-10-24T17:47:51.507" v="775" actId="571"/>
          <ac:spMkLst>
            <pc:docMk/>
            <pc:sldMk cId="3283251580" sldId="278"/>
            <ac:spMk id="64" creationId="{303DFC36-EA59-7534-1EC6-724D2E0FBC5F}"/>
          </ac:spMkLst>
        </pc:spChg>
        <pc:grpChg chg="add mod">
          <ac:chgData name="" userId="14865420735_tp_box_2" providerId="OAuth2" clId="{D954389D-82D1-45AB-A328-62BF3E7AF171}" dt="2023-10-24T17:47:51.507" v="775" actId="571"/>
          <ac:grpSpMkLst>
            <pc:docMk/>
            <pc:sldMk cId="3283251580" sldId="278"/>
            <ac:grpSpMk id="42" creationId="{1E1B5CF1-D22C-3C4D-2181-E4976333A873}"/>
          </ac:grpSpMkLst>
        </pc:grpChg>
        <pc:grpChg chg="mod">
          <ac:chgData name="" userId="14865420735_tp_box_2" providerId="OAuth2" clId="{D954389D-82D1-45AB-A328-62BF3E7AF171}" dt="2023-10-24T17:47:51.507" v="775" actId="571"/>
          <ac:grpSpMkLst>
            <pc:docMk/>
            <pc:sldMk cId="3283251580" sldId="278"/>
            <ac:grpSpMk id="43" creationId="{C7EEF25F-4027-C22D-A25D-300162D02025}"/>
          </ac:grpSpMkLst>
        </pc:grpChg>
        <pc:grpChg chg="mod">
          <ac:chgData name="" userId="14865420735_tp_box_2" providerId="OAuth2" clId="{D954389D-82D1-45AB-A328-62BF3E7AF171}" dt="2023-10-24T17:47:51.507" v="775" actId="571"/>
          <ac:grpSpMkLst>
            <pc:docMk/>
            <pc:sldMk cId="3283251580" sldId="278"/>
            <ac:grpSpMk id="48" creationId="{E7677602-5FE4-E8D4-3377-BE3D51A10E3D}"/>
          </ac:grpSpMkLst>
        </pc:grpChg>
        <pc:grpChg chg="mod">
          <ac:chgData name="" userId="14865420735_tp_box_2" providerId="OAuth2" clId="{D954389D-82D1-45AB-A328-62BF3E7AF171}" dt="2023-10-24T17:47:51.507" v="775" actId="571"/>
          <ac:grpSpMkLst>
            <pc:docMk/>
            <pc:sldMk cId="3283251580" sldId="278"/>
            <ac:grpSpMk id="56" creationId="{4923FF6D-C14C-122C-F9CE-41179C22C9B1}"/>
          </ac:grpSpMkLst>
        </pc:grpChg>
        <pc:picChg chg="add del mod modCrop">
          <ac:chgData name="" userId="14865420735_tp_box_2" providerId="OAuth2" clId="{D954389D-82D1-45AB-A328-62BF3E7AF171}" dt="2023-10-24T17:44:02.700" v="712" actId="478"/>
          <ac:picMkLst>
            <pc:docMk/>
            <pc:sldMk cId="3283251580" sldId="278"/>
            <ac:picMk id="5" creationId="{362714BF-C74D-A43B-8B9E-272D7299D80F}"/>
          </ac:picMkLst>
        </pc:picChg>
      </pc:sldChg>
    </pc:docChg>
  </pc:docChgLst>
  <pc:docChgLst>
    <pc:chgData name="Harris Lorie" userId="424a2893-cadc-409d-abe7-1f00f4fb93cf" providerId="ADAL" clId="{5944365D-809E-4D9A-A7BB-2DABC141437B}"/>
    <pc:docChg chg="modSld">
      <pc:chgData name="Harris Lorie" userId="424a2893-cadc-409d-abe7-1f00f4fb93cf" providerId="ADAL" clId="{5944365D-809E-4D9A-A7BB-2DABC141437B}" dt="2024-03-14T11:51:53.877" v="0" actId="20577"/>
      <pc:docMkLst>
        <pc:docMk/>
      </pc:docMkLst>
      <pc:sldChg chg="modSp mod">
        <pc:chgData name="Harris Lorie" userId="424a2893-cadc-409d-abe7-1f00f4fb93cf" providerId="ADAL" clId="{5944365D-809E-4D9A-A7BB-2DABC141437B}" dt="2024-03-14T11:51:53.877" v="0" actId="20577"/>
        <pc:sldMkLst>
          <pc:docMk/>
          <pc:sldMk cId="1886015515" sldId="270"/>
        </pc:sldMkLst>
        <pc:spChg chg="mod">
          <ac:chgData name="Harris Lorie" userId="424a2893-cadc-409d-abe7-1f00f4fb93cf" providerId="ADAL" clId="{5944365D-809E-4D9A-A7BB-2DABC141437B}" dt="2024-03-14T11:51:53.877" v="0" actId="20577"/>
          <ac:spMkLst>
            <pc:docMk/>
            <pc:sldMk cId="1886015515" sldId="270"/>
            <ac:spMk id="11" creationId="{11E14F29-1B94-4E4A-8E1F-A9497941201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6D29598-BE1A-4601-A274-3894E0F3A806}"/>
              </a:ext>
            </a:extLst>
          </p:cNvPr>
          <p:cNvSpPr>
            <a:spLocks noGrp="1"/>
          </p:cNvSpPr>
          <p:nvPr>
            <p:ph type="sldNum" sz="quarter" idx="3"/>
          </p:nvPr>
        </p:nvSpPr>
        <p:spPr>
          <a:xfrm>
            <a:off x="8198864" y="6341665"/>
            <a:ext cx="743764" cy="344487"/>
          </a:xfrm>
          <a:prstGeom prst="rect">
            <a:avLst/>
          </a:prstGeom>
        </p:spPr>
        <p:txBody>
          <a:bodyPr vert="horz" lIns="91440" tIns="45720" rIns="91440" bIns="45720" rtlCol="0" anchor="ctr"/>
          <a:lstStyle>
            <a:lvl1pPr algn="r">
              <a:defRPr sz="1200"/>
            </a:lvl1pPr>
          </a:lstStyle>
          <a:p>
            <a:fld id="{88EE1B7E-E0D8-48C9-A28D-CCF9BBB79966}" type="slidenum">
              <a:rPr lang="en-GB" sz="1000" smtClean="0"/>
              <a:t>‹#›</a:t>
            </a:fld>
            <a:endParaRPr lang="en-GB" sz="1000" dirty="0"/>
          </a:p>
        </p:txBody>
      </p:sp>
    </p:spTree>
    <p:extLst>
      <p:ext uri="{BB962C8B-B14F-4D97-AF65-F5344CB8AC3E}">
        <p14:creationId xmlns:p14="http://schemas.microsoft.com/office/powerpoint/2010/main" val="2742688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9083" y="604578"/>
            <a:ext cx="6845834" cy="385078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49083" y="4641155"/>
            <a:ext cx="6845834" cy="19671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3704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hyperlink" Target="http://www.thepsc.co.uk/"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thepsc.co.uk/"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26AA-A45B-41E4-A233-959A99015E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90007-A78D-4AB7-8098-74A259F26646}"/>
              </a:ext>
            </a:extLst>
          </p:cNvPr>
          <p:cNvSpPr>
            <a:spLocks noGrp="1"/>
          </p:cNvSpPr>
          <p:nvPr>
            <p:ph idx="1"/>
          </p:nvPr>
        </p:nvSpPr>
        <p:spPr>
          <a:xfrm>
            <a:off x="442913" y="3114498"/>
            <a:ext cx="4089600" cy="3139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4AC07F1C-7AE2-41D9-B626-C9B121381E8A}"/>
              </a:ext>
            </a:extLst>
          </p:cNvPr>
          <p:cNvSpPr>
            <a:spLocks noGrp="1"/>
          </p:cNvSpPr>
          <p:nvPr>
            <p:ph type="sldNum" sz="quarter" idx="12"/>
          </p:nvPr>
        </p:nvSpPr>
        <p:spPr/>
        <p:txBody>
          <a:bodyPr/>
          <a:lstStyle/>
          <a:p>
            <a:fld id="{F41FD34E-1804-4A56-9814-F21504CF5C20}" type="slidenum">
              <a:rPr lang="en-GB" smtClean="0"/>
              <a:t>‹#›</a:t>
            </a:fld>
            <a:endParaRPr lang="en-GB" dirty="0"/>
          </a:p>
        </p:txBody>
      </p:sp>
      <p:sp>
        <p:nvSpPr>
          <p:cNvPr id="8" name="Text Placeholder 7">
            <a:extLst>
              <a:ext uri="{FF2B5EF4-FFF2-40B4-BE49-F238E27FC236}">
                <a16:creationId xmlns:a16="http://schemas.microsoft.com/office/drawing/2014/main" id="{51CE5B96-933F-49F7-A170-A07EE36B1204}"/>
              </a:ext>
            </a:extLst>
          </p:cNvPr>
          <p:cNvSpPr>
            <a:spLocks noGrp="1"/>
          </p:cNvSpPr>
          <p:nvPr>
            <p:ph type="body" sz="quarter" idx="13"/>
          </p:nvPr>
        </p:nvSpPr>
        <p:spPr>
          <a:xfrm>
            <a:off x="442914" y="2628913"/>
            <a:ext cx="4104000" cy="313932"/>
          </a:xfrm>
        </p:spPr>
        <p:txBody>
          <a:bodyPr/>
          <a:lstStyle>
            <a:lvl1pPr marL="0" indent="0">
              <a:buFontTx/>
              <a:buNone/>
              <a:defRPr/>
            </a:lvl1pPr>
            <a:lvl2pPr>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73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 Full widt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1FC0-FFAF-45E9-B892-85071A2BAC68}"/>
              </a:ext>
            </a:extLst>
          </p:cNvPr>
          <p:cNvSpPr>
            <a:spLocks noGrp="1"/>
          </p:cNvSpPr>
          <p:nvPr>
            <p:ph type="title"/>
          </p:nvPr>
        </p:nvSpPr>
        <p:spPr>
          <a:xfrm>
            <a:off x="444200" y="512763"/>
            <a:ext cx="11304888" cy="1089529"/>
          </a:xfrm>
        </p:spPr>
        <p:txBody>
          <a:bodyPr/>
          <a:lstStyle/>
          <a:p>
            <a:r>
              <a:rPr lang="en-US"/>
              <a:t>Click to edit Master title style</a:t>
            </a:r>
            <a:endParaRPr lang="en-GB" dirty="0"/>
          </a:p>
        </p:txBody>
      </p:sp>
      <p:sp>
        <p:nvSpPr>
          <p:cNvPr id="5" name="Slide Number Placeholder 4">
            <a:extLst>
              <a:ext uri="{FF2B5EF4-FFF2-40B4-BE49-F238E27FC236}">
                <a16:creationId xmlns:a16="http://schemas.microsoft.com/office/drawing/2014/main" id="{41045217-EF09-4FD3-97FB-EB781510391B}"/>
              </a:ext>
            </a:extLst>
          </p:cNvPr>
          <p:cNvSpPr>
            <a:spLocks noGrp="1"/>
          </p:cNvSpPr>
          <p:nvPr>
            <p:ph type="sldNum" sz="quarter" idx="12"/>
          </p:nvPr>
        </p:nvSpPr>
        <p:spPr/>
        <p:txBody>
          <a:bodyPr/>
          <a:lstStyle/>
          <a:p>
            <a:fld id="{F41FD34E-1804-4A56-9814-F21504CF5C20}" type="slidenum">
              <a:rPr lang="en-GB" smtClean="0"/>
              <a:t>‹#›</a:t>
            </a:fld>
            <a:endParaRPr lang="en-GB" dirty="0"/>
          </a:p>
        </p:txBody>
      </p:sp>
    </p:spTree>
    <p:extLst>
      <p:ext uri="{BB962C8B-B14F-4D97-AF65-F5344CB8AC3E}">
        <p14:creationId xmlns:p14="http://schemas.microsoft.com/office/powerpoint/2010/main" val="166914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D476-D9A0-4F8F-ADA7-7D781F07E6D1}"/>
              </a:ext>
            </a:extLst>
          </p:cNvPr>
          <p:cNvSpPr>
            <a:spLocks noGrp="1"/>
          </p:cNvSpPr>
          <p:nvPr>
            <p:ph type="ctrTitle"/>
          </p:nvPr>
        </p:nvSpPr>
        <p:spPr>
          <a:xfrm>
            <a:off x="448460" y="3744000"/>
            <a:ext cx="4680000" cy="1061829"/>
          </a:xfrm>
        </p:spPr>
        <p:txBody>
          <a:bodyPr lIns="72000" rIns="72000" anchor="b"/>
          <a:lstStyle>
            <a:lvl1pPr algn="l">
              <a:defRPr sz="3500">
                <a:solidFill>
                  <a:schemeClr val="tx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7832C614-045B-4172-9C4A-72E086453AA5}"/>
              </a:ext>
            </a:extLst>
          </p:cNvPr>
          <p:cNvSpPr>
            <a:spLocks noGrp="1"/>
          </p:cNvSpPr>
          <p:nvPr>
            <p:ph type="subTitle" idx="1"/>
          </p:nvPr>
        </p:nvSpPr>
        <p:spPr>
          <a:xfrm>
            <a:off x="448460" y="4971385"/>
            <a:ext cx="4680000" cy="341632"/>
          </a:xfrm>
        </p:spPr>
        <p:txBody>
          <a:bodyPr lIns="72000" rIns="72000"/>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79D6D0E7-8DC6-44A4-9BF0-E093DA226B81}"/>
              </a:ext>
            </a:extLst>
          </p:cNvPr>
          <p:cNvSpPr>
            <a:spLocks noGrp="1"/>
          </p:cNvSpPr>
          <p:nvPr>
            <p:ph type="sldNum" sz="quarter" idx="12"/>
          </p:nvPr>
        </p:nvSpPr>
        <p:spPr/>
        <p:txBody>
          <a:bodyPr/>
          <a:lstStyle/>
          <a:p>
            <a:fld id="{F41FD34E-1804-4A56-9814-F21504CF5C20}" type="slidenum">
              <a:rPr lang="en-GB" smtClean="0"/>
              <a:t>‹#›</a:t>
            </a:fld>
            <a:endParaRPr lang="en-GB" dirty="0"/>
          </a:p>
        </p:txBody>
      </p:sp>
      <p:pic>
        <p:nvPicPr>
          <p:cNvPr id="9" name="Picture 8" descr="A picture containing drawing&#10;&#10;Description automatically generated">
            <a:extLst>
              <a:ext uri="{FF2B5EF4-FFF2-40B4-BE49-F238E27FC236}">
                <a16:creationId xmlns:a16="http://schemas.microsoft.com/office/drawing/2014/main" id="{D6887E3A-CA1B-4483-B234-B8C7A29294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8" y="1735762"/>
            <a:ext cx="3564000" cy="1491392"/>
          </a:xfrm>
          <a:prstGeom prst="rect">
            <a:avLst/>
          </a:prstGeom>
        </p:spPr>
      </p:pic>
      <p:sp>
        <p:nvSpPr>
          <p:cNvPr id="12" name="Freeform 15">
            <a:extLst>
              <a:ext uri="{FF2B5EF4-FFF2-40B4-BE49-F238E27FC236}">
                <a16:creationId xmlns:a16="http://schemas.microsoft.com/office/drawing/2014/main" id="{CA4DD7F4-DADA-4AFA-B376-855D5688F9AA}"/>
              </a:ext>
            </a:extLst>
          </p:cNvPr>
          <p:cNvSpPr/>
          <p:nvPr userDrawn="1"/>
        </p:nvSpPr>
        <p:spPr>
          <a:xfrm rot="2732648">
            <a:off x="5449123" y="5336502"/>
            <a:ext cx="9382783" cy="2126264"/>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4">
            <a:extLst>
              <a:ext uri="{FF2B5EF4-FFF2-40B4-BE49-F238E27FC236}">
                <a16:creationId xmlns:a16="http://schemas.microsoft.com/office/drawing/2014/main" id="{F835AC1D-341E-4045-8477-9D454E6C6E98}"/>
              </a:ext>
            </a:extLst>
          </p:cNvPr>
          <p:cNvSpPr/>
          <p:nvPr userDrawn="1"/>
        </p:nvSpPr>
        <p:spPr>
          <a:xfrm rot="18922003">
            <a:off x="6959947" y="2623069"/>
            <a:ext cx="2967320" cy="67205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a:extLst>
              <a:ext uri="{FF2B5EF4-FFF2-40B4-BE49-F238E27FC236}">
                <a16:creationId xmlns:a16="http://schemas.microsoft.com/office/drawing/2014/main" id="{CC8E3DE4-EB20-4558-AEAD-158932BED5FB}"/>
              </a:ext>
            </a:extLst>
          </p:cNvPr>
          <p:cNvSpPr/>
          <p:nvPr userDrawn="1"/>
        </p:nvSpPr>
        <p:spPr>
          <a:xfrm rot="20876818">
            <a:off x="8599486" y="804861"/>
            <a:ext cx="5957887" cy="1349375"/>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527A133-EC6E-485A-A201-636371DDC308}"/>
              </a:ext>
            </a:extLst>
          </p:cNvPr>
          <p:cNvSpPr txBox="1"/>
          <p:nvPr userDrawn="1"/>
        </p:nvSpPr>
        <p:spPr>
          <a:xfrm>
            <a:off x="538610" y="5619518"/>
            <a:ext cx="6000417" cy="369332"/>
          </a:xfrm>
          <a:prstGeom prst="rect">
            <a:avLst/>
          </a:prstGeom>
          <a:noFill/>
        </p:spPr>
        <p:txBody>
          <a:bodyPr wrap="square" lIns="0" tIns="0" rIns="0" bIns="0" rtlCol="0" anchor="ctr">
            <a:spAutoFit/>
          </a:bodyPr>
          <a:lstStyle/>
          <a:p>
            <a:pPr algn="l"/>
            <a:r>
              <a:rPr lang="en-GB" sz="1200" b="0" i="0" kern="120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Creative Commons Attribution-ShareAlike 3.0 Unported License</a:t>
            </a:r>
            <a:r>
              <a:rPr lang="en-GB" sz="1200" b="0" i="0" u="none" strike="noStrike" kern="1200" baseline="0" dirty="0">
                <a:solidFill>
                  <a:schemeClr val="tx1"/>
                </a:solidFill>
                <a:effectLst/>
                <a:latin typeface="+mn-lt"/>
                <a:ea typeface="+mn-ea"/>
                <a:cs typeface="+mn-cs"/>
              </a:rPr>
              <a:t>  - </a:t>
            </a:r>
            <a:br>
              <a:rPr lang="en-GB" sz="1200" b="0" i="0" u="none" strike="noStrike" kern="1200" baseline="0" dirty="0">
                <a:solidFill>
                  <a:schemeClr val="tx1"/>
                </a:solidFill>
                <a:effectLst/>
                <a:latin typeface="+mn-lt"/>
                <a:ea typeface="+mn-ea"/>
                <a:cs typeface="+mn-cs"/>
              </a:rPr>
            </a:br>
            <a:r>
              <a:rPr lang="en-GB" sz="1200" b="0" i="0" u="none" strike="noStrike" kern="1200" baseline="0" dirty="0">
                <a:solidFill>
                  <a:schemeClr val="tx1"/>
                </a:solidFill>
                <a:effectLst/>
                <a:latin typeface="+mn-lt"/>
                <a:ea typeface="+mn-ea"/>
                <a:cs typeface="+mn-cs"/>
              </a:rPr>
              <a:t>you may use and share this file, but please attribute it to </a:t>
            </a:r>
            <a:r>
              <a:rPr lang="en-GB" sz="1200" b="0" i="0" u="none" strike="noStrike" kern="1200" baseline="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thepsc.co.uk</a:t>
            </a:r>
            <a:r>
              <a:rPr lang="en-GB" sz="1200" b="0" i="0" u="none" strike="noStrike" kern="1200" baseline="0" dirty="0">
                <a:solidFill>
                  <a:schemeClr val="tx1"/>
                </a:solidFill>
                <a:effectLst/>
                <a:latin typeface="+mn-lt"/>
                <a:ea typeface="+mn-ea"/>
                <a:cs typeface="+mn-cs"/>
              </a:rPr>
              <a:t>  </a:t>
            </a:r>
            <a:endParaRPr lang="en-GB" sz="1200" b="1" baseline="0" dirty="0">
              <a:solidFill>
                <a:schemeClr val="tx1"/>
              </a:solidFill>
            </a:endParaRPr>
          </a:p>
        </p:txBody>
      </p:sp>
      <p:pic>
        <p:nvPicPr>
          <p:cNvPr id="11" name="Picture 2">
            <a:extLst>
              <a:ext uri="{FF2B5EF4-FFF2-40B4-BE49-F238E27FC236}">
                <a16:creationId xmlns:a16="http://schemas.microsoft.com/office/drawing/2014/main" id="{08DAD2BF-6B15-4421-BAEE-5112D73A0B27}"/>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38610" y="6032021"/>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3057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 Yellow">
    <p:bg>
      <p:bgPr>
        <a:solidFill>
          <a:schemeClr val="tx2"/>
        </a:solidFill>
        <a:effectLst/>
      </p:bgPr>
    </p:bg>
    <p:spTree>
      <p:nvGrpSpPr>
        <p:cNvPr id="1" name=""/>
        <p:cNvGrpSpPr/>
        <p:nvPr/>
      </p:nvGrpSpPr>
      <p:grpSpPr>
        <a:xfrm>
          <a:off x="0" y="0"/>
          <a:ext cx="0" cy="0"/>
          <a:chOff x="0" y="0"/>
          <a:chExt cx="0" cy="0"/>
        </a:xfrm>
      </p:grpSpPr>
      <p:sp>
        <p:nvSpPr>
          <p:cNvPr id="5" name="Freeform 15">
            <a:extLst>
              <a:ext uri="{FF2B5EF4-FFF2-40B4-BE49-F238E27FC236}">
                <a16:creationId xmlns:a16="http://schemas.microsoft.com/office/drawing/2014/main" id="{C5C0BDBF-6169-4374-B3C0-2CA3E818D015}"/>
              </a:ext>
            </a:extLst>
          </p:cNvPr>
          <p:cNvSpPr/>
          <p:nvPr userDrawn="1"/>
        </p:nvSpPr>
        <p:spPr>
          <a:xfrm rot="18900000">
            <a:off x="1041241" y="-1781834"/>
            <a:ext cx="18759424" cy="4248737"/>
          </a:xfrm>
          <a:custGeom>
            <a:avLst/>
            <a:gdLst>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71512 w 5957887"/>
              <a:gd name="connsiteY5" fmla="*/ 134302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732562 w 5957887"/>
              <a:gd name="connsiteY4" fmla="*/ 134382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57887" h="1349375">
                <a:moveTo>
                  <a:pt x="671512" y="0"/>
                </a:moveTo>
                <a:lnTo>
                  <a:pt x="671513" y="0"/>
                </a:lnTo>
                <a:lnTo>
                  <a:pt x="5957887" y="0"/>
                </a:lnTo>
                <a:lnTo>
                  <a:pt x="5957887" y="1349375"/>
                </a:lnTo>
                <a:lnTo>
                  <a:pt x="732562" y="1343825"/>
                </a:lnTo>
                <a:lnTo>
                  <a:pt x="617862" y="1341176"/>
                </a:lnTo>
                <a:cubicBezTo>
                  <a:pt x="572751" y="1336628"/>
                  <a:pt x="581291" y="1333931"/>
                  <a:pt x="536180" y="1329383"/>
                </a:cubicBezTo>
                <a:cubicBezTo>
                  <a:pt x="230183" y="1266767"/>
                  <a:pt x="0" y="996021"/>
                  <a:pt x="0" y="671513"/>
                </a:cubicBezTo>
                <a:cubicBezTo>
                  <a:pt x="0" y="347005"/>
                  <a:pt x="230183" y="76259"/>
                  <a:pt x="536180" y="13643"/>
                </a:cubicBezTo>
                <a:lnTo>
                  <a:pt x="671512"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drawing&#10;&#10;Description automatically generated">
            <a:extLst>
              <a:ext uri="{FF2B5EF4-FFF2-40B4-BE49-F238E27FC236}">
                <a16:creationId xmlns:a16="http://schemas.microsoft.com/office/drawing/2014/main" id="{CD4B6C19-6617-48FB-BBEF-1E2502E169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41133" y="3919326"/>
            <a:ext cx="2322000" cy="971664"/>
          </a:xfrm>
          <a:prstGeom prst="rect">
            <a:avLst/>
          </a:prstGeom>
        </p:spPr>
      </p:pic>
      <p:sp>
        <p:nvSpPr>
          <p:cNvPr id="15" name="TextBox 14">
            <a:extLst>
              <a:ext uri="{FF2B5EF4-FFF2-40B4-BE49-F238E27FC236}">
                <a16:creationId xmlns:a16="http://schemas.microsoft.com/office/drawing/2014/main" id="{95A01FB9-B326-43C2-9206-9BE19D6AC977}"/>
              </a:ext>
            </a:extLst>
          </p:cNvPr>
          <p:cNvSpPr txBox="1"/>
          <p:nvPr userDrawn="1"/>
        </p:nvSpPr>
        <p:spPr>
          <a:xfrm>
            <a:off x="80287" y="6265751"/>
            <a:ext cx="2098623" cy="338554"/>
          </a:xfrm>
          <a:prstGeom prst="rect">
            <a:avLst/>
          </a:prstGeom>
          <a:noFill/>
        </p:spPr>
        <p:txBody>
          <a:bodyPr wrap="square" rtlCol="0">
            <a:spAutoFit/>
          </a:bodyPr>
          <a:lstStyle/>
          <a:p>
            <a:pPr algn="ctr"/>
            <a:r>
              <a:rPr lang="en-US" sz="1600" b="0" i="0" dirty="0">
                <a:solidFill>
                  <a:schemeClr val="bg2"/>
                </a:solidFill>
                <a:latin typeface="+mn-lt"/>
                <a:hlinkClick r:id="rId3">
                  <a:extLst>
                    <a:ext uri="{A12FA001-AC4F-418D-AE19-62706E023703}">
                      <ahyp:hlinkClr xmlns:ahyp="http://schemas.microsoft.com/office/drawing/2018/hyperlinkcolor" val="tx"/>
                    </a:ext>
                  </a:extLst>
                </a:hlinkClick>
              </a:rPr>
              <a:t>thepsc.co.uk</a:t>
            </a:r>
            <a:r>
              <a:rPr lang="en-US" sz="1600" b="0" i="0" dirty="0">
                <a:solidFill>
                  <a:schemeClr val="bg2"/>
                </a:solidFill>
                <a:latin typeface="+mn-lt"/>
              </a:rPr>
              <a:t>    </a:t>
            </a:r>
          </a:p>
        </p:txBody>
      </p:sp>
    </p:spTree>
    <p:extLst>
      <p:ext uri="{BB962C8B-B14F-4D97-AF65-F5344CB8AC3E}">
        <p14:creationId xmlns:p14="http://schemas.microsoft.com/office/powerpoint/2010/main" val="169257272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thepsc.co.uk/" TargetMode="External"/><Relationship Id="rId3" Type="http://schemas.openxmlformats.org/officeDocument/2006/relationships/slideLayout" Target="../slideLayouts/slideLayout3.xml"/><Relationship Id="rId7" Type="http://schemas.openxmlformats.org/officeDocument/2006/relationships/hyperlink" Target="http://creativecommons.org/licenses/by-sa/3.0/deed.en_US"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A3D7DBD-12CA-4395-96BA-525435FE254E}"/>
              </a:ext>
            </a:extLst>
          </p:cNvPr>
          <p:cNvSpPr/>
          <p:nvPr userDrawn="1"/>
        </p:nvSpPr>
        <p:spPr>
          <a:xfrm>
            <a:off x="0" y="6021388"/>
            <a:ext cx="12192000" cy="836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18EEF08C-5B28-414E-BF50-F3154101331C}"/>
              </a:ext>
            </a:extLst>
          </p:cNvPr>
          <p:cNvSpPr>
            <a:spLocks noGrp="1"/>
          </p:cNvSpPr>
          <p:nvPr>
            <p:ph type="title"/>
          </p:nvPr>
        </p:nvSpPr>
        <p:spPr>
          <a:xfrm>
            <a:off x="444200" y="512763"/>
            <a:ext cx="5220000" cy="1089529"/>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5969D0-4C6C-416D-9ECA-28F07B6A918D}"/>
              </a:ext>
            </a:extLst>
          </p:cNvPr>
          <p:cNvSpPr>
            <a:spLocks noGrp="1"/>
          </p:cNvSpPr>
          <p:nvPr>
            <p:ph type="body" idx="1"/>
          </p:nvPr>
        </p:nvSpPr>
        <p:spPr>
          <a:xfrm>
            <a:off x="442913" y="2457260"/>
            <a:ext cx="4089600" cy="313932"/>
          </a:xfrm>
          <a:prstGeom prst="rect">
            <a:avLst/>
          </a:prstGeom>
        </p:spPr>
        <p:txBody>
          <a:bodyPr vert="horz" lIns="91440" tIns="45720" rIns="91440" bIns="45720" rtlCol="0" anchor="t" anchorCtr="0">
            <a:spAutoFit/>
          </a:bodyPr>
          <a:lstStyle/>
          <a:p>
            <a:pPr lvl="0"/>
            <a:r>
              <a:rPr lang="en-US" dirty="0"/>
              <a:t>Click to edit Master text styles</a:t>
            </a:r>
          </a:p>
        </p:txBody>
      </p:sp>
      <p:sp>
        <p:nvSpPr>
          <p:cNvPr id="6" name="Slide Number Placeholder 5">
            <a:extLst>
              <a:ext uri="{FF2B5EF4-FFF2-40B4-BE49-F238E27FC236}">
                <a16:creationId xmlns:a16="http://schemas.microsoft.com/office/drawing/2014/main" id="{9277556D-57B4-4229-B29B-9E78DC09C7DE}"/>
              </a:ext>
            </a:extLst>
          </p:cNvPr>
          <p:cNvSpPr>
            <a:spLocks noGrp="1"/>
          </p:cNvSpPr>
          <p:nvPr>
            <p:ph type="sldNum" sz="quarter" idx="4"/>
          </p:nvPr>
        </p:nvSpPr>
        <p:spPr>
          <a:xfrm>
            <a:off x="11219290" y="6307278"/>
            <a:ext cx="540000" cy="246221"/>
          </a:xfrm>
          <a:prstGeom prst="rect">
            <a:avLst/>
          </a:prstGeom>
        </p:spPr>
        <p:txBody>
          <a:bodyPr vert="horz" wrap="square" lIns="91440" tIns="45720" rIns="91440" bIns="45720" rtlCol="0" anchor="ctr">
            <a:spAutoFit/>
          </a:bodyPr>
          <a:lstStyle>
            <a:lvl1pPr algn="r">
              <a:defRPr sz="1000">
                <a:solidFill>
                  <a:schemeClr val="tx1"/>
                </a:solidFill>
              </a:defRPr>
            </a:lvl1pPr>
          </a:lstStyle>
          <a:p>
            <a:fld id="{F41FD34E-1804-4A56-9814-F21504CF5C20}" type="slidenum">
              <a:rPr lang="en-GB" smtClean="0"/>
              <a:pPr/>
              <a:t>‹#›</a:t>
            </a:fld>
            <a:endParaRPr lang="en-GB"/>
          </a:p>
        </p:txBody>
      </p:sp>
      <p:pic>
        <p:nvPicPr>
          <p:cNvPr id="8" name="Picture 7" descr="A picture containing drawing, food&#10;&#10;Description automatically generated">
            <a:extLst>
              <a:ext uri="{FF2B5EF4-FFF2-40B4-BE49-F238E27FC236}">
                <a16:creationId xmlns:a16="http://schemas.microsoft.com/office/drawing/2014/main" id="{60816EA3-F5D6-4018-8E54-EC586FC466DE}"/>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a:stretch/>
        </p:blipFill>
        <p:spPr>
          <a:xfrm>
            <a:off x="508933" y="6322762"/>
            <a:ext cx="1098000" cy="231157"/>
          </a:xfrm>
          <a:prstGeom prst="rect">
            <a:avLst/>
          </a:prstGeom>
        </p:spPr>
      </p:pic>
      <p:sp>
        <p:nvSpPr>
          <p:cNvPr id="11" name="TextBox 10">
            <a:extLst>
              <a:ext uri="{FF2B5EF4-FFF2-40B4-BE49-F238E27FC236}">
                <a16:creationId xmlns:a16="http://schemas.microsoft.com/office/drawing/2014/main" id="{896CCA77-8D1F-4659-9760-CEBDA6F47F1C}"/>
              </a:ext>
            </a:extLst>
          </p:cNvPr>
          <p:cNvSpPr txBox="1"/>
          <p:nvPr userDrawn="1"/>
        </p:nvSpPr>
        <p:spPr>
          <a:xfrm>
            <a:off x="2913212" y="6315229"/>
            <a:ext cx="4156075" cy="246221"/>
          </a:xfrm>
          <a:prstGeom prst="rect">
            <a:avLst/>
          </a:prstGeom>
          <a:noFill/>
        </p:spPr>
        <p:txBody>
          <a:bodyPr wrap="square" lIns="0" tIns="0" rIns="0" bIns="0" rtlCol="0" anchor="ctr">
            <a:spAutoFit/>
          </a:bodyPr>
          <a:lstStyle/>
          <a:p>
            <a:pPr algn="l"/>
            <a:r>
              <a:rPr lang="en-GB" sz="800" b="0" i="0" kern="1200" dirty="0">
                <a:solidFill>
                  <a:schemeClr val="tx1"/>
                </a:solidFill>
                <a:effectLst/>
                <a:latin typeface="+mn-lt"/>
                <a:ea typeface="+mn-ea"/>
                <a:cs typeface="+mn-cs"/>
              </a:rPr>
              <a:t> </a:t>
            </a:r>
            <a:r>
              <a:rPr lang="en-GB" sz="800" b="0" i="0" u="none" strike="noStrike" kern="1200" dirty="0">
                <a:solidFill>
                  <a:schemeClr val="tx1"/>
                </a:solidFill>
                <a:effectLst/>
                <a:latin typeface="+mn-lt"/>
                <a:ea typeface="+mn-ea"/>
                <a:cs typeface="+mn-cs"/>
                <a:hlinkClick r:id="rId7"/>
              </a:rPr>
              <a:t>Creative Commons Attribution-ShareAlike 3.0 Unported License</a:t>
            </a:r>
            <a:r>
              <a:rPr lang="en-GB" sz="800" b="0" i="0" u="none" strike="noStrike" kern="1200" baseline="0" dirty="0">
                <a:solidFill>
                  <a:schemeClr val="tx1"/>
                </a:solidFill>
                <a:effectLst/>
                <a:latin typeface="+mn-lt"/>
                <a:ea typeface="+mn-ea"/>
                <a:cs typeface="+mn-cs"/>
              </a:rPr>
              <a:t>  - </a:t>
            </a:r>
            <a:br>
              <a:rPr lang="en-GB" sz="800" b="0" i="0" u="none" strike="noStrike" kern="1200" baseline="0" dirty="0">
                <a:solidFill>
                  <a:schemeClr val="tx1"/>
                </a:solidFill>
                <a:effectLst/>
                <a:latin typeface="+mn-lt"/>
                <a:ea typeface="+mn-ea"/>
                <a:cs typeface="+mn-cs"/>
              </a:rPr>
            </a:br>
            <a:r>
              <a:rPr lang="en-GB" sz="800" b="0" i="0" u="none" strike="noStrike" kern="1200" baseline="0" dirty="0">
                <a:solidFill>
                  <a:schemeClr val="tx1"/>
                </a:solidFill>
                <a:effectLst/>
                <a:latin typeface="+mn-lt"/>
                <a:ea typeface="+mn-ea"/>
                <a:cs typeface="+mn-cs"/>
              </a:rPr>
              <a:t>you may use and share this file, but please attribute it to </a:t>
            </a:r>
            <a:r>
              <a:rPr lang="en-GB" sz="800" b="0" i="0" u="none" strike="noStrike" kern="1200" baseline="0" dirty="0">
                <a:solidFill>
                  <a:schemeClr val="tx1"/>
                </a:solidFill>
                <a:effectLst/>
                <a:latin typeface="+mn-lt"/>
                <a:ea typeface="+mn-ea"/>
                <a:cs typeface="+mn-cs"/>
                <a:hlinkClick r:id="rId8"/>
              </a:rPr>
              <a:t>thepsc.co.uk</a:t>
            </a:r>
            <a:r>
              <a:rPr lang="en-GB" sz="800" b="0" i="0" u="none" strike="noStrike" kern="1200" baseline="0" dirty="0">
                <a:solidFill>
                  <a:schemeClr val="tx1"/>
                </a:solidFill>
                <a:effectLst/>
                <a:latin typeface="+mn-lt"/>
                <a:ea typeface="+mn-ea"/>
                <a:cs typeface="+mn-cs"/>
              </a:rPr>
              <a:t>  </a:t>
            </a:r>
            <a:endParaRPr lang="en-GB" sz="800" b="1" baseline="0" dirty="0"/>
          </a:p>
        </p:txBody>
      </p:sp>
      <p:pic>
        <p:nvPicPr>
          <p:cNvPr id="12" name="Picture 2">
            <a:extLst>
              <a:ext uri="{FF2B5EF4-FFF2-40B4-BE49-F238E27FC236}">
                <a16:creationId xmlns:a16="http://schemas.microsoft.com/office/drawing/2014/main" id="{259CFF72-3967-4509-85AC-EB6E8F138832}"/>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2063750" y="6324094"/>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3360590"/>
      </p:ext>
    </p:extLst>
  </p:cSld>
  <p:clrMap bg1="lt1" tx1="dk1" bg2="lt2" tx2="dk2" accent1="accent1" accent2="accent2" accent3="accent3" accent4="accent4" accent5="accent5" accent6="accent6" hlink="hlink" folHlink="folHlink"/>
  <p:sldLayoutIdLst>
    <p:sldLayoutId id="2147483650" r:id="rId1"/>
    <p:sldLayoutId id="2147483661" r:id="rId2"/>
    <p:sldLayoutId id="2147483649" r:id="rId3"/>
    <p:sldLayoutId id="2147483660" r:id="rId4"/>
  </p:sldLayoutIdLst>
  <p:hf hdr="0" ftr="0" dt="0"/>
  <p:txStyles>
    <p:title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p:titleStyle>
    <p:body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840" userDrawn="1">
          <p15:clr>
            <a:srgbClr val="F26B43"/>
          </p15:clr>
        </p15:guide>
        <p15:guide id="3" pos="325" userDrawn="1">
          <p15:clr>
            <a:srgbClr val="F26B43"/>
          </p15:clr>
        </p15:guide>
        <p15:guide id="4" pos="279" userDrawn="1">
          <p15:clr>
            <a:srgbClr val="F26B43"/>
          </p15:clr>
        </p15:guide>
        <p15:guide id="5" pos="7355" userDrawn="1">
          <p15:clr>
            <a:srgbClr val="F26B43"/>
          </p15:clr>
        </p15:guide>
        <p15:guide id="6" pos="7401" userDrawn="1">
          <p15:clr>
            <a:srgbClr val="F26B43"/>
          </p15:clr>
        </p15:guide>
        <p15:guide id="7" pos="1300" userDrawn="1">
          <p15:clr>
            <a:srgbClr val="F26B43"/>
          </p15:clr>
        </p15:guide>
        <p15:guide id="8" pos="3522" userDrawn="1">
          <p15:clr>
            <a:srgbClr val="F26B43"/>
          </p15:clr>
        </p15:guide>
        <p15:guide id="9" pos="3568" userDrawn="1">
          <p15:clr>
            <a:srgbClr val="F26B43"/>
          </p15:clr>
        </p15:guide>
        <p15:guide id="10" pos="4112" userDrawn="1">
          <p15:clr>
            <a:srgbClr val="F26B43"/>
          </p15:clr>
        </p15:guide>
        <p15:guide id="11" pos="4158" userDrawn="1">
          <p15:clr>
            <a:srgbClr val="F26B43"/>
          </p15:clr>
        </p15:guide>
        <p15:guide id="12" orient="horz" pos="1888" userDrawn="1">
          <p15:clr>
            <a:srgbClr val="F26B43"/>
          </p15:clr>
        </p15:guide>
        <p15:guide id="13" orient="horz" pos="2251" userDrawn="1">
          <p15:clr>
            <a:srgbClr val="F26B43"/>
          </p15:clr>
        </p15:guide>
        <p15:guide id="14" orient="horz" pos="2432" userDrawn="1">
          <p15:clr>
            <a:srgbClr val="F26B43"/>
          </p15:clr>
        </p15:guide>
        <p15:guide id="15"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thepsc.co.uk/capability-build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A0981-3638-4E17-95BB-A5ABFE8249B5}"/>
              </a:ext>
            </a:extLst>
          </p:cNvPr>
          <p:cNvSpPr>
            <a:spLocks noGrp="1"/>
          </p:cNvSpPr>
          <p:nvPr>
            <p:ph type="ctrTitle"/>
          </p:nvPr>
        </p:nvSpPr>
        <p:spPr>
          <a:xfrm>
            <a:off x="448459" y="3259252"/>
            <a:ext cx="5142715" cy="1546577"/>
          </a:xfrm>
        </p:spPr>
        <p:txBody>
          <a:bodyPr/>
          <a:lstStyle/>
          <a:p>
            <a:r>
              <a:rPr lang="en-GB" dirty="0"/>
              <a:t>Influence Model – Guidance and Template</a:t>
            </a:r>
          </a:p>
        </p:txBody>
      </p:sp>
      <p:sp>
        <p:nvSpPr>
          <p:cNvPr id="4" name="Slide Number Placeholder 3">
            <a:extLst>
              <a:ext uri="{FF2B5EF4-FFF2-40B4-BE49-F238E27FC236}">
                <a16:creationId xmlns:a16="http://schemas.microsoft.com/office/drawing/2014/main" id="{6643484E-8F83-492F-BD16-99B786361F39}"/>
              </a:ext>
            </a:extLst>
          </p:cNvPr>
          <p:cNvSpPr>
            <a:spLocks noGrp="1"/>
          </p:cNvSpPr>
          <p:nvPr>
            <p:ph type="sldNum" sz="quarter" idx="12"/>
          </p:nvPr>
        </p:nvSpPr>
        <p:spPr/>
        <p:txBody>
          <a:bodyPr/>
          <a:lstStyle/>
          <a:p>
            <a:fld id="{F41FD34E-1804-4A56-9814-F21504CF5C20}" type="slidenum">
              <a:rPr lang="en-GB" smtClean="0"/>
              <a:t>1</a:t>
            </a:fld>
            <a:endParaRPr lang="en-GB" dirty="0"/>
          </a:p>
        </p:txBody>
      </p:sp>
      <p:sp>
        <p:nvSpPr>
          <p:cNvPr id="6" name="Subtitle 5">
            <a:extLst>
              <a:ext uri="{FF2B5EF4-FFF2-40B4-BE49-F238E27FC236}">
                <a16:creationId xmlns:a16="http://schemas.microsoft.com/office/drawing/2014/main" id="{4860CC4C-F9E7-473B-86F6-7864BA5F8C5B}"/>
              </a:ext>
            </a:extLst>
          </p:cNvPr>
          <p:cNvSpPr>
            <a:spLocks noGrp="1"/>
          </p:cNvSpPr>
          <p:nvPr>
            <p:ph type="subTitle" idx="1"/>
          </p:nvPr>
        </p:nvSpPr>
        <p:spPr/>
        <p:txBody>
          <a:bodyPr/>
          <a:lstStyle/>
          <a:p>
            <a:r>
              <a:rPr lang="en-US"/>
              <a:t>Capability </a:t>
            </a:r>
            <a:r>
              <a:rPr lang="en-US" dirty="0"/>
              <a:t>Building</a:t>
            </a:r>
            <a:endParaRPr lang="en-GB" dirty="0"/>
          </a:p>
        </p:txBody>
      </p:sp>
    </p:spTree>
    <p:extLst>
      <p:ext uri="{BB962C8B-B14F-4D97-AF65-F5344CB8AC3E}">
        <p14:creationId xmlns:p14="http://schemas.microsoft.com/office/powerpoint/2010/main" val="175106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79A7AC-DD6E-4F1F-84F1-F8DE98F6BBB5}"/>
              </a:ext>
            </a:extLst>
          </p:cNvPr>
          <p:cNvSpPr>
            <a:spLocks noGrp="1"/>
          </p:cNvSpPr>
          <p:nvPr>
            <p:ph type="sldNum" sz="quarter" idx="12"/>
          </p:nvPr>
        </p:nvSpPr>
        <p:spPr/>
        <p:txBody>
          <a:bodyPr/>
          <a:lstStyle/>
          <a:p>
            <a:fld id="{F41FD34E-1804-4A56-9814-F21504CF5C20}" type="slidenum">
              <a:rPr lang="en-GB" smtClean="0"/>
              <a:pPr/>
              <a:t>2</a:t>
            </a:fld>
            <a:endParaRPr lang="en-GB" dirty="0"/>
          </a:p>
        </p:txBody>
      </p:sp>
      <p:grpSp>
        <p:nvGrpSpPr>
          <p:cNvPr id="3" name="Group 2">
            <a:extLst>
              <a:ext uri="{FF2B5EF4-FFF2-40B4-BE49-F238E27FC236}">
                <a16:creationId xmlns:a16="http://schemas.microsoft.com/office/drawing/2014/main" id="{2F472999-8095-4AA3-8474-6D7C16BB24C2}"/>
              </a:ext>
            </a:extLst>
          </p:cNvPr>
          <p:cNvGrpSpPr/>
          <p:nvPr/>
        </p:nvGrpSpPr>
        <p:grpSpPr>
          <a:xfrm>
            <a:off x="3526087" y="1492022"/>
            <a:ext cx="5128279" cy="4665957"/>
            <a:chOff x="3638487" y="1129400"/>
            <a:chExt cx="4915023" cy="4792192"/>
          </a:xfrm>
        </p:grpSpPr>
        <p:grpSp>
          <p:nvGrpSpPr>
            <p:cNvPr id="8" name="Group 7">
              <a:extLst>
                <a:ext uri="{FF2B5EF4-FFF2-40B4-BE49-F238E27FC236}">
                  <a16:creationId xmlns:a16="http://schemas.microsoft.com/office/drawing/2014/main" id="{8A0D310F-F25B-46F7-9CA6-3CDE3FD10288}"/>
                </a:ext>
              </a:extLst>
            </p:cNvPr>
            <p:cNvGrpSpPr/>
            <p:nvPr/>
          </p:nvGrpSpPr>
          <p:grpSpPr>
            <a:xfrm>
              <a:off x="3638487" y="1129400"/>
              <a:ext cx="4915023" cy="4792192"/>
              <a:chOff x="5287718" y="2715756"/>
              <a:chExt cx="3258199" cy="3176773"/>
            </a:xfrm>
          </p:grpSpPr>
          <p:sp>
            <p:nvSpPr>
              <p:cNvPr id="9" name="Rectangle 8">
                <a:extLst>
                  <a:ext uri="{FF2B5EF4-FFF2-40B4-BE49-F238E27FC236}">
                    <a16:creationId xmlns:a16="http://schemas.microsoft.com/office/drawing/2014/main" id="{2F07DAE0-7F5F-47A2-AFB8-03850BBDA49E}"/>
                  </a:ext>
                </a:extLst>
              </p:cNvPr>
              <p:cNvSpPr/>
              <p:nvPr/>
            </p:nvSpPr>
            <p:spPr bwMode="gray">
              <a:xfrm>
                <a:off x="5287718" y="2715757"/>
                <a:ext cx="3258199" cy="3176772"/>
              </a:xfrm>
              <a:prstGeom prst="rect">
                <a:avLst/>
              </a:prstGeom>
              <a:solidFill>
                <a:schemeClr val="bg1">
                  <a:lumMod val="95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36000" rIns="36000" bIns="36000" numCol="1" spcCol="0" rtlCol="0" fromWordArt="0" anchor="ctr" anchorCtr="0" forceAA="0" compatLnSpc="1">
                <a:prstTxWarp prst="textNoShape">
                  <a:avLst/>
                </a:prstTxWarp>
                <a:noAutofit/>
              </a:bodyPr>
              <a:lstStyle/>
              <a:p>
                <a:pPr marL="177800" indent="-177800" algn="l">
                  <a:buClr>
                    <a:schemeClr val="accent1"/>
                  </a:buClr>
                  <a:buFont typeface="Wingdings" panose="05000000000000000000" pitchFamily="2" charset="2"/>
                  <a:buChar char="§"/>
                </a:pPr>
                <a:endParaRPr lang="en-GB" sz="1400" dirty="0">
                  <a:solidFill>
                    <a:schemeClr val="tx1"/>
                  </a:solidFill>
                </a:endParaRPr>
              </a:p>
            </p:txBody>
          </p:sp>
          <p:grpSp>
            <p:nvGrpSpPr>
              <p:cNvPr id="10" name="Group 9">
                <a:extLst>
                  <a:ext uri="{FF2B5EF4-FFF2-40B4-BE49-F238E27FC236}">
                    <a16:creationId xmlns:a16="http://schemas.microsoft.com/office/drawing/2014/main" id="{C9859342-4B13-4443-A16D-8AFEC8721750}"/>
                  </a:ext>
                </a:extLst>
              </p:cNvPr>
              <p:cNvGrpSpPr/>
              <p:nvPr/>
            </p:nvGrpSpPr>
            <p:grpSpPr>
              <a:xfrm>
                <a:off x="5293158" y="2715756"/>
                <a:ext cx="3252759" cy="3176773"/>
                <a:chOff x="5293158" y="2715756"/>
                <a:chExt cx="3252759" cy="3176773"/>
              </a:xfrm>
            </p:grpSpPr>
            <p:sp>
              <p:nvSpPr>
                <p:cNvPr id="11" name="Freeform 7">
                  <a:extLst>
                    <a:ext uri="{FF2B5EF4-FFF2-40B4-BE49-F238E27FC236}">
                      <a16:creationId xmlns:a16="http://schemas.microsoft.com/office/drawing/2014/main" id="{D7F33C0C-A842-4679-9764-0B89813FB25C}"/>
                    </a:ext>
                  </a:extLst>
                </p:cNvPr>
                <p:cNvSpPr>
                  <a:spLocks/>
                </p:cNvSpPr>
                <p:nvPr/>
              </p:nvSpPr>
              <p:spPr bwMode="auto">
                <a:xfrm>
                  <a:off x="6919548" y="3986840"/>
                  <a:ext cx="1626369" cy="1905689"/>
                </a:xfrm>
                <a:custGeom>
                  <a:avLst/>
                  <a:gdLst>
                    <a:gd name="T0" fmla="*/ 2145 w 2376"/>
                    <a:gd name="T1" fmla="*/ 1136 h 2374"/>
                    <a:gd name="T2" fmla="*/ 2092 w 2376"/>
                    <a:gd name="T3" fmla="*/ 1169 h 2374"/>
                    <a:gd name="T4" fmla="*/ 2056 w 2376"/>
                    <a:gd name="T5" fmla="*/ 1218 h 2374"/>
                    <a:gd name="T6" fmla="*/ 2023 w 2376"/>
                    <a:gd name="T7" fmla="*/ 1248 h 2374"/>
                    <a:gd name="T8" fmla="*/ 1993 w 2376"/>
                    <a:gd name="T9" fmla="*/ 1241 h 2374"/>
                    <a:gd name="T10" fmla="*/ 1979 w 2376"/>
                    <a:gd name="T11" fmla="*/ 1198 h 2374"/>
                    <a:gd name="T12" fmla="*/ 1102 w 2376"/>
                    <a:gd name="T13" fmla="*/ 393 h 2374"/>
                    <a:gd name="T14" fmla="*/ 1072 w 2376"/>
                    <a:gd name="T15" fmla="*/ 371 h 2374"/>
                    <a:gd name="T16" fmla="*/ 1080 w 2376"/>
                    <a:gd name="T17" fmla="*/ 338 h 2374"/>
                    <a:gd name="T18" fmla="*/ 1113 w 2376"/>
                    <a:gd name="T19" fmla="*/ 314 h 2374"/>
                    <a:gd name="T20" fmla="*/ 1168 w 2376"/>
                    <a:gd name="T21" fmla="*/ 265 h 2374"/>
                    <a:gd name="T22" fmla="*/ 1192 w 2376"/>
                    <a:gd name="T23" fmla="*/ 200 h 2374"/>
                    <a:gd name="T24" fmla="*/ 1183 w 2376"/>
                    <a:gd name="T25" fmla="*/ 130 h 2374"/>
                    <a:gd name="T26" fmla="*/ 1126 w 2376"/>
                    <a:gd name="T27" fmla="*/ 54 h 2374"/>
                    <a:gd name="T28" fmla="*/ 1032 w 2376"/>
                    <a:gd name="T29" fmla="*/ 9 h 2374"/>
                    <a:gd name="T30" fmla="*/ 939 w 2376"/>
                    <a:gd name="T31" fmla="*/ 2 h 2374"/>
                    <a:gd name="T32" fmla="*/ 835 w 2376"/>
                    <a:gd name="T33" fmla="*/ 32 h 2374"/>
                    <a:gd name="T34" fmla="*/ 761 w 2376"/>
                    <a:gd name="T35" fmla="*/ 97 h 2374"/>
                    <a:gd name="T36" fmla="*/ 734 w 2376"/>
                    <a:gd name="T37" fmla="*/ 184 h 2374"/>
                    <a:gd name="T38" fmla="*/ 746 w 2376"/>
                    <a:gd name="T39" fmla="*/ 242 h 2374"/>
                    <a:gd name="T40" fmla="*/ 788 w 2376"/>
                    <a:gd name="T41" fmla="*/ 296 h 2374"/>
                    <a:gd name="T42" fmla="*/ 833 w 2376"/>
                    <a:gd name="T43" fmla="*/ 326 h 2374"/>
                    <a:gd name="T44" fmla="*/ 855 w 2376"/>
                    <a:gd name="T45" fmla="*/ 359 h 2374"/>
                    <a:gd name="T46" fmla="*/ 840 w 2376"/>
                    <a:gd name="T47" fmla="*/ 386 h 2374"/>
                    <a:gd name="T48" fmla="*/ 0 w 2376"/>
                    <a:gd name="T49" fmla="*/ 395 h 2374"/>
                    <a:gd name="T50" fmla="*/ 24 w 2376"/>
                    <a:gd name="T51" fmla="*/ 1250 h 2374"/>
                    <a:gd name="T52" fmla="*/ 72 w 2376"/>
                    <a:gd name="T53" fmla="*/ 1208 h 2374"/>
                    <a:gd name="T54" fmla="*/ 111 w 2376"/>
                    <a:gd name="T55" fmla="*/ 1160 h 2374"/>
                    <a:gd name="T56" fmla="*/ 169 w 2376"/>
                    <a:gd name="T57" fmla="*/ 1132 h 2374"/>
                    <a:gd name="T58" fmla="*/ 238 w 2376"/>
                    <a:gd name="T59" fmla="*/ 1133 h 2374"/>
                    <a:gd name="T60" fmla="*/ 319 w 2376"/>
                    <a:gd name="T61" fmla="*/ 1181 h 2374"/>
                    <a:gd name="T62" fmla="*/ 371 w 2376"/>
                    <a:gd name="T63" fmla="*/ 1268 h 2374"/>
                    <a:gd name="T64" fmla="*/ 386 w 2376"/>
                    <a:gd name="T65" fmla="*/ 1358 h 2374"/>
                    <a:gd name="T66" fmla="*/ 364 w 2376"/>
                    <a:gd name="T67" fmla="*/ 1467 h 2374"/>
                    <a:gd name="T68" fmla="*/ 304 w 2376"/>
                    <a:gd name="T69" fmla="*/ 1547 h 2374"/>
                    <a:gd name="T70" fmla="*/ 220 w 2376"/>
                    <a:gd name="T71" fmla="*/ 1586 h 2374"/>
                    <a:gd name="T72" fmla="*/ 156 w 2376"/>
                    <a:gd name="T73" fmla="*/ 1579 h 2374"/>
                    <a:gd name="T74" fmla="*/ 102 w 2376"/>
                    <a:gd name="T75" fmla="*/ 1547 h 2374"/>
                    <a:gd name="T76" fmla="*/ 63 w 2376"/>
                    <a:gd name="T77" fmla="*/ 1492 h 2374"/>
                    <a:gd name="T78" fmla="*/ 15 w 2376"/>
                    <a:gd name="T79" fmla="*/ 1467 h 2374"/>
                    <a:gd name="T80" fmla="*/ 1979 w 2376"/>
                    <a:gd name="T81" fmla="*/ 1519 h 2374"/>
                    <a:gd name="T82" fmla="*/ 1988 w 2376"/>
                    <a:gd name="T83" fmla="*/ 1482 h 2374"/>
                    <a:gd name="T84" fmla="*/ 2017 w 2376"/>
                    <a:gd name="T85" fmla="*/ 1467 h 2374"/>
                    <a:gd name="T86" fmla="*/ 2050 w 2376"/>
                    <a:gd name="T87" fmla="*/ 1488 h 2374"/>
                    <a:gd name="T88" fmla="*/ 2078 w 2376"/>
                    <a:gd name="T89" fmla="*/ 1532 h 2374"/>
                    <a:gd name="T90" fmla="*/ 2132 w 2376"/>
                    <a:gd name="T91" fmla="*/ 1574 h 2374"/>
                    <a:gd name="T92" fmla="*/ 2190 w 2376"/>
                    <a:gd name="T93" fmla="*/ 1588 h 2374"/>
                    <a:gd name="T94" fmla="*/ 2278 w 2376"/>
                    <a:gd name="T95" fmla="*/ 1559 h 2374"/>
                    <a:gd name="T96" fmla="*/ 2344 w 2376"/>
                    <a:gd name="T97" fmla="*/ 1486 h 2374"/>
                    <a:gd name="T98" fmla="*/ 2374 w 2376"/>
                    <a:gd name="T99" fmla="*/ 1381 h 2374"/>
                    <a:gd name="T100" fmla="*/ 2367 w 2376"/>
                    <a:gd name="T101" fmla="*/ 1290 h 2374"/>
                    <a:gd name="T102" fmla="*/ 2322 w 2376"/>
                    <a:gd name="T103" fmla="*/ 1196 h 2374"/>
                    <a:gd name="T104" fmla="*/ 2246 w 2376"/>
                    <a:gd name="T105" fmla="*/ 1139 h 2374"/>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55 w 10000"/>
                    <a:gd name="connsiteY213" fmla="*/ 6179 h 10000"/>
                    <a:gd name="connsiteX214" fmla="*/ 8489 w 10000"/>
                    <a:gd name="connsiteY214" fmla="*/ 6179 h 10000"/>
                    <a:gd name="connsiteX215" fmla="*/ 8514 w 10000"/>
                    <a:gd name="connsiteY215" fmla="*/ 6179 h 10000"/>
                    <a:gd name="connsiteX216" fmla="*/ 8544 w 10000"/>
                    <a:gd name="connsiteY216" fmla="*/ 6192 h 10000"/>
                    <a:gd name="connsiteX217" fmla="*/ 8569 w 10000"/>
                    <a:gd name="connsiteY217" fmla="*/ 6209 h 10000"/>
                    <a:gd name="connsiteX218" fmla="*/ 8603 w 10000"/>
                    <a:gd name="connsiteY218" fmla="*/ 6234 h 10000"/>
                    <a:gd name="connsiteX219" fmla="*/ 8628 w 10000"/>
                    <a:gd name="connsiteY219" fmla="*/ 6268 h 10000"/>
                    <a:gd name="connsiteX220" fmla="*/ 8678 w 10000"/>
                    <a:gd name="connsiteY220" fmla="*/ 6348 h 10000"/>
                    <a:gd name="connsiteX221" fmla="*/ 8678 w 10000"/>
                    <a:gd name="connsiteY221" fmla="*/ 6348 h 10000"/>
                    <a:gd name="connsiteX222" fmla="*/ 8708 w 10000"/>
                    <a:gd name="connsiteY222" fmla="*/ 6398 h 10000"/>
                    <a:gd name="connsiteX223" fmla="*/ 8746 w 10000"/>
                    <a:gd name="connsiteY223" fmla="*/ 6453 h 10000"/>
                    <a:gd name="connsiteX224" fmla="*/ 8805 w 10000"/>
                    <a:gd name="connsiteY224" fmla="*/ 6516 h 10000"/>
                    <a:gd name="connsiteX225" fmla="*/ 8843 w 10000"/>
                    <a:gd name="connsiteY225" fmla="*/ 6550 h 10000"/>
                    <a:gd name="connsiteX226" fmla="*/ 8880 w 10000"/>
                    <a:gd name="connsiteY226" fmla="*/ 6580 h 10000"/>
                    <a:gd name="connsiteX227" fmla="*/ 8927 w 10000"/>
                    <a:gd name="connsiteY227" fmla="*/ 6605 h 10000"/>
                    <a:gd name="connsiteX228" fmla="*/ 8973 w 10000"/>
                    <a:gd name="connsiteY228" fmla="*/ 6630 h 10000"/>
                    <a:gd name="connsiteX229" fmla="*/ 9028 w 10000"/>
                    <a:gd name="connsiteY229" fmla="*/ 6655 h 10000"/>
                    <a:gd name="connsiteX230" fmla="*/ 9087 w 10000"/>
                    <a:gd name="connsiteY230" fmla="*/ 6668 h 10000"/>
                    <a:gd name="connsiteX231" fmla="*/ 9150 w 10000"/>
                    <a:gd name="connsiteY231" fmla="*/ 6681 h 10000"/>
                    <a:gd name="connsiteX232" fmla="*/ 9217 w 10000"/>
                    <a:gd name="connsiteY232" fmla="*/ 6689 h 10000"/>
                    <a:gd name="connsiteX233" fmla="*/ 9217 w 10000"/>
                    <a:gd name="connsiteY233" fmla="*/ 6689 h 10000"/>
                    <a:gd name="connsiteX234" fmla="*/ 9301 w 10000"/>
                    <a:gd name="connsiteY234" fmla="*/ 6681 h 10000"/>
                    <a:gd name="connsiteX235" fmla="*/ 9377 w 10000"/>
                    <a:gd name="connsiteY235" fmla="*/ 6668 h 10000"/>
                    <a:gd name="connsiteX236" fmla="*/ 9453 w 10000"/>
                    <a:gd name="connsiteY236" fmla="*/ 6643 h 10000"/>
                    <a:gd name="connsiteX237" fmla="*/ 9520 w 10000"/>
                    <a:gd name="connsiteY237" fmla="*/ 6613 h 10000"/>
                    <a:gd name="connsiteX238" fmla="*/ 9588 w 10000"/>
                    <a:gd name="connsiteY238" fmla="*/ 6567 h 10000"/>
                    <a:gd name="connsiteX239" fmla="*/ 9651 w 10000"/>
                    <a:gd name="connsiteY239" fmla="*/ 6516 h 10000"/>
                    <a:gd name="connsiteX240" fmla="*/ 9714 w 10000"/>
                    <a:gd name="connsiteY240" fmla="*/ 6466 h 10000"/>
                    <a:gd name="connsiteX241" fmla="*/ 9773 w 10000"/>
                    <a:gd name="connsiteY241" fmla="*/ 6403 h 10000"/>
                    <a:gd name="connsiteX242" fmla="*/ 9815 w 10000"/>
                    <a:gd name="connsiteY242" fmla="*/ 6335 h 10000"/>
                    <a:gd name="connsiteX243" fmla="*/ 9865 w 10000"/>
                    <a:gd name="connsiteY243" fmla="*/ 6259 h 10000"/>
                    <a:gd name="connsiteX244" fmla="*/ 9903 w 10000"/>
                    <a:gd name="connsiteY244" fmla="*/ 6179 h 10000"/>
                    <a:gd name="connsiteX245" fmla="*/ 9937 w 10000"/>
                    <a:gd name="connsiteY245" fmla="*/ 6095 h 10000"/>
                    <a:gd name="connsiteX246" fmla="*/ 9962 w 10000"/>
                    <a:gd name="connsiteY246" fmla="*/ 6007 h 10000"/>
                    <a:gd name="connsiteX247" fmla="*/ 9979 w 10000"/>
                    <a:gd name="connsiteY247" fmla="*/ 5914 h 10000"/>
                    <a:gd name="connsiteX248" fmla="*/ 9992 w 10000"/>
                    <a:gd name="connsiteY248" fmla="*/ 5817 h 10000"/>
                    <a:gd name="connsiteX249" fmla="*/ 10000 w 10000"/>
                    <a:gd name="connsiteY249" fmla="*/ 5720 h 10000"/>
                    <a:gd name="connsiteX250" fmla="*/ 10000 w 10000"/>
                    <a:gd name="connsiteY250" fmla="*/ 5720 h 10000"/>
                    <a:gd name="connsiteX251" fmla="*/ 9992 w 10000"/>
                    <a:gd name="connsiteY251" fmla="*/ 5623 h 10000"/>
                    <a:gd name="connsiteX252" fmla="*/ 9979 w 10000"/>
                    <a:gd name="connsiteY252" fmla="*/ 5522 h 10000"/>
                    <a:gd name="connsiteX253" fmla="*/ 9962 w 10000"/>
                    <a:gd name="connsiteY253" fmla="*/ 5434 h 10000"/>
                    <a:gd name="connsiteX254" fmla="*/ 9937 w 10000"/>
                    <a:gd name="connsiteY254" fmla="*/ 5345 h 10000"/>
                    <a:gd name="connsiteX255" fmla="*/ 9903 w 10000"/>
                    <a:gd name="connsiteY255" fmla="*/ 5257 h 10000"/>
                    <a:gd name="connsiteX256" fmla="*/ 9865 w 10000"/>
                    <a:gd name="connsiteY256" fmla="*/ 5177 h 10000"/>
                    <a:gd name="connsiteX257" fmla="*/ 9815 w 10000"/>
                    <a:gd name="connsiteY257" fmla="*/ 5110 h 10000"/>
                    <a:gd name="connsiteX258" fmla="*/ 9773 w 10000"/>
                    <a:gd name="connsiteY258" fmla="*/ 5038 h 10000"/>
                    <a:gd name="connsiteX259" fmla="*/ 9714 w 10000"/>
                    <a:gd name="connsiteY259" fmla="*/ 4975 h 10000"/>
                    <a:gd name="connsiteX260" fmla="*/ 9651 w 10000"/>
                    <a:gd name="connsiteY260" fmla="*/ 4920 h 10000"/>
                    <a:gd name="connsiteX261" fmla="*/ 9588 w 10000"/>
                    <a:gd name="connsiteY261" fmla="*/ 4869 h 10000"/>
                    <a:gd name="connsiteX262" fmla="*/ 9520 w 10000"/>
                    <a:gd name="connsiteY262" fmla="*/ 4832 h 10000"/>
                    <a:gd name="connsiteX263" fmla="*/ 9453 w 10000"/>
                    <a:gd name="connsiteY263" fmla="*/ 4798 h 10000"/>
                    <a:gd name="connsiteX264" fmla="*/ 9377 w 10000"/>
                    <a:gd name="connsiteY264" fmla="*/ 4773 h 10000"/>
                    <a:gd name="connsiteX265" fmla="*/ 9301 w 10000"/>
                    <a:gd name="connsiteY265" fmla="*/ 4760 h 10000"/>
                    <a:gd name="connsiteX266" fmla="*/ 9217 w 10000"/>
                    <a:gd name="connsiteY266" fmla="*/ 4756 h 10000"/>
                    <a:gd name="connsiteX267" fmla="*/ 9217 w 10000"/>
                    <a:gd name="connsiteY267"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55 w 10000"/>
                    <a:gd name="connsiteY213" fmla="*/ 6179 h 10000"/>
                    <a:gd name="connsiteX214" fmla="*/ 8489 w 10000"/>
                    <a:gd name="connsiteY214" fmla="*/ 6179 h 10000"/>
                    <a:gd name="connsiteX215" fmla="*/ 8514 w 10000"/>
                    <a:gd name="connsiteY215" fmla="*/ 6179 h 10000"/>
                    <a:gd name="connsiteX216" fmla="*/ 8544 w 10000"/>
                    <a:gd name="connsiteY216" fmla="*/ 6192 h 10000"/>
                    <a:gd name="connsiteX217" fmla="*/ 8569 w 10000"/>
                    <a:gd name="connsiteY217" fmla="*/ 6209 h 10000"/>
                    <a:gd name="connsiteX218" fmla="*/ 8603 w 10000"/>
                    <a:gd name="connsiteY218" fmla="*/ 6234 h 10000"/>
                    <a:gd name="connsiteX219" fmla="*/ 8678 w 10000"/>
                    <a:gd name="connsiteY219" fmla="*/ 6348 h 10000"/>
                    <a:gd name="connsiteX220" fmla="*/ 8678 w 10000"/>
                    <a:gd name="connsiteY220" fmla="*/ 6348 h 10000"/>
                    <a:gd name="connsiteX221" fmla="*/ 8708 w 10000"/>
                    <a:gd name="connsiteY221" fmla="*/ 6398 h 10000"/>
                    <a:gd name="connsiteX222" fmla="*/ 8746 w 10000"/>
                    <a:gd name="connsiteY222" fmla="*/ 6453 h 10000"/>
                    <a:gd name="connsiteX223" fmla="*/ 8805 w 10000"/>
                    <a:gd name="connsiteY223" fmla="*/ 6516 h 10000"/>
                    <a:gd name="connsiteX224" fmla="*/ 8843 w 10000"/>
                    <a:gd name="connsiteY224" fmla="*/ 6550 h 10000"/>
                    <a:gd name="connsiteX225" fmla="*/ 8880 w 10000"/>
                    <a:gd name="connsiteY225" fmla="*/ 6580 h 10000"/>
                    <a:gd name="connsiteX226" fmla="*/ 8927 w 10000"/>
                    <a:gd name="connsiteY226" fmla="*/ 6605 h 10000"/>
                    <a:gd name="connsiteX227" fmla="*/ 8973 w 10000"/>
                    <a:gd name="connsiteY227" fmla="*/ 6630 h 10000"/>
                    <a:gd name="connsiteX228" fmla="*/ 9028 w 10000"/>
                    <a:gd name="connsiteY228" fmla="*/ 6655 h 10000"/>
                    <a:gd name="connsiteX229" fmla="*/ 9087 w 10000"/>
                    <a:gd name="connsiteY229" fmla="*/ 6668 h 10000"/>
                    <a:gd name="connsiteX230" fmla="*/ 9150 w 10000"/>
                    <a:gd name="connsiteY230" fmla="*/ 6681 h 10000"/>
                    <a:gd name="connsiteX231" fmla="*/ 9217 w 10000"/>
                    <a:gd name="connsiteY231" fmla="*/ 6689 h 10000"/>
                    <a:gd name="connsiteX232" fmla="*/ 9217 w 10000"/>
                    <a:gd name="connsiteY232" fmla="*/ 6689 h 10000"/>
                    <a:gd name="connsiteX233" fmla="*/ 9301 w 10000"/>
                    <a:gd name="connsiteY233" fmla="*/ 6681 h 10000"/>
                    <a:gd name="connsiteX234" fmla="*/ 9377 w 10000"/>
                    <a:gd name="connsiteY234" fmla="*/ 6668 h 10000"/>
                    <a:gd name="connsiteX235" fmla="*/ 9453 w 10000"/>
                    <a:gd name="connsiteY235" fmla="*/ 6643 h 10000"/>
                    <a:gd name="connsiteX236" fmla="*/ 9520 w 10000"/>
                    <a:gd name="connsiteY236" fmla="*/ 6613 h 10000"/>
                    <a:gd name="connsiteX237" fmla="*/ 9588 w 10000"/>
                    <a:gd name="connsiteY237" fmla="*/ 6567 h 10000"/>
                    <a:gd name="connsiteX238" fmla="*/ 9651 w 10000"/>
                    <a:gd name="connsiteY238" fmla="*/ 6516 h 10000"/>
                    <a:gd name="connsiteX239" fmla="*/ 9714 w 10000"/>
                    <a:gd name="connsiteY239" fmla="*/ 6466 h 10000"/>
                    <a:gd name="connsiteX240" fmla="*/ 9773 w 10000"/>
                    <a:gd name="connsiteY240" fmla="*/ 6403 h 10000"/>
                    <a:gd name="connsiteX241" fmla="*/ 9815 w 10000"/>
                    <a:gd name="connsiteY241" fmla="*/ 6335 h 10000"/>
                    <a:gd name="connsiteX242" fmla="*/ 9865 w 10000"/>
                    <a:gd name="connsiteY242" fmla="*/ 6259 h 10000"/>
                    <a:gd name="connsiteX243" fmla="*/ 9903 w 10000"/>
                    <a:gd name="connsiteY243" fmla="*/ 6179 h 10000"/>
                    <a:gd name="connsiteX244" fmla="*/ 9937 w 10000"/>
                    <a:gd name="connsiteY244" fmla="*/ 6095 h 10000"/>
                    <a:gd name="connsiteX245" fmla="*/ 9962 w 10000"/>
                    <a:gd name="connsiteY245" fmla="*/ 6007 h 10000"/>
                    <a:gd name="connsiteX246" fmla="*/ 9979 w 10000"/>
                    <a:gd name="connsiteY246" fmla="*/ 5914 h 10000"/>
                    <a:gd name="connsiteX247" fmla="*/ 9992 w 10000"/>
                    <a:gd name="connsiteY247" fmla="*/ 5817 h 10000"/>
                    <a:gd name="connsiteX248" fmla="*/ 10000 w 10000"/>
                    <a:gd name="connsiteY248" fmla="*/ 5720 h 10000"/>
                    <a:gd name="connsiteX249" fmla="*/ 10000 w 10000"/>
                    <a:gd name="connsiteY249" fmla="*/ 5720 h 10000"/>
                    <a:gd name="connsiteX250" fmla="*/ 9992 w 10000"/>
                    <a:gd name="connsiteY250" fmla="*/ 5623 h 10000"/>
                    <a:gd name="connsiteX251" fmla="*/ 9979 w 10000"/>
                    <a:gd name="connsiteY251" fmla="*/ 5522 h 10000"/>
                    <a:gd name="connsiteX252" fmla="*/ 9962 w 10000"/>
                    <a:gd name="connsiteY252" fmla="*/ 5434 h 10000"/>
                    <a:gd name="connsiteX253" fmla="*/ 9937 w 10000"/>
                    <a:gd name="connsiteY253" fmla="*/ 5345 h 10000"/>
                    <a:gd name="connsiteX254" fmla="*/ 9903 w 10000"/>
                    <a:gd name="connsiteY254" fmla="*/ 5257 h 10000"/>
                    <a:gd name="connsiteX255" fmla="*/ 9865 w 10000"/>
                    <a:gd name="connsiteY255" fmla="*/ 5177 h 10000"/>
                    <a:gd name="connsiteX256" fmla="*/ 9815 w 10000"/>
                    <a:gd name="connsiteY256" fmla="*/ 5110 h 10000"/>
                    <a:gd name="connsiteX257" fmla="*/ 9773 w 10000"/>
                    <a:gd name="connsiteY257" fmla="*/ 5038 h 10000"/>
                    <a:gd name="connsiteX258" fmla="*/ 9714 w 10000"/>
                    <a:gd name="connsiteY258" fmla="*/ 4975 h 10000"/>
                    <a:gd name="connsiteX259" fmla="*/ 9651 w 10000"/>
                    <a:gd name="connsiteY259" fmla="*/ 4920 h 10000"/>
                    <a:gd name="connsiteX260" fmla="*/ 9588 w 10000"/>
                    <a:gd name="connsiteY260" fmla="*/ 4869 h 10000"/>
                    <a:gd name="connsiteX261" fmla="*/ 9520 w 10000"/>
                    <a:gd name="connsiteY261" fmla="*/ 4832 h 10000"/>
                    <a:gd name="connsiteX262" fmla="*/ 9453 w 10000"/>
                    <a:gd name="connsiteY262" fmla="*/ 4798 h 10000"/>
                    <a:gd name="connsiteX263" fmla="*/ 9377 w 10000"/>
                    <a:gd name="connsiteY263" fmla="*/ 4773 h 10000"/>
                    <a:gd name="connsiteX264" fmla="*/ 9301 w 10000"/>
                    <a:gd name="connsiteY264" fmla="*/ 4760 h 10000"/>
                    <a:gd name="connsiteX265" fmla="*/ 9217 w 10000"/>
                    <a:gd name="connsiteY265" fmla="*/ 4756 h 10000"/>
                    <a:gd name="connsiteX266" fmla="*/ 9217 w 10000"/>
                    <a:gd name="connsiteY266"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55 w 10000"/>
                    <a:gd name="connsiteY213" fmla="*/ 6179 h 10000"/>
                    <a:gd name="connsiteX214" fmla="*/ 8489 w 10000"/>
                    <a:gd name="connsiteY214" fmla="*/ 6179 h 10000"/>
                    <a:gd name="connsiteX215" fmla="*/ 8514 w 10000"/>
                    <a:gd name="connsiteY215" fmla="*/ 6179 h 10000"/>
                    <a:gd name="connsiteX216" fmla="*/ 8544 w 10000"/>
                    <a:gd name="connsiteY216" fmla="*/ 6192 h 10000"/>
                    <a:gd name="connsiteX217" fmla="*/ 8569 w 10000"/>
                    <a:gd name="connsiteY217" fmla="*/ 6209 h 10000"/>
                    <a:gd name="connsiteX218" fmla="*/ 8678 w 10000"/>
                    <a:gd name="connsiteY218" fmla="*/ 6348 h 10000"/>
                    <a:gd name="connsiteX219" fmla="*/ 8678 w 10000"/>
                    <a:gd name="connsiteY219" fmla="*/ 6348 h 10000"/>
                    <a:gd name="connsiteX220" fmla="*/ 8708 w 10000"/>
                    <a:gd name="connsiteY220" fmla="*/ 6398 h 10000"/>
                    <a:gd name="connsiteX221" fmla="*/ 8746 w 10000"/>
                    <a:gd name="connsiteY221" fmla="*/ 6453 h 10000"/>
                    <a:gd name="connsiteX222" fmla="*/ 8805 w 10000"/>
                    <a:gd name="connsiteY222" fmla="*/ 6516 h 10000"/>
                    <a:gd name="connsiteX223" fmla="*/ 8843 w 10000"/>
                    <a:gd name="connsiteY223" fmla="*/ 6550 h 10000"/>
                    <a:gd name="connsiteX224" fmla="*/ 8880 w 10000"/>
                    <a:gd name="connsiteY224" fmla="*/ 6580 h 10000"/>
                    <a:gd name="connsiteX225" fmla="*/ 8927 w 10000"/>
                    <a:gd name="connsiteY225" fmla="*/ 6605 h 10000"/>
                    <a:gd name="connsiteX226" fmla="*/ 8973 w 10000"/>
                    <a:gd name="connsiteY226" fmla="*/ 6630 h 10000"/>
                    <a:gd name="connsiteX227" fmla="*/ 9028 w 10000"/>
                    <a:gd name="connsiteY227" fmla="*/ 6655 h 10000"/>
                    <a:gd name="connsiteX228" fmla="*/ 9087 w 10000"/>
                    <a:gd name="connsiteY228" fmla="*/ 6668 h 10000"/>
                    <a:gd name="connsiteX229" fmla="*/ 9150 w 10000"/>
                    <a:gd name="connsiteY229" fmla="*/ 6681 h 10000"/>
                    <a:gd name="connsiteX230" fmla="*/ 9217 w 10000"/>
                    <a:gd name="connsiteY230" fmla="*/ 6689 h 10000"/>
                    <a:gd name="connsiteX231" fmla="*/ 9217 w 10000"/>
                    <a:gd name="connsiteY231" fmla="*/ 6689 h 10000"/>
                    <a:gd name="connsiteX232" fmla="*/ 9301 w 10000"/>
                    <a:gd name="connsiteY232" fmla="*/ 6681 h 10000"/>
                    <a:gd name="connsiteX233" fmla="*/ 9377 w 10000"/>
                    <a:gd name="connsiteY233" fmla="*/ 6668 h 10000"/>
                    <a:gd name="connsiteX234" fmla="*/ 9453 w 10000"/>
                    <a:gd name="connsiteY234" fmla="*/ 6643 h 10000"/>
                    <a:gd name="connsiteX235" fmla="*/ 9520 w 10000"/>
                    <a:gd name="connsiteY235" fmla="*/ 6613 h 10000"/>
                    <a:gd name="connsiteX236" fmla="*/ 9588 w 10000"/>
                    <a:gd name="connsiteY236" fmla="*/ 6567 h 10000"/>
                    <a:gd name="connsiteX237" fmla="*/ 9651 w 10000"/>
                    <a:gd name="connsiteY237" fmla="*/ 6516 h 10000"/>
                    <a:gd name="connsiteX238" fmla="*/ 9714 w 10000"/>
                    <a:gd name="connsiteY238" fmla="*/ 6466 h 10000"/>
                    <a:gd name="connsiteX239" fmla="*/ 9773 w 10000"/>
                    <a:gd name="connsiteY239" fmla="*/ 6403 h 10000"/>
                    <a:gd name="connsiteX240" fmla="*/ 9815 w 10000"/>
                    <a:gd name="connsiteY240" fmla="*/ 6335 h 10000"/>
                    <a:gd name="connsiteX241" fmla="*/ 9865 w 10000"/>
                    <a:gd name="connsiteY241" fmla="*/ 6259 h 10000"/>
                    <a:gd name="connsiteX242" fmla="*/ 9903 w 10000"/>
                    <a:gd name="connsiteY242" fmla="*/ 6179 h 10000"/>
                    <a:gd name="connsiteX243" fmla="*/ 9937 w 10000"/>
                    <a:gd name="connsiteY243" fmla="*/ 6095 h 10000"/>
                    <a:gd name="connsiteX244" fmla="*/ 9962 w 10000"/>
                    <a:gd name="connsiteY244" fmla="*/ 6007 h 10000"/>
                    <a:gd name="connsiteX245" fmla="*/ 9979 w 10000"/>
                    <a:gd name="connsiteY245" fmla="*/ 5914 h 10000"/>
                    <a:gd name="connsiteX246" fmla="*/ 9992 w 10000"/>
                    <a:gd name="connsiteY246" fmla="*/ 5817 h 10000"/>
                    <a:gd name="connsiteX247" fmla="*/ 10000 w 10000"/>
                    <a:gd name="connsiteY247" fmla="*/ 5720 h 10000"/>
                    <a:gd name="connsiteX248" fmla="*/ 10000 w 10000"/>
                    <a:gd name="connsiteY248" fmla="*/ 5720 h 10000"/>
                    <a:gd name="connsiteX249" fmla="*/ 9992 w 10000"/>
                    <a:gd name="connsiteY249" fmla="*/ 5623 h 10000"/>
                    <a:gd name="connsiteX250" fmla="*/ 9979 w 10000"/>
                    <a:gd name="connsiteY250" fmla="*/ 5522 h 10000"/>
                    <a:gd name="connsiteX251" fmla="*/ 9962 w 10000"/>
                    <a:gd name="connsiteY251" fmla="*/ 5434 h 10000"/>
                    <a:gd name="connsiteX252" fmla="*/ 9937 w 10000"/>
                    <a:gd name="connsiteY252" fmla="*/ 5345 h 10000"/>
                    <a:gd name="connsiteX253" fmla="*/ 9903 w 10000"/>
                    <a:gd name="connsiteY253" fmla="*/ 5257 h 10000"/>
                    <a:gd name="connsiteX254" fmla="*/ 9865 w 10000"/>
                    <a:gd name="connsiteY254" fmla="*/ 5177 h 10000"/>
                    <a:gd name="connsiteX255" fmla="*/ 9815 w 10000"/>
                    <a:gd name="connsiteY255" fmla="*/ 5110 h 10000"/>
                    <a:gd name="connsiteX256" fmla="*/ 9773 w 10000"/>
                    <a:gd name="connsiteY256" fmla="*/ 5038 h 10000"/>
                    <a:gd name="connsiteX257" fmla="*/ 9714 w 10000"/>
                    <a:gd name="connsiteY257" fmla="*/ 4975 h 10000"/>
                    <a:gd name="connsiteX258" fmla="*/ 9651 w 10000"/>
                    <a:gd name="connsiteY258" fmla="*/ 4920 h 10000"/>
                    <a:gd name="connsiteX259" fmla="*/ 9588 w 10000"/>
                    <a:gd name="connsiteY259" fmla="*/ 4869 h 10000"/>
                    <a:gd name="connsiteX260" fmla="*/ 9520 w 10000"/>
                    <a:gd name="connsiteY260" fmla="*/ 4832 h 10000"/>
                    <a:gd name="connsiteX261" fmla="*/ 9453 w 10000"/>
                    <a:gd name="connsiteY261" fmla="*/ 4798 h 10000"/>
                    <a:gd name="connsiteX262" fmla="*/ 9377 w 10000"/>
                    <a:gd name="connsiteY262" fmla="*/ 4773 h 10000"/>
                    <a:gd name="connsiteX263" fmla="*/ 9301 w 10000"/>
                    <a:gd name="connsiteY263" fmla="*/ 4760 h 10000"/>
                    <a:gd name="connsiteX264" fmla="*/ 9217 w 10000"/>
                    <a:gd name="connsiteY264" fmla="*/ 4756 h 10000"/>
                    <a:gd name="connsiteX265" fmla="*/ 9217 w 10000"/>
                    <a:gd name="connsiteY265"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55 w 10000"/>
                    <a:gd name="connsiteY213" fmla="*/ 6179 h 10000"/>
                    <a:gd name="connsiteX214" fmla="*/ 8489 w 10000"/>
                    <a:gd name="connsiteY214" fmla="*/ 6179 h 10000"/>
                    <a:gd name="connsiteX215" fmla="*/ 8514 w 10000"/>
                    <a:gd name="connsiteY215" fmla="*/ 6179 h 10000"/>
                    <a:gd name="connsiteX216" fmla="*/ 8544 w 10000"/>
                    <a:gd name="connsiteY216" fmla="*/ 6192 h 10000"/>
                    <a:gd name="connsiteX217" fmla="*/ 8678 w 10000"/>
                    <a:gd name="connsiteY217" fmla="*/ 6348 h 10000"/>
                    <a:gd name="connsiteX218" fmla="*/ 8678 w 10000"/>
                    <a:gd name="connsiteY218" fmla="*/ 6348 h 10000"/>
                    <a:gd name="connsiteX219" fmla="*/ 8708 w 10000"/>
                    <a:gd name="connsiteY219" fmla="*/ 6398 h 10000"/>
                    <a:gd name="connsiteX220" fmla="*/ 8746 w 10000"/>
                    <a:gd name="connsiteY220" fmla="*/ 6453 h 10000"/>
                    <a:gd name="connsiteX221" fmla="*/ 8805 w 10000"/>
                    <a:gd name="connsiteY221" fmla="*/ 6516 h 10000"/>
                    <a:gd name="connsiteX222" fmla="*/ 8843 w 10000"/>
                    <a:gd name="connsiteY222" fmla="*/ 6550 h 10000"/>
                    <a:gd name="connsiteX223" fmla="*/ 8880 w 10000"/>
                    <a:gd name="connsiteY223" fmla="*/ 6580 h 10000"/>
                    <a:gd name="connsiteX224" fmla="*/ 8927 w 10000"/>
                    <a:gd name="connsiteY224" fmla="*/ 6605 h 10000"/>
                    <a:gd name="connsiteX225" fmla="*/ 8973 w 10000"/>
                    <a:gd name="connsiteY225" fmla="*/ 6630 h 10000"/>
                    <a:gd name="connsiteX226" fmla="*/ 9028 w 10000"/>
                    <a:gd name="connsiteY226" fmla="*/ 6655 h 10000"/>
                    <a:gd name="connsiteX227" fmla="*/ 9087 w 10000"/>
                    <a:gd name="connsiteY227" fmla="*/ 6668 h 10000"/>
                    <a:gd name="connsiteX228" fmla="*/ 9150 w 10000"/>
                    <a:gd name="connsiteY228" fmla="*/ 6681 h 10000"/>
                    <a:gd name="connsiteX229" fmla="*/ 9217 w 10000"/>
                    <a:gd name="connsiteY229" fmla="*/ 6689 h 10000"/>
                    <a:gd name="connsiteX230" fmla="*/ 9217 w 10000"/>
                    <a:gd name="connsiteY230" fmla="*/ 6689 h 10000"/>
                    <a:gd name="connsiteX231" fmla="*/ 9301 w 10000"/>
                    <a:gd name="connsiteY231" fmla="*/ 6681 h 10000"/>
                    <a:gd name="connsiteX232" fmla="*/ 9377 w 10000"/>
                    <a:gd name="connsiteY232" fmla="*/ 6668 h 10000"/>
                    <a:gd name="connsiteX233" fmla="*/ 9453 w 10000"/>
                    <a:gd name="connsiteY233" fmla="*/ 6643 h 10000"/>
                    <a:gd name="connsiteX234" fmla="*/ 9520 w 10000"/>
                    <a:gd name="connsiteY234" fmla="*/ 6613 h 10000"/>
                    <a:gd name="connsiteX235" fmla="*/ 9588 w 10000"/>
                    <a:gd name="connsiteY235" fmla="*/ 6567 h 10000"/>
                    <a:gd name="connsiteX236" fmla="*/ 9651 w 10000"/>
                    <a:gd name="connsiteY236" fmla="*/ 6516 h 10000"/>
                    <a:gd name="connsiteX237" fmla="*/ 9714 w 10000"/>
                    <a:gd name="connsiteY237" fmla="*/ 6466 h 10000"/>
                    <a:gd name="connsiteX238" fmla="*/ 9773 w 10000"/>
                    <a:gd name="connsiteY238" fmla="*/ 6403 h 10000"/>
                    <a:gd name="connsiteX239" fmla="*/ 9815 w 10000"/>
                    <a:gd name="connsiteY239" fmla="*/ 6335 h 10000"/>
                    <a:gd name="connsiteX240" fmla="*/ 9865 w 10000"/>
                    <a:gd name="connsiteY240" fmla="*/ 6259 h 10000"/>
                    <a:gd name="connsiteX241" fmla="*/ 9903 w 10000"/>
                    <a:gd name="connsiteY241" fmla="*/ 6179 h 10000"/>
                    <a:gd name="connsiteX242" fmla="*/ 9937 w 10000"/>
                    <a:gd name="connsiteY242" fmla="*/ 6095 h 10000"/>
                    <a:gd name="connsiteX243" fmla="*/ 9962 w 10000"/>
                    <a:gd name="connsiteY243" fmla="*/ 6007 h 10000"/>
                    <a:gd name="connsiteX244" fmla="*/ 9979 w 10000"/>
                    <a:gd name="connsiteY244" fmla="*/ 5914 h 10000"/>
                    <a:gd name="connsiteX245" fmla="*/ 9992 w 10000"/>
                    <a:gd name="connsiteY245" fmla="*/ 5817 h 10000"/>
                    <a:gd name="connsiteX246" fmla="*/ 10000 w 10000"/>
                    <a:gd name="connsiteY246" fmla="*/ 5720 h 10000"/>
                    <a:gd name="connsiteX247" fmla="*/ 10000 w 10000"/>
                    <a:gd name="connsiteY247" fmla="*/ 5720 h 10000"/>
                    <a:gd name="connsiteX248" fmla="*/ 9992 w 10000"/>
                    <a:gd name="connsiteY248" fmla="*/ 5623 h 10000"/>
                    <a:gd name="connsiteX249" fmla="*/ 9979 w 10000"/>
                    <a:gd name="connsiteY249" fmla="*/ 5522 h 10000"/>
                    <a:gd name="connsiteX250" fmla="*/ 9962 w 10000"/>
                    <a:gd name="connsiteY250" fmla="*/ 5434 h 10000"/>
                    <a:gd name="connsiteX251" fmla="*/ 9937 w 10000"/>
                    <a:gd name="connsiteY251" fmla="*/ 5345 h 10000"/>
                    <a:gd name="connsiteX252" fmla="*/ 9903 w 10000"/>
                    <a:gd name="connsiteY252" fmla="*/ 5257 h 10000"/>
                    <a:gd name="connsiteX253" fmla="*/ 9865 w 10000"/>
                    <a:gd name="connsiteY253" fmla="*/ 5177 h 10000"/>
                    <a:gd name="connsiteX254" fmla="*/ 9815 w 10000"/>
                    <a:gd name="connsiteY254" fmla="*/ 5110 h 10000"/>
                    <a:gd name="connsiteX255" fmla="*/ 9773 w 10000"/>
                    <a:gd name="connsiteY255" fmla="*/ 5038 h 10000"/>
                    <a:gd name="connsiteX256" fmla="*/ 9714 w 10000"/>
                    <a:gd name="connsiteY256" fmla="*/ 4975 h 10000"/>
                    <a:gd name="connsiteX257" fmla="*/ 9651 w 10000"/>
                    <a:gd name="connsiteY257" fmla="*/ 4920 h 10000"/>
                    <a:gd name="connsiteX258" fmla="*/ 9588 w 10000"/>
                    <a:gd name="connsiteY258" fmla="*/ 4869 h 10000"/>
                    <a:gd name="connsiteX259" fmla="*/ 9520 w 10000"/>
                    <a:gd name="connsiteY259" fmla="*/ 4832 h 10000"/>
                    <a:gd name="connsiteX260" fmla="*/ 9453 w 10000"/>
                    <a:gd name="connsiteY260" fmla="*/ 4798 h 10000"/>
                    <a:gd name="connsiteX261" fmla="*/ 9377 w 10000"/>
                    <a:gd name="connsiteY261" fmla="*/ 4773 h 10000"/>
                    <a:gd name="connsiteX262" fmla="*/ 9301 w 10000"/>
                    <a:gd name="connsiteY262" fmla="*/ 4760 h 10000"/>
                    <a:gd name="connsiteX263" fmla="*/ 9217 w 10000"/>
                    <a:gd name="connsiteY263" fmla="*/ 4756 h 10000"/>
                    <a:gd name="connsiteX264" fmla="*/ 9217 w 10000"/>
                    <a:gd name="connsiteY264"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55 w 10000"/>
                    <a:gd name="connsiteY213" fmla="*/ 6179 h 10000"/>
                    <a:gd name="connsiteX214" fmla="*/ 8489 w 10000"/>
                    <a:gd name="connsiteY214" fmla="*/ 6179 h 10000"/>
                    <a:gd name="connsiteX215" fmla="*/ 8514 w 10000"/>
                    <a:gd name="connsiteY215" fmla="*/ 6179 h 10000"/>
                    <a:gd name="connsiteX216" fmla="*/ 8678 w 10000"/>
                    <a:gd name="connsiteY216" fmla="*/ 6348 h 10000"/>
                    <a:gd name="connsiteX217" fmla="*/ 8678 w 10000"/>
                    <a:gd name="connsiteY217" fmla="*/ 6348 h 10000"/>
                    <a:gd name="connsiteX218" fmla="*/ 8708 w 10000"/>
                    <a:gd name="connsiteY218" fmla="*/ 6398 h 10000"/>
                    <a:gd name="connsiteX219" fmla="*/ 8746 w 10000"/>
                    <a:gd name="connsiteY219" fmla="*/ 6453 h 10000"/>
                    <a:gd name="connsiteX220" fmla="*/ 8805 w 10000"/>
                    <a:gd name="connsiteY220" fmla="*/ 6516 h 10000"/>
                    <a:gd name="connsiteX221" fmla="*/ 8843 w 10000"/>
                    <a:gd name="connsiteY221" fmla="*/ 6550 h 10000"/>
                    <a:gd name="connsiteX222" fmla="*/ 8880 w 10000"/>
                    <a:gd name="connsiteY222" fmla="*/ 6580 h 10000"/>
                    <a:gd name="connsiteX223" fmla="*/ 8927 w 10000"/>
                    <a:gd name="connsiteY223" fmla="*/ 6605 h 10000"/>
                    <a:gd name="connsiteX224" fmla="*/ 8973 w 10000"/>
                    <a:gd name="connsiteY224" fmla="*/ 6630 h 10000"/>
                    <a:gd name="connsiteX225" fmla="*/ 9028 w 10000"/>
                    <a:gd name="connsiteY225" fmla="*/ 6655 h 10000"/>
                    <a:gd name="connsiteX226" fmla="*/ 9087 w 10000"/>
                    <a:gd name="connsiteY226" fmla="*/ 6668 h 10000"/>
                    <a:gd name="connsiteX227" fmla="*/ 9150 w 10000"/>
                    <a:gd name="connsiteY227" fmla="*/ 6681 h 10000"/>
                    <a:gd name="connsiteX228" fmla="*/ 9217 w 10000"/>
                    <a:gd name="connsiteY228" fmla="*/ 6689 h 10000"/>
                    <a:gd name="connsiteX229" fmla="*/ 9217 w 10000"/>
                    <a:gd name="connsiteY229" fmla="*/ 6689 h 10000"/>
                    <a:gd name="connsiteX230" fmla="*/ 9301 w 10000"/>
                    <a:gd name="connsiteY230" fmla="*/ 6681 h 10000"/>
                    <a:gd name="connsiteX231" fmla="*/ 9377 w 10000"/>
                    <a:gd name="connsiteY231" fmla="*/ 6668 h 10000"/>
                    <a:gd name="connsiteX232" fmla="*/ 9453 w 10000"/>
                    <a:gd name="connsiteY232" fmla="*/ 6643 h 10000"/>
                    <a:gd name="connsiteX233" fmla="*/ 9520 w 10000"/>
                    <a:gd name="connsiteY233" fmla="*/ 6613 h 10000"/>
                    <a:gd name="connsiteX234" fmla="*/ 9588 w 10000"/>
                    <a:gd name="connsiteY234" fmla="*/ 6567 h 10000"/>
                    <a:gd name="connsiteX235" fmla="*/ 9651 w 10000"/>
                    <a:gd name="connsiteY235" fmla="*/ 6516 h 10000"/>
                    <a:gd name="connsiteX236" fmla="*/ 9714 w 10000"/>
                    <a:gd name="connsiteY236" fmla="*/ 6466 h 10000"/>
                    <a:gd name="connsiteX237" fmla="*/ 9773 w 10000"/>
                    <a:gd name="connsiteY237" fmla="*/ 6403 h 10000"/>
                    <a:gd name="connsiteX238" fmla="*/ 9815 w 10000"/>
                    <a:gd name="connsiteY238" fmla="*/ 6335 h 10000"/>
                    <a:gd name="connsiteX239" fmla="*/ 9865 w 10000"/>
                    <a:gd name="connsiteY239" fmla="*/ 6259 h 10000"/>
                    <a:gd name="connsiteX240" fmla="*/ 9903 w 10000"/>
                    <a:gd name="connsiteY240" fmla="*/ 6179 h 10000"/>
                    <a:gd name="connsiteX241" fmla="*/ 9937 w 10000"/>
                    <a:gd name="connsiteY241" fmla="*/ 6095 h 10000"/>
                    <a:gd name="connsiteX242" fmla="*/ 9962 w 10000"/>
                    <a:gd name="connsiteY242" fmla="*/ 6007 h 10000"/>
                    <a:gd name="connsiteX243" fmla="*/ 9979 w 10000"/>
                    <a:gd name="connsiteY243" fmla="*/ 5914 h 10000"/>
                    <a:gd name="connsiteX244" fmla="*/ 9992 w 10000"/>
                    <a:gd name="connsiteY244" fmla="*/ 5817 h 10000"/>
                    <a:gd name="connsiteX245" fmla="*/ 10000 w 10000"/>
                    <a:gd name="connsiteY245" fmla="*/ 5720 h 10000"/>
                    <a:gd name="connsiteX246" fmla="*/ 10000 w 10000"/>
                    <a:gd name="connsiteY246" fmla="*/ 5720 h 10000"/>
                    <a:gd name="connsiteX247" fmla="*/ 9992 w 10000"/>
                    <a:gd name="connsiteY247" fmla="*/ 5623 h 10000"/>
                    <a:gd name="connsiteX248" fmla="*/ 9979 w 10000"/>
                    <a:gd name="connsiteY248" fmla="*/ 5522 h 10000"/>
                    <a:gd name="connsiteX249" fmla="*/ 9962 w 10000"/>
                    <a:gd name="connsiteY249" fmla="*/ 5434 h 10000"/>
                    <a:gd name="connsiteX250" fmla="*/ 9937 w 10000"/>
                    <a:gd name="connsiteY250" fmla="*/ 5345 h 10000"/>
                    <a:gd name="connsiteX251" fmla="*/ 9903 w 10000"/>
                    <a:gd name="connsiteY251" fmla="*/ 5257 h 10000"/>
                    <a:gd name="connsiteX252" fmla="*/ 9865 w 10000"/>
                    <a:gd name="connsiteY252" fmla="*/ 5177 h 10000"/>
                    <a:gd name="connsiteX253" fmla="*/ 9815 w 10000"/>
                    <a:gd name="connsiteY253" fmla="*/ 5110 h 10000"/>
                    <a:gd name="connsiteX254" fmla="*/ 9773 w 10000"/>
                    <a:gd name="connsiteY254" fmla="*/ 5038 h 10000"/>
                    <a:gd name="connsiteX255" fmla="*/ 9714 w 10000"/>
                    <a:gd name="connsiteY255" fmla="*/ 4975 h 10000"/>
                    <a:gd name="connsiteX256" fmla="*/ 9651 w 10000"/>
                    <a:gd name="connsiteY256" fmla="*/ 4920 h 10000"/>
                    <a:gd name="connsiteX257" fmla="*/ 9588 w 10000"/>
                    <a:gd name="connsiteY257" fmla="*/ 4869 h 10000"/>
                    <a:gd name="connsiteX258" fmla="*/ 9520 w 10000"/>
                    <a:gd name="connsiteY258" fmla="*/ 4832 h 10000"/>
                    <a:gd name="connsiteX259" fmla="*/ 9453 w 10000"/>
                    <a:gd name="connsiteY259" fmla="*/ 4798 h 10000"/>
                    <a:gd name="connsiteX260" fmla="*/ 9377 w 10000"/>
                    <a:gd name="connsiteY260" fmla="*/ 4773 h 10000"/>
                    <a:gd name="connsiteX261" fmla="*/ 9301 w 10000"/>
                    <a:gd name="connsiteY261" fmla="*/ 4760 h 10000"/>
                    <a:gd name="connsiteX262" fmla="*/ 9217 w 10000"/>
                    <a:gd name="connsiteY262" fmla="*/ 4756 h 10000"/>
                    <a:gd name="connsiteX263" fmla="*/ 9217 w 10000"/>
                    <a:gd name="connsiteY263"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89 w 10000"/>
                    <a:gd name="connsiteY213" fmla="*/ 6179 h 10000"/>
                    <a:gd name="connsiteX214" fmla="*/ 8514 w 10000"/>
                    <a:gd name="connsiteY214" fmla="*/ 6179 h 10000"/>
                    <a:gd name="connsiteX215" fmla="*/ 8678 w 10000"/>
                    <a:gd name="connsiteY215" fmla="*/ 6348 h 10000"/>
                    <a:gd name="connsiteX216" fmla="*/ 8678 w 10000"/>
                    <a:gd name="connsiteY216" fmla="*/ 6348 h 10000"/>
                    <a:gd name="connsiteX217" fmla="*/ 8708 w 10000"/>
                    <a:gd name="connsiteY217" fmla="*/ 6398 h 10000"/>
                    <a:gd name="connsiteX218" fmla="*/ 8746 w 10000"/>
                    <a:gd name="connsiteY218" fmla="*/ 6453 h 10000"/>
                    <a:gd name="connsiteX219" fmla="*/ 8805 w 10000"/>
                    <a:gd name="connsiteY219" fmla="*/ 6516 h 10000"/>
                    <a:gd name="connsiteX220" fmla="*/ 8843 w 10000"/>
                    <a:gd name="connsiteY220" fmla="*/ 6550 h 10000"/>
                    <a:gd name="connsiteX221" fmla="*/ 8880 w 10000"/>
                    <a:gd name="connsiteY221" fmla="*/ 6580 h 10000"/>
                    <a:gd name="connsiteX222" fmla="*/ 8927 w 10000"/>
                    <a:gd name="connsiteY222" fmla="*/ 6605 h 10000"/>
                    <a:gd name="connsiteX223" fmla="*/ 8973 w 10000"/>
                    <a:gd name="connsiteY223" fmla="*/ 6630 h 10000"/>
                    <a:gd name="connsiteX224" fmla="*/ 9028 w 10000"/>
                    <a:gd name="connsiteY224" fmla="*/ 6655 h 10000"/>
                    <a:gd name="connsiteX225" fmla="*/ 9087 w 10000"/>
                    <a:gd name="connsiteY225" fmla="*/ 6668 h 10000"/>
                    <a:gd name="connsiteX226" fmla="*/ 9150 w 10000"/>
                    <a:gd name="connsiteY226" fmla="*/ 6681 h 10000"/>
                    <a:gd name="connsiteX227" fmla="*/ 9217 w 10000"/>
                    <a:gd name="connsiteY227" fmla="*/ 6689 h 10000"/>
                    <a:gd name="connsiteX228" fmla="*/ 9217 w 10000"/>
                    <a:gd name="connsiteY228" fmla="*/ 6689 h 10000"/>
                    <a:gd name="connsiteX229" fmla="*/ 9301 w 10000"/>
                    <a:gd name="connsiteY229" fmla="*/ 6681 h 10000"/>
                    <a:gd name="connsiteX230" fmla="*/ 9377 w 10000"/>
                    <a:gd name="connsiteY230" fmla="*/ 6668 h 10000"/>
                    <a:gd name="connsiteX231" fmla="*/ 9453 w 10000"/>
                    <a:gd name="connsiteY231" fmla="*/ 6643 h 10000"/>
                    <a:gd name="connsiteX232" fmla="*/ 9520 w 10000"/>
                    <a:gd name="connsiteY232" fmla="*/ 6613 h 10000"/>
                    <a:gd name="connsiteX233" fmla="*/ 9588 w 10000"/>
                    <a:gd name="connsiteY233" fmla="*/ 6567 h 10000"/>
                    <a:gd name="connsiteX234" fmla="*/ 9651 w 10000"/>
                    <a:gd name="connsiteY234" fmla="*/ 6516 h 10000"/>
                    <a:gd name="connsiteX235" fmla="*/ 9714 w 10000"/>
                    <a:gd name="connsiteY235" fmla="*/ 6466 h 10000"/>
                    <a:gd name="connsiteX236" fmla="*/ 9773 w 10000"/>
                    <a:gd name="connsiteY236" fmla="*/ 6403 h 10000"/>
                    <a:gd name="connsiteX237" fmla="*/ 9815 w 10000"/>
                    <a:gd name="connsiteY237" fmla="*/ 6335 h 10000"/>
                    <a:gd name="connsiteX238" fmla="*/ 9865 w 10000"/>
                    <a:gd name="connsiteY238" fmla="*/ 6259 h 10000"/>
                    <a:gd name="connsiteX239" fmla="*/ 9903 w 10000"/>
                    <a:gd name="connsiteY239" fmla="*/ 6179 h 10000"/>
                    <a:gd name="connsiteX240" fmla="*/ 9937 w 10000"/>
                    <a:gd name="connsiteY240" fmla="*/ 6095 h 10000"/>
                    <a:gd name="connsiteX241" fmla="*/ 9962 w 10000"/>
                    <a:gd name="connsiteY241" fmla="*/ 6007 h 10000"/>
                    <a:gd name="connsiteX242" fmla="*/ 9979 w 10000"/>
                    <a:gd name="connsiteY242" fmla="*/ 5914 h 10000"/>
                    <a:gd name="connsiteX243" fmla="*/ 9992 w 10000"/>
                    <a:gd name="connsiteY243" fmla="*/ 5817 h 10000"/>
                    <a:gd name="connsiteX244" fmla="*/ 10000 w 10000"/>
                    <a:gd name="connsiteY244" fmla="*/ 5720 h 10000"/>
                    <a:gd name="connsiteX245" fmla="*/ 10000 w 10000"/>
                    <a:gd name="connsiteY245" fmla="*/ 5720 h 10000"/>
                    <a:gd name="connsiteX246" fmla="*/ 9992 w 10000"/>
                    <a:gd name="connsiteY246" fmla="*/ 5623 h 10000"/>
                    <a:gd name="connsiteX247" fmla="*/ 9979 w 10000"/>
                    <a:gd name="connsiteY247" fmla="*/ 5522 h 10000"/>
                    <a:gd name="connsiteX248" fmla="*/ 9962 w 10000"/>
                    <a:gd name="connsiteY248" fmla="*/ 5434 h 10000"/>
                    <a:gd name="connsiteX249" fmla="*/ 9937 w 10000"/>
                    <a:gd name="connsiteY249" fmla="*/ 5345 h 10000"/>
                    <a:gd name="connsiteX250" fmla="*/ 9903 w 10000"/>
                    <a:gd name="connsiteY250" fmla="*/ 5257 h 10000"/>
                    <a:gd name="connsiteX251" fmla="*/ 9865 w 10000"/>
                    <a:gd name="connsiteY251" fmla="*/ 5177 h 10000"/>
                    <a:gd name="connsiteX252" fmla="*/ 9815 w 10000"/>
                    <a:gd name="connsiteY252" fmla="*/ 5110 h 10000"/>
                    <a:gd name="connsiteX253" fmla="*/ 9773 w 10000"/>
                    <a:gd name="connsiteY253" fmla="*/ 5038 h 10000"/>
                    <a:gd name="connsiteX254" fmla="*/ 9714 w 10000"/>
                    <a:gd name="connsiteY254" fmla="*/ 4975 h 10000"/>
                    <a:gd name="connsiteX255" fmla="*/ 9651 w 10000"/>
                    <a:gd name="connsiteY255" fmla="*/ 4920 h 10000"/>
                    <a:gd name="connsiteX256" fmla="*/ 9588 w 10000"/>
                    <a:gd name="connsiteY256" fmla="*/ 4869 h 10000"/>
                    <a:gd name="connsiteX257" fmla="*/ 9520 w 10000"/>
                    <a:gd name="connsiteY257" fmla="*/ 4832 h 10000"/>
                    <a:gd name="connsiteX258" fmla="*/ 9453 w 10000"/>
                    <a:gd name="connsiteY258" fmla="*/ 4798 h 10000"/>
                    <a:gd name="connsiteX259" fmla="*/ 9377 w 10000"/>
                    <a:gd name="connsiteY259" fmla="*/ 4773 h 10000"/>
                    <a:gd name="connsiteX260" fmla="*/ 9301 w 10000"/>
                    <a:gd name="connsiteY260" fmla="*/ 4760 h 10000"/>
                    <a:gd name="connsiteX261" fmla="*/ 9217 w 10000"/>
                    <a:gd name="connsiteY261" fmla="*/ 4756 h 10000"/>
                    <a:gd name="connsiteX262" fmla="*/ 9217 w 10000"/>
                    <a:gd name="connsiteY262"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54 w 10000"/>
                    <a:gd name="connsiteY207" fmla="*/ 6268 h 10000"/>
                    <a:gd name="connsiteX208" fmla="*/ 8367 w 10000"/>
                    <a:gd name="connsiteY208" fmla="*/ 6243 h 10000"/>
                    <a:gd name="connsiteX209" fmla="*/ 8388 w 10000"/>
                    <a:gd name="connsiteY209" fmla="*/ 6217 h 10000"/>
                    <a:gd name="connsiteX210" fmla="*/ 8413 w 10000"/>
                    <a:gd name="connsiteY210" fmla="*/ 6196 h 10000"/>
                    <a:gd name="connsiteX211" fmla="*/ 8430 w 10000"/>
                    <a:gd name="connsiteY211" fmla="*/ 6184 h 10000"/>
                    <a:gd name="connsiteX212" fmla="*/ 8489 w 10000"/>
                    <a:gd name="connsiteY212" fmla="*/ 6179 h 10000"/>
                    <a:gd name="connsiteX213" fmla="*/ 8514 w 10000"/>
                    <a:gd name="connsiteY213" fmla="*/ 6179 h 10000"/>
                    <a:gd name="connsiteX214" fmla="*/ 8678 w 10000"/>
                    <a:gd name="connsiteY214" fmla="*/ 6348 h 10000"/>
                    <a:gd name="connsiteX215" fmla="*/ 8678 w 10000"/>
                    <a:gd name="connsiteY215" fmla="*/ 6348 h 10000"/>
                    <a:gd name="connsiteX216" fmla="*/ 8708 w 10000"/>
                    <a:gd name="connsiteY216" fmla="*/ 6398 h 10000"/>
                    <a:gd name="connsiteX217" fmla="*/ 8746 w 10000"/>
                    <a:gd name="connsiteY217" fmla="*/ 6453 h 10000"/>
                    <a:gd name="connsiteX218" fmla="*/ 8805 w 10000"/>
                    <a:gd name="connsiteY218" fmla="*/ 6516 h 10000"/>
                    <a:gd name="connsiteX219" fmla="*/ 8843 w 10000"/>
                    <a:gd name="connsiteY219" fmla="*/ 6550 h 10000"/>
                    <a:gd name="connsiteX220" fmla="*/ 8880 w 10000"/>
                    <a:gd name="connsiteY220" fmla="*/ 6580 h 10000"/>
                    <a:gd name="connsiteX221" fmla="*/ 8927 w 10000"/>
                    <a:gd name="connsiteY221" fmla="*/ 6605 h 10000"/>
                    <a:gd name="connsiteX222" fmla="*/ 8973 w 10000"/>
                    <a:gd name="connsiteY222" fmla="*/ 6630 h 10000"/>
                    <a:gd name="connsiteX223" fmla="*/ 9028 w 10000"/>
                    <a:gd name="connsiteY223" fmla="*/ 6655 h 10000"/>
                    <a:gd name="connsiteX224" fmla="*/ 9087 w 10000"/>
                    <a:gd name="connsiteY224" fmla="*/ 6668 h 10000"/>
                    <a:gd name="connsiteX225" fmla="*/ 9150 w 10000"/>
                    <a:gd name="connsiteY225" fmla="*/ 6681 h 10000"/>
                    <a:gd name="connsiteX226" fmla="*/ 9217 w 10000"/>
                    <a:gd name="connsiteY226" fmla="*/ 6689 h 10000"/>
                    <a:gd name="connsiteX227" fmla="*/ 9217 w 10000"/>
                    <a:gd name="connsiteY227" fmla="*/ 6689 h 10000"/>
                    <a:gd name="connsiteX228" fmla="*/ 9301 w 10000"/>
                    <a:gd name="connsiteY228" fmla="*/ 6681 h 10000"/>
                    <a:gd name="connsiteX229" fmla="*/ 9377 w 10000"/>
                    <a:gd name="connsiteY229" fmla="*/ 6668 h 10000"/>
                    <a:gd name="connsiteX230" fmla="*/ 9453 w 10000"/>
                    <a:gd name="connsiteY230" fmla="*/ 6643 h 10000"/>
                    <a:gd name="connsiteX231" fmla="*/ 9520 w 10000"/>
                    <a:gd name="connsiteY231" fmla="*/ 6613 h 10000"/>
                    <a:gd name="connsiteX232" fmla="*/ 9588 w 10000"/>
                    <a:gd name="connsiteY232" fmla="*/ 6567 h 10000"/>
                    <a:gd name="connsiteX233" fmla="*/ 9651 w 10000"/>
                    <a:gd name="connsiteY233" fmla="*/ 6516 h 10000"/>
                    <a:gd name="connsiteX234" fmla="*/ 9714 w 10000"/>
                    <a:gd name="connsiteY234" fmla="*/ 6466 h 10000"/>
                    <a:gd name="connsiteX235" fmla="*/ 9773 w 10000"/>
                    <a:gd name="connsiteY235" fmla="*/ 6403 h 10000"/>
                    <a:gd name="connsiteX236" fmla="*/ 9815 w 10000"/>
                    <a:gd name="connsiteY236" fmla="*/ 6335 h 10000"/>
                    <a:gd name="connsiteX237" fmla="*/ 9865 w 10000"/>
                    <a:gd name="connsiteY237" fmla="*/ 6259 h 10000"/>
                    <a:gd name="connsiteX238" fmla="*/ 9903 w 10000"/>
                    <a:gd name="connsiteY238" fmla="*/ 6179 h 10000"/>
                    <a:gd name="connsiteX239" fmla="*/ 9937 w 10000"/>
                    <a:gd name="connsiteY239" fmla="*/ 6095 h 10000"/>
                    <a:gd name="connsiteX240" fmla="*/ 9962 w 10000"/>
                    <a:gd name="connsiteY240" fmla="*/ 6007 h 10000"/>
                    <a:gd name="connsiteX241" fmla="*/ 9979 w 10000"/>
                    <a:gd name="connsiteY241" fmla="*/ 5914 h 10000"/>
                    <a:gd name="connsiteX242" fmla="*/ 9992 w 10000"/>
                    <a:gd name="connsiteY242" fmla="*/ 5817 h 10000"/>
                    <a:gd name="connsiteX243" fmla="*/ 10000 w 10000"/>
                    <a:gd name="connsiteY243" fmla="*/ 5720 h 10000"/>
                    <a:gd name="connsiteX244" fmla="*/ 10000 w 10000"/>
                    <a:gd name="connsiteY244" fmla="*/ 5720 h 10000"/>
                    <a:gd name="connsiteX245" fmla="*/ 9992 w 10000"/>
                    <a:gd name="connsiteY245" fmla="*/ 5623 h 10000"/>
                    <a:gd name="connsiteX246" fmla="*/ 9979 w 10000"/>
                    <a:gd name="connsiteY246" fmla="*/ 5522 h 10000"/>
                    <a:gd name="connsiteX247" fmla="*/ 9962 w 10000"/>
                    <a:gd name="connsiteY247" fmla="*/ 5434 h 10000"/>
                    <a:gd name="connsiteX248" fmla="*/ 9937 w 10000"/>
                    <a:gd name="connsiteY248" fmla="*/ 5345 h 10000"/>
                    <a:gd name="connsiteX249" fmla="*/ 9903 w 10000"/>
                    <a:gd name="connsiteY249" fmla="*/ 5257 h 10000"/>
                    <a:gd name="connsiteX250" fmla="*/ 9865 w 10000"/>
                    <a:gd name="connsiteY250" fmla="*/ 5177 h 10000"/>
                    <a:gd name="connsiteX251" fmla="*/ 9815 w 10000"/>
                    <a:gd name="connsiteY251" fmla="*/ 5110 h 10000"/>
                    <a:gd name="connsiteX252" fmla="*/ 9773 w 10000"/>
                    <a:gd name="connsiteY252" fmla="*/ 5038 h 10000"/>
                    <a:gd name="connsiteX253" fmla="*/ 9714 w 10000"/>
                    <a:gd name="connsiteY253" fmla="*/ 4975 h 10000"/>
                    <a:gd name="connsiteX254" fmla="*/ 9651 w 10000"/>
                    <a:gd name="connsiteY254" fmla="*/ 4920 h 10000"/>
                    <a:gd name="connsiteX255" fmla="*/ 9588 w 10000"/>
                    <a:gd name="connsiteY255" fmla="*/ 4869 h 10000"/>
                    <a:gd name="connsiteX256" fmla="*/ 9520 w 10000"/>
                    <a:gd name="connsiteY256" fmla="*/ 4832 h 10000"/>
                    <a:gd name="connsiteX257" fmla="*/ 9453 w 10000"/>
                    <a:gd name="connsiteY257" fmla="*/ 4798 h 10000"/>
                    <a:gd name="connsiteX258" fmla="*/ 9377 w 10000"/>
                    <a:gd name="connsiteY258" fmla="*/ 4773 h 10000"/>
                    <a:gd name="connsiteX259" fmla="*/ 9301 w 10000"/>
                    <a:gd name="connsiteY259" fmla="*/ 4760 h 10000"/>
                    <a:gd name="connsiteX260" fmla="*/ 9217 w 10000"/>
                    <a:gd name="connsiteY260" fmla="*/ 4756 h 10000"/>
                    <a:gd name="connsiteX261" fmla="*/ 9217 w 10000"/>
                    <a:gd name="connsiteY261"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54 w 10000"/>
                    <a:gd name="connsiteY207" fmla="*/ 6268 h 10000"/>
                    <a:gd name="connsiteX208" fmla="*/ 8388 w 10000"/>
                    <a:gd name="connsiteY208" fmla="*/ 6217 h 10000"/>
                    <a:gd name="connsiteX209" fmla="*/ 8413 w 10000"/>
                    <a:gd name="connsiteY209" fmla="*/ 6196 h 10000"/>
                    <a:gd name="connsiteX210" fmla="*/ 8430 w 10000"/>
                    <a:gd name="connsiteY210" fmla="*/ 6184 h 10000"/>
                    <a:gd name="connsiteX211" fmla="*/ 8489 w 10000"/>
                    <a:gd name="connsiteY211" fmla="*/ 6179 h 10000"/>
                    <a:gd name="connsiteX212" fmla="*/ 8514 w 10000"/>
                    <a:gd name="connsiteY212" fmla="*/ 6179 h 10000"/>
                    <a:gd name="connsiteX213" fmla="*/ 8678 w 10000"/>
                    <a:gd name="connsiteY213" fmla="*/ 6348 h 10000"/>
                    <a:gd name="connsiteX214" fmla="*/ 8678 w 10000"/>
                    <a:gd name="connsiteY214" fmla="*/ 6348 h 10000"/>
                    <a:gd name="connsiteX215" fmla="*/ 8708 w 10000"/>
                    <a:gd name="connsiteY215" fmla="*/ 6398 h 10000"/>
                    <a:gd name="connsiteX216" fmla="*/ 8746 w 10000"/>
                    <a:gd name="connsiteY216" fmla="*/ 6453 h 10000"/>
                    <a:gd name="connsiteX217" fmla="*/ 8805 w 10000"/>
                    <a:gd name="connsiteY217" fmla="*/ 6516 h 10000"/>
                    <a:gd name="connsiteX218" fmla="*/ 8843 w 10000"/>
                    <a:gd name="connsiteY218" fmla="*/ 6550 h 10000"/>
                    <a:gd name="connsiteX219" fmla="*/ 8880 w 10000"/>
                    <a:gd name="connsiteY219" fmla="*/ 6580 h 10000"/>
                    <a:gd name="connsiteX220" fmla="*/ 8927 w 10000"/>
                    <a:gd name="connsiteY220" fmla="*/ 6605 h 10000"/>
                    <a:gd name="connsiteX221" fmla="*/ 8973 w 10000"/>
                    <a:gd name="connsiteY221" fmla="*/ 6630 h 10000"/>
                    <a:gd name="connsiteX222" fmla="*/ 9028 w 10000"/>
                    <a:gd name="connsiteY222" fmla="*/ 6655 h 10000"/>
                    <a:gd name="connsiteX223" fmla="*/ 9087 w 10000"/>
                    <a:gd name="connsiteY223" fmla="*/ 6668 h 10000"/>
                    <a:gd name="connsiteX224" fmla="*/ 9150 w 10000"/>
                    <a:gd name="connsiteY224" fmla="*/ 6681 h 10000"/>
                    <a:gd name="connsiteX225" fmla="*/ 9217 w 10000"/>
                    <a:gd name="connsiteY225" fmla="*/ 6689 h 10000"/>
                    <a:gd name="connsiteX226" fmla="*/ 9217 w 10000"/>
                    <a:gd name="connsiteY226" fmla="*/ 6689 h 10000"/>
                    <a:gd name="connsiteX227" fmla="*/ 9301 w 10000"/>
                    <a:gd name="connsiteY227" fmla="*/ 6681 h 10000"/>
                    <a:gd name="connsiteX228" fmla="*/ 9377 w 10000"/>
                    <a:gd name="connsiteY228" fmla="*/ 6668 h 10000"/>
                    <a:gd name="connsiteX229" fmla="*/ 9453 w 10000"/>
                    <a:gd name="connsiteY229" fmla="*/ 6643 h 10000"/>
                    <a:gd name="connsiteX230" fmla="*/ 9520 w 10000"/>
                    <a:gd name="connsiteY230" fmla="*/ 6613 h 10000"/>
                    <a:gd name="connsiteX231" fmla="*/ 9588 w 10000"/>
                    <a:gd name="connsiteY231" fmla="*/ 6567 h 10000"/>
                    <a:gd name="connsiteX232" fmla="*/ 9651 w 10000"/>
                    <a:gd name="connsiteY232" fmla="*/ 6516 h 10000"/>
                    <a:gd name="connsiteX233" fmla="*/ 9714 w 10000"/>
                    <a:gd name="connsiteY233" fmla="*/ 6466 h 10000"/>
                    <a:gd name="connsiteX234" fmla="*/ 9773 w 10000"/>
                    <a:gd name="connsiteY234" fmla="*/ 6403 h 10000"/>
                    <a:gd name="connsiteX235" fmla="*/ 9815 w 10000"/>
                    <a:gd name="connsiteY235" fmla="*/ 6335 h 10000"/>
                    <a:gd name="connsiteX236" fmla="*/ 9865 w 10000"/>
                    <a:gd name="connsiteY236" fmla="*/ 6259 h 10000"/>
                    <a:gd name="connsiteX237" fmla="*/ 9903 w 10000"/>
                    <a:gd name="connsiteY237" fmla="*/ 6179 h 10000"/>
                    <a:gd name="connsiteX238" fmla="*/ 9937 w 10000"/>
                    <a:gd name="connsiteY238" fmla="*/ 6095 h 10000"/>
                    <a:gd name="connsiteX239" fmla="*/ 9962 w 10000"/>
                    <a:gd name="connsiteY239" fmla="*/ 6007 h 10000"/>
                    <a:gd name="connsiteX240" fmla="*/ 9979 w 10000"/>
                    <a:gd name="connsiteY240" fmla="*/ 5914 h 10000"/>
                    <a:gd name="connsiteX241" fmla="*/ 9992 w 10000"/>
                    <a:gd name="connsiteY241" fmla="*/ 5817 h 10000"/>
                    <a:gd name="connsiteX242" fmla="*/ 10000 w 10000"/>
                    <a:gd name="connsiteY242" fmla="*/ 5720 h 10000"/>
                    <a:gd name="connsiteX243" fmla="*/ 10000 w 10000"/>
                    <a:gd name="connsiteY243" fmla="*/ 5720 h 10000"/>
                    <a:gd name="connsiteX244" fmla="*/ 9992 w 10000"/>
                    <a:gd name="connsiteY244" fmla="*/ 5623 h 10000"/>
                    <a:gd name="connsiteX245" fmla="*/ 9979 w 10000"/>
                    <a:gd name="connsiteY245" fmla="*/ 5522 h 10000"/>
                    <a:gd name="connsiteX246" fmla="*/ 9962 w 10000"/>
                    <a:gd name="connsiteY246" fmla="*/ 5434 h 10000"/>
                    <a:gd name="connsiteX247" fmla="*/ 9937 w 10000"/>
                    <a:gd name="connsiteY247" fmla="*/ 5345 h 10000"/>
                    <a:gd name="connsiteX248" fmla="*/ 9903 w 10000"/>
                    <a:gd name="connsiteY248" fmla="*/ 5257 h 10000"/>
                    <a:gd name="connsiteX249" fmla="*/ 9865 w 10000"/>
                    <a:gd name="connsiteY249" fmla="*/ 5177 h 10000"/>
                    <a:gd name="connsiteX250" fmla="*/ 9815 w 10000"/>
                    <a:gd name="connsiteY250" fmla="*/ 5110 h 10000"/>
                    <a:gd name="connsiteX251" fmla="*/ 9773 w 10000"/>
                    <a:gd name="connsiteY251" fmla="*/ 5038 h 10000"/>
                    <a:gd name="connsiteX252" fmla="*/ 9714 w 10000"/>
                    <a:gd name="connsiteY252" fmla="*/ 4975 h 10000"/>
                    <a:gd name="connsiteX253" fmla="*/ 9651 w 10000"/>
                    <a:gd name="connsiteY253" fmla="*/ 4920 h 10000"/>
                    <a:gd name="connsiteX254" fmla="*/ 9588 w 10000"/>
                    <a:gd name="connsiteY254" fmla="*/ 4869 h 10000"/>
                    <a:gd name="connsiteX255" fmla="*/ 9520 w 10000"/>
                    <a:gd name="connsiteY255" fmla="*/ 4832 h 10000"/>
                    <a:gd name="connsiteX256" fmla="*/ 9453 w 10000"/>
                    <a:gd name="connsiteY256" fmla="*/ 4798 h 10000"/>
                    <a:gd name="connsiteX257" fmla="*/ 9377 w 10000"/>
                    <a:gd name="connsiteY257" fmla="*/ 4773 h 10000"/>
                    <a:gd name="connsiteX258" fmla="*/ 9301 w 10000"/>
                    <a:gd name="connsiteY258" fmla="*/ 4760 h 10000"/>
                    <a:gd name="connsiteX259" fmla="*/ 9217 w 10000"/>
                    <a:gd name="connsiteY259" fmla="*/ 4756 h 10000"/>
                    <a:gd name="connsiteX260" fmla="*/ 9217 w 10000"/>
                    <a:gd name="connsiteY260"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54 w 10000"/>
                    <a:gd name="connsiteY207" fmla="*/ 6268 h 10000"/>
                    <a:gd name="connsiteX208" fmla="*/ 8388 w 10000"/>
                    <a:gd name="connsiteY208" fmla="*/ 6217 h 10000"/>
                    <a:gd name="connsiteX209" fmla="*/ 8413 w 10000"/>
                    <a:gd name="connsiteY209" fmla="*/ 6196 h 10000"/>
                    <a:gd name="connsiteX210" fmla="*/ 8489 w 10000"/>
                    <a:gd name="connsiteY210" fmla="*/ 6179 h 10000"/>
                    <a:gd name="connsiteX211" fmla="*/ 8514 w 10000"/>
                    <a:gd name="connsiteY211" fmla="*/ 6179 h 10000"/>
                    <a:gd name="connsiteX212" fmla="*/ 8678 w 10000"/>
                    <a:gd name="connsiteY212" fmla="*/ 6348 h 10000"/>
                    <a:gd name="connsiteX213" fmla="*/ 8678 w 10000"/>
                    <a:gd name="connsiteY213" fmla="*/ 6348 h 10000"/>
                    <a:gd name="connsiteX214" fmla="*/ 8708 w 10000"/>
                    <a:gd name="connsiteY214" fmla="*/ 6398 h 10000"/>
                    <a:gd name="connsiteX215" fmla="*/ 8746 w 10000"/>
                    <a:gd name="connsiteY215" fmla="*/ 6453 h 10000"/>
                    <a:gd name="connsiteX216" fmla="*/ 8805 w 10000"/>
                    <a:gd name="connsiteY216" fmla="*/ 6516 h 10000"/>
                    <a:gd name="connsiteX217" fmla="*/ 8843 w 10000"/>
                    <a:gd name="connsiteY217" fmla="*/ 6550 h 10000"/>
                    <a:gd name="connsiteX218" fmla="*/ 8880 w 10000"/>
                    <a:gd name="connsiteY218" fmla="*/ 6580 h 10000"/>
                    <a:gd name="connsiteX219" fmla="*/ 8927 w 10000"/>
                    <a:gd name="connsiteY219" fmla="*/ 6605 h 10000"/>
                    <a:gd name="connsiteX220" fmla="*/ 8973 w 10000"/>
                    <a:gd name="connsiteY220" fmla="*/ 6630 h 10000"/>
                    <a:gd name="connsiteX221" fmla="*/ 9028 w 10000"/>
                    <a:gd name="connsiteY221" fmla="*/ 6655 h 10000"/>
                    <a:gd name="connsiteX222" fmla="*/ 9087 w 10000"/>
                    <a:gd name="connsiteY222" fmla="*/ 6668 h 10000"/>
                    <a:gd name="connsiteX223" fmla="*/ 9150 w 10000"/>
                    <a:gd name="connsiteY223" fmla="*/ 6681 h 10000"/>
                    <a:gd name="connsiteX224" fmla="*/ 9217 w 10000"/>
                    <a:gd name="connsiteY224" fmla="*/ 6689 h 10000"/>
                    <a:gd name="connsiteX225" fmla="*/ 9217 w 10000"/>
                    <a:gd name="connsiteY225" fmla="*/ 6689 h 10000"/>
                    <a:gd name="connsiteX226" fmla="*/ 9301 w 10000"/>
                    <a:gd name="connsiteY226" fmla="*/ 6681 h 10000"/>
                    <a:gd name="connsiteX227" fmla="*/ 9377 w 10000"/>
                    <a:gd name="connsiteY227" fmla="*/ 6668 h 10000"/>
                    <a:gd name="connsiteX228" fmla="*/ 9453 w 10000"/>
                    <a:gd name="connsiteY228" fmla="*/ 6643 h 10000"/>
                    <a:gd name="connsiteX229" fmla="*/ 9520 w 10000"/>
                    <a:gd name="connsiteY229" fmla="*/ 6613 h 10000"/>
                    <a:gd name="connsiteX230" fmla="*/ 9588 w 10000"/>
                    <a:gd name="connsiteY230" fmla="*/ 6567 h 10000"/>
                    <a:gd name="connsiteX231" fmla="*/ 9651 w 10000"/>
                    <a:gd name="connsiteY231" fmla="*/ 6516 h 10000"/>
                    <a:gd name="connsiteX232" fmla="*/ 9714 w 10000"/>
                    <a:gd name="connsiteY232" fmla="*/ 6466 h 10000"/>
                    <a:gd name="connsiteX233" fmla="*/ 9773 w 10000"/>
                    <a:gd name="connsiteY233" fmla="*/ 6403 h 10000"/>
                    <a:gd name="connsiteX234" fmla="*/ 9815 w 10000"/>
                    <a:gd name="connsiteY234" fmla="*/ 6335 h 10000"/>
                    <a:gd name="connsiteX235" fmla="*/ 9865 w 10000"/>
                    <a:gd name="connsiteY235" fmla="*/ 6259 h 10000"/>
                    <a:gd name="connsiteX236" fmla="*/ 9903 w 10000"/>
                    <a:gd name="connsiteY236" fmla="*/ 6179 h 10000"/>
                    <a:gd name="connsiteX237" fmla="*/ 9937 w 10000"/>
                    <a:gd name="connsiteY237" fmla="*/ 6095 h 10000"/>
                    <a:gd name="connsiteX238" fmla="*/ 9962 w 10000"/>
                    <a:gd name="connsiteY238" fmla="*/ 6007 h 10000"/>
                    <a:gd name="connsiteX239" fmla="*/ 9979 w 10000"/>
                    <a:gd name="connsiteY239" fmla="*/ 5914 h 10000"/>
                    <a:gd name="connsiteX240" fmla="*/ 9992 w 10000"/>
                    <a:gd name="connsiteY240" fmla="*/ 5817 h 10000"/>
                    <a:gd name="connsiteX241" fmla="*/ 10000 w 10000"/>
                    <a:gd name="connsiteY241" fmla="*/ 5720 h 10000"/>
                    <a:gd name="connsiteX242" fmla="*/ 10000 w 10000"/>
                    <a:gd name="connsiteY242" fmla="*/ 5720 h 10000"/>
                    <a:gd name="connsiteX243" fmla="*/ 9992 w 10000"/>
                    <a:gd name="connsiteY243" fmla="*/ 5623 h 10000"/>
                    <a:gd name="connsiteX244" fmla="*/ 9979 w 10000"/>
                    <a:gd name="connsiteY244" fmla="*/ 5522 h 10000"/>
                    <a:gd name="connsiteX245" fmla="*/ 9962 w 10000"/>
                    <a:gd name="connsiteY245" fmla="*/ 5434 h 10000"/>
                    <a:gd name="connsiteX246" fmla="*/ 9937 w 10000"/>
                    <a:gd name="connsiteY246" fmla="*/ 5345 h 10000"/>
                    <a:gd name="connsiteX247" fmla="*/ 9903 w 10000"/>
                    <a:gd name="connsiteY247" fmla="*/ 5257 h 10000"/>
                    <a:gd name="connsiteX248" fmla="*/ 9865 w 10000"/>
                    <a:gd name="connsiteY248" fmla="*/ 5177 h 10000"/>
                    <a:gd name="connsiteX249" fmla="*/ 9815 w 10000"/>
                    <a:gd name="connsiteY249" fmla="*/ 5110 h 10000"/>
                    <a:gd name="connsiteX250" fmla="*/ 9773 w 10000"/>
                    <a:gd name="connsiteY250" fmla="*/ 5038 h 10000"/>
                    <a:gd name="connsiteX251" fmla="*/ 9714 w 10000"/>
                    <a:gd name="connsiteY251" fmla="*/ 4975 h 10000"/>
                    <a:gd name="connsiteX252" fmla="*/ 9651 w 10000"/>
                    <a:gd name="connsiteY252" fmla="*/ 4920 h 10000"/>
                    <a:gd name="connsiteX253" fmla="*/ 9588 w 10000"/>
                    <a:gd name="connsiteY253" fmla="*/ 4869 h 10000"/>
                    <a:gd name="connsiteX254" fmla="*/ 9520 w 10000"/>
                    <a:gd name="connsiteY254" fmla="*/ 4832 h 10000"/>
                    <a:gd name="connsiteX255" fmla="*/ 9453 w 10000"/>
                    <a:gd name="connsiteY255" fmla="*/ 4798 h 10000"/>
                    <a:gd name="connsiteX256" fmla="*/ 9377 w 10000"/>
                    <a:gd name="connsiteY256" fmla="*/ 4773 h 10000"/>
                    <a:gd name="connsiteX257" fmla="*/ 9301 w 10000"/>
                    <a:gd name="connsiteY257" fmla="*/ 4760 h 10000"/>
                    <a:gd name="connsiteX258" fmla="*/ 9217 w 10000"/>
                    <a:gd name="connsiteY258" fmla="*/ 4756 h 10000"/>
                    <a:gd name="connsiteX259" fmla="*/ 9217 w 10000"/>
                    <a:gd name="connsiteY259"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54 w 10000"/>
                    <a:gd name="connsiteY207" fmla="*/ 6268 h 10000"/>
                    <a:gd name="connsiteX208" fmla="*/ 8388 w 10000"/>
                    <a:gd name="connsiteY208" fmla="*/ 6217 h 10000"/>
                    <a:gd name="connsiteX209" fmla="*/ 8413 w 10000"/>
                    <a:gd name="connsiteY209" fmla="*/ 6196 h 10000"/>
                    <a:gd name="connsiteX210" fmla="*/ 8489 w 10000"/>
                    <a:gd name="connsiteY210" fmla="*/ 6179 h 10000"/>
                    <a:gd name="connsiteX211" fmla="*/ 8678 w 10000"/>
                    <a:gd name="connsiteY211" fmla="*/ 6348 h 10000"/>
                    <a:gd name="connsiteX212" fmla="*/ 8678 w 10000"/>
                    <a:gd name="connsiteY212" fmla="*/ 6348 h 10000"/>
                    <a:gd name="connsiteX213" fmla="*/ 8708 w 10000"/>
                    <a:gd name="connsiteY213" fmla="*/ 6398 h 10000"/>
                    <a:gd name="connsiteX214" fmla="*/ 8746 w 10000"/>
                    <a:gd name="connsiteY214" fmla="*/ 6453 h 10000"/>
                    <a:gd name="connsiteX215" fmla="*/ 8805 w 10000"/>
                    <a:gd name="connsiteY215" fmla="*/ 6516 h 10000"/>
                    <a:gd name="connsiteX216" fmla="*/ 8843 w 10000"/>
                    <a:gd name="connsiteY216" fmla="*/ 6550 h 10000"/>
                    <a:gd name="connsiteX217" fmla="*/ 8880 w 10000"/>
                    <a:gd name="connsiteY217" fmla="*/ 6580 h 10000"/>
                    <a:gd name="connsiteX218" fmla="*/ 8927 w 10000"/>
                    <a:gd name="connsiteY218" fmla="*/ 6605 h 10000"/>
                    <a:gd name="connsiteX219" fmla="*/ 8973 w 10000"/>
                    <a:gd name="connsiteY219" fmla="*/ 6630 h 10000"/>
                    <a:gd name="connsiteX220" fmla="*/ 9028 w 10000"/>
                    <a:gd name="connsiteY220" fmla="*/ 6655 h 10000"/>
                    <a:gd name="connsiteX221" fmla="*/ 9087 w 10000"/>
                    <a:gd name="connsiteY221" fmla="*/ 6668 h 10000"/>
                    <a:gd name="connsiteX222" fmla="*/ 9150 w 10000"/>
                    <a:gd name="connsiteY222" fmla="*/ 6681 h 10000"/>
                    <a:gd name="connsiteX223" fmla="*/ 9217 w 10000"/>
                    <a:gd name="connsiteY223" fmla="*/ 6689 h 10000"/>
                    <a:gd name="connsiteX224" fmla="*/ 9217 w 10000"/>
                    <a:gd name="connsiteY224" fmla="*/ 6689 h 10000"/>
                    <a:gd name="connsiteX225" fmla="*/ 9301 w 10000"/>
                    <a:gd name="connsiteY225" fmla="*/ 6681 h 10000"/>
                    <a:gd name="connsiteX226" fmla="*/ 9377 w 10000"/>
                    <a:gd name="connsiteY226" fmla="*/ 6668 h 10000"/>
                    <a:gd name="connsiteX227" fmla="*/ 9453 w 10000"/>
                    <a:gd name="connsiteY227" fmla="*/ 6643 h 10000"/>
                    <a:gd name="connsiteX228" fmla="*/ 9520 w 10000"/>
                    <a:gd name="connsiteY228" fmla="*/ 6613 h 10000"/>
                    <a:gd name="connsiteX229" fmla="*/ 9588 w 10000"/>
                    <a:gd name="connsiteY229" fmla="*/ 6567 h 10000"/>
                    <a:gd name="connsiteX230" fmla="*/ 9651 w 10000"/>
                    <a:gd name="connsiteY230" fmla="*/ 6516 h 10000"/>
                    <a:gd name="connsiteX231" fmla="*/ 9714 w 10000"/>
                    <a:gd name="connsiteY231" fmla="*/ 6466 h 10000"/>
                    <a:gd name="connsiteX232" fmla="*/ 9773 w 10000"/>
                    <a:gd name="connsiteY232" fmla="*/ 6403 h 10000"/>
                    <a:gd name="connsiteX233" fmla="*/ 9815 w 10000"/>
                    <a:gd name="connsiteY233" fmla="*/ 6335 h 10000"/>
                    <a:gd name="connsiteX234" fmla="*/ 9865 w 10000"/>
                    <a:gd name="connsiteY234" fmla="*/ 6259 h 10000"/>
                    <a:gd name="connsiteX235" fmla="*/ 9903 w 10000"/>
                    <a:gd name="connsiteY235" fmla="*/ 6179 h 10000"/>
                    <a:gd name="connsiteX236" fmla="*/ 9937 w 10000"/>
                    <a:gd name="connsiteY236" fmla="*/ 6095 h 10000"/>
                    <a:gd name="connsiteX237" fmla="*/ 9962 w 10000"/>
                    <a:gd name="connsiteY237" fmla="*/ 6007 h 10000"/>
                    <a:gd name="connsiteX238" fmla="*/ 9979 w 10000"/>
                    <a:gd name="connsiteY238" fmla="*/ 5914 h 10000"/>
                    <a:gd name="connsiteX239" fmla="*/ 9992 w 10000"/>
                    <a:gd name="connsiteY239" fmla="*/ 5817 h 10000"/>
                    <a:gd name="connsiteX240" fmla="*/ 10000 w 10000"/>
                    <a:gd name="connsiteY240" fmla="*/ 5720 h 10000"/>
                    <a:gd name="connsiteX241" fmla="*/ 10000 w 10000"/>
                    <a:gd name="connsiteY241" fmla="*/ 5720 h 10000"/>
                    <a:gd name="connsiteX242" fmla="*/ 9992 w 10000"/>
                    <a:gd name="connsiteY242" fmla="*/ 5623 h 10000"/>
                    <a:gd name="connsiteX243" fmla="*/ 9979 w 10000"/>
                    <a:gd name="connsiteY243" fmla="*/ 5522 h 10000"/>
                    <a:gd name="connsiteX244" fmla="*/ 9962 w 10000"/>
                    <a:gd name="connsiteY244" fmla="*/ 5434 h 10000"/>
                    <a:gd name="connsiteX245" fmla="*/ 9937 w 10000"/>
                    <a:gd name="connsiteY245" fmla="*/ 5345 h 10000"/>
                    <a:gd name="connsiteX246" fmla="*/ 9903 w 10000"/>
                    <a:gd name="connsiteY246" fmla="*/ 5257 h 10000"/>
                    <a:gd name="connsiteX247" fmla="*/ 9865 w 10000"/>
                    <a:gd name="connsiteY247" fmla="*/ 5177 h 10000"/>
                    <a:gd name="connsiteX248" fmla="*/ 9815 w 10000"/>
                    <a:gd name="connsiteY248" fmla="*/ 5110 h 10000"/>
                    <a:gd name="connsiteX249" fmla="*/ 9773 w 10000"/>
                    <a:gd name="connsiteY249" fmla="*/ 5038 h 10000"/>
                    <a:gd name="connsiteX250" fmla="*/ 9714 w 10000"/>
                    <a:gd name="connsiteY250" fmla="*/ 4975 h 10000"/>
                    <a:gd name="connsiteX251" fmla="*/ 9651 w 10000"/>
                    <a:gd name="connsiteY251" fmla="*/ 4920 h 10000"/>
                    <a:gd name="connsiteX252" fmla="*/ 9588 w 10000"/>
                    <a:gd name="connsiteY252" fmla="*/ 4869 h 10000"/>
                    <a:gd name="connsiteX253" fmla="*/ 9520 w 10000"/>
                    <a:gd name="connsiteY253" fmla="*/ 4832 h 10000"/>
                    <a:gd name="connsiteX254" fmla="*/ 9453 w 10000"/>
                    <a:gd name="connsiteY254" fmla="*/ 4798 h 10000"/>
                    <a:gd name="connsiteX255" fmla="*/ 9377 w 10000"/>
                    <a:gd name="connsiteY255" fmla="*/ 4773 h 10000"/>
                    <a:gd name="connsiteX256" fmla="*/ 9301 w 10000"/>
                    <a:gd name="connsiteY256" fmla="*/ 4760 h 10000"/>
                    <a:gd name="connsiteX257" fmla="*/ 9217 w 10000"/>
                    <a:gd name="connsiteY257" fmla="*/ 4756 h 10000"/>
                    <a:gd name="connsiteX258" fmla="*/ 9217 w 10000"/>
                    <a:gd name="connsiteY258"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54 w 10000"/>
                    <a:gd name="connsiteY207" fmla="*/ 6268 h 10000"/>
                    <a:gd name="connsiteX208" fmla="*/ 8388 w 10000"/>
                    <a:gd name="connsiteY208" fmla="*/ 6217 h 10000"/>
                    <a:gd name="connsiteX209" fmla="*/ 8489 w 10000"/>
                    <a:gd name="connsiteY209" fmla="*/ 6179 h 10000"/>
                    <a:gd name="connsiteX210" fmla="*/ 8678 w 10000"/>
                    <a:gd name="connsiteY210" fmla="*/ 6348 h 10000"/>
                    <a:gd name="connsiteX211" fmla="*/ 8678 w 10000"/>
                    <a:gd name="connsiteY211" fmla="*/ 6348 h 10000"/>
                    <a:gd name="connsiteX212" fmla="*/ 8708 w 10000"/>
                    <a:gd name="connsiteY212" fmla="*/ 6398 h 10000"/>
                    <a:gd name="connsiteX213" fmla="*/ 8746 w 10000"/>
                    <a:gd name="connsiteY213" fmla="*/ 6453 h 10000"/>
                    <a:gd name="connsiteX214" fmla="*/ 8805 w 10000"/>
                    <a:gd name="connsiteY214" fmla="*/ 6516 h 10000"/>
                    <a:gd name="connsiteX215" fmla="*/ 8843 w 10000"/>
                    <a:gd name="connsiteY215" fmla="*/ 6550 h 10000"/>
                    <a:gd name="connsiteX216" fmla="*/ 8880 w 10000"/>
                    <a:gd name="connsiteY216" fmla="*/ 6580 h 10000"/>
                    <a:gd name="connsiteX217" fmla="*/ 8927 w 10000"/>
                    <a:gd name="connsiteY217" fmla="*/ 6605 h 10000"/>
                    <a:gd name="connsiteX218" fmla="*/ 8973 w 10000"/>
                    <a:gd name="connsiteY218" fmla="*/ 6630 h 10000"/>
                    <a:gd name="connsiteX219" fmla="*/ 9028 w 10000"/>
                    <a:gd name="connsiteY219" fmla="*/ 6655 h 10000"/>
                    <a:gd name="connsiteX220" fmla="*/ 9087 w 10000"/>
                    <a:gd name="connsiteY220" fmla="*/ 6668 h 10000"/>
                    <a:gd name="connsiteX221" fmla="*/ 9150 w 10000"/>
                    <a:gd name="connsiteY221" fmla="*/ 6681 h 10000"/>
                    <a:gd name="connsiteX222" fmla="*/ 9217 w 10000"/>
                    <a:gd name="connsiteY222" fmla="*/ 6689 h 10000"/>
                    <a:gd name="connsiteX223" fmla="*/ 9217 w 10000"/>
                    <a:gd name="connsiteY223" fmla="*/ 6689 h 10000"/>
                    <a:gd name="connsiteX224" fmla="*/ 9301 w 10000"/>
                    <a:gd name="connsiteY224" fmla="*/ 6681 h 10000"/>
                    <a:gd name="connsiteX225" fmla="*/ 9377 w 10000"/>
                    <a:gd name="connsiteY225" fmla="*/ 6668 h 10000"/>
                    <a:gd name="connsiteX226" fmla="*/ 9453 w 10000"/>
                    <a:gd name="connsiteY226" fmla="*/ 6643 h 10000"/>
                    <a:gd name="connsiteX227" fmla="*/ 9520 w 10000"/>
                    <a:gd name="connsiteY227" fmla="*/ 6613 h 10000"/>
                    <a:gd name="connsiteX228" fmla="*/ 9588 w 10000"/>
                    <a:gd name="connsiteY228" fmla="*/ 6567 h 10000"/>
                    <a:gd name="connsiteX229" fmla="*/ 9651 w 10000"/>
                    <a:gd name="connsiteY229" fmla="*/ 6516 h 10000"/>
                    <a:gd name="connsiteX230" fmla="*/ 9714 w 10000"/>
                    <a:gd name="connsiteY230" fmla="*/ 6466 h 10000"/>
                    <a:gd name="connsiteX231" fmla="*/ 9773 w 10000"/>
                    <a:gd name="connsiteY231" fmla="*/ 6403 h 10000"/>
                    <a:gd name="connsiteX232" fmla="*/ 9815 w 10000"/>
                    <a:gd name="connsiteY232" fmla="*/ 6335 h 10000"/>
                    <a:gd name="connsiteX233" fmla="*/ 9865 w 10000"/>
                    <a:gd name="connsiteY233" fmla="*/ 6259 h 10000"/>
                    <a:gd name="connsiteX234" fmla="*/ 9903 w 10000"/>
                    <a:gd name="connsiteY234" fmla="*/ 6179 h 10000"/>
                    <a:gd name="connsiteX235" fmla="*/ 9937 w 10000"/>
                    <a:gd name="connsiteY235" fmla="*/ 6095 h 10000"/>
                    <a:gd name="connsiteX236" fmla="*/ 9962 w 10000"/>
                    <a:gd name="connsiteY236" fmla="*/ 6007 h 10000"/>
                    <a:gd name="connsiteX237" fmla="*/ 9979 w 10000"/>
                    <a:gd name="connsiteY237" fmla="*/ 5914 h 10000"/>
                    <a:gd name="connsiteX238" fmla="*/ 9992 w 10000"/>
                    <a:gd name="connsiteY238" fmla="*/ 5817 h 10000"/>
                    <a:gd name="connsiteX239" fmla="*/ 10000 w 10000"/>
                    <a:gd name="connsiteY239" fmla="*/ 5720 h 10000"/>
                    <a:gd name="connsiteX240" fmla="*/ 10000 w 10000"/>
                    <a:gd name="connsiteY240" fmla="*/ 5720 h 10000"/>
                    <a:gd name="connsiteX241" fmla="*/ 9992 w 10000"/>
                    <a:gd name="connsiteY241" fmla="*/ 5623 h 10000"/>
                    <a:gd name="connsiteX242" fmla="*/ 9979 w 10000"/>
                    <a:gd name="connsiteY242" fmla="*/ 5522 h 10000"/>
                    <a:gd name="connsiteX243" fmla="*/ 9962 w 10000"/>
                    <a:gd name="connsiteY243" fmla="*/ 5434 h 10000"/>
                    <a:gd name="connsiteX244" fmla="*/ 9937 w 10000"/>
                    <a:gd name="connsiteY244" fmla="*/ 5345 h 10000"/>
                    <a:gd name="connsiteX245" fmla="*/ 9903 w 10000"/>
                    <a:gd name="connsiteY245" fmla="*/ 5257 h 10000"/>
                    <a:gd name="connsiteX246" fmla="*/ 9865 w 10000"/>
                    <a:gd name="connsiteY246" fmla="*/ 5177 h 10000"/>
                    <a:gd name="connsiteX247" fmla="*/ 9815 w 10000"/>
                    <a:gd name="connsiteY247" fmla="*/ 5110 h 10000"/>
                    <a:gd name="connsiteX248" fmla="*/ 9773 w 10000"/>
                    <a:gd name="connsiteY248" fmla="*/ 5038 h 10000"/>
                    <a:gd name="connsiteX249" fmla="*/ 9714 w 10000"/>
                    <a:gd name="connsiteY249" fmla="*/ 4975 h 10000"/>
                    <a:gd name="connsiteX250" fmla="*/ 9651 w 10000"/>
                    <a:gd name="connsiteY250" fmla="*/ 4920 h 10000"/>
                    <a:gd name="connsiteX251" fmla="*/ 9588 w 10000"/>
                    <a:gd name="connsiteY251" fmla="*/ 4869 h 10000"/>
                    <a:gd name="connsiteX252" fmla="*/ 9520 w 10000"/>
                    <a:gd name="connsiteY252" fmla="*/ 4832 h 10000"/>
                    <a:gd name="connsiteX253" fmla="*/ 9453 w 10000"/>
                    <a:gd name="connsiteY253" fmla="*/ 4798 h 10000"/>
                    <a:gd name="connsiteX254" fmla="*/ 9377 w 10000"/>
                    <a:gd name="connsiteY254" fmla="*/ 4773 h 10000"/>
                    <a:gd name="connsiteX255" fmla="*/ 9301 w 10000"/>
                    <a:gd name="connsiteY255" fmla="*/ 4760 h 10000"/>
                    <a:gd name="connsiteX256" fmla="*/ 9217 w 10000"/>
                    <a:gd name="connsiteY256" fmla="*/ 4756 h 10000"/>
                    <a:gd name="connsiteX257" fmla="*/ 9217 w 10000"/>
                    <a:gd name="connsiteY257"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88 w 10000"/>
                    <a:gd name="connsiteY207" fmla="*/ 6217 h 10000"/>
                    <a:gd name="connsiteX208" fmla="*/ 8489 w 10000"/>
                    <a:gd name="connsiteY208" fmla="*/ 6179 h 10000"/>
                    <a:gd name="connsiteX209" fmla="*/ 8678 w 10000"/>
                    <a:gd name="connsiteY209" fmla="*/ 6348 h 10000"/>
                    <a:gd name="connsiteX210" fmla="*/ 8678 w 10000"/>
                    <a:gd name="connsiteY210" fmla="*/ 6348 h 10000"/>
                    <a:gd name="connsiteX211" fmla="*/ 8708 w 10000"/>
                    <a:gd name="connsiteY211" fmla="*/ 6398 h 10000"/>
                    <a:gd name="connsiteX212" fmla="*/ 8746 w 10000"/>
                    <a:gd name="connsiteY212" fmla="*/ 6453 h 10000"/>
                    <a:gd name="connsiteX213" fmla="*/ 8805 w 10000"/>
                    <a:gd name="connsiteY213" fmla="*/ 6516 h 10000"/>
                    <a:gd name="connsiteX214" fmla="*/ 8843 w 10000"/>
                    <a:gd name="connsiteY214" fmla="*/ 6550 h 10000"/>
                    <a:gd name="connsiteX215" fmla="*/ 8880 w 10000"/>
                    <a:gd name="connsiteY215" fmla="*/ 6580 h 10000"/>
                    <a:gd name="connsiteX216" fmla="*/ 8927 w 10000"/>
                    <a:gd name="connsiteY216" fmla="*/ 6605 h 10000"/>
                    <a:gd name="connsiteX217" fmla="*/ 8973 w 10000"/>
                    <a:gd name="connsiteY217" fmla="*/ 6630 h 10000"/>
                    <a:gd name="connsiteX218" fmla="*/ 9028 w 10000"/>
                    <a:gd name="connsiteY218" fmla="*/ 6655 h 10000"/>
                    <a:gd name="connsiteX219" fmla="*/ 9087 w 10000"/>
                    <a:gd name="connsiteY219" fmla="*/ 6668 h 10000"/>
                    <a:gd name="connsiteX220" fmla="*/ 9150 w 10000"/>
                    <a:gd name="connsiteY220" fmla="*/ 6681 h 10000"/>
                    <a:gd name="connsiteX221" fmla="*/ 9217 w 10000"/>
                    <a:gd name="connsiteY221" fmla="*/ 6689 h 10000"/>
                    <a:gd name="connsiteX222" fmla="*/ 9217 w 10000"/>
                    <a:gd name="connsiteY222" fmla="*/ 6689 h 10000"/>
                    <a:gd name="connsiteX223" fmla="*/ 9301 w 10000"/>
                    <a:gd name="connsiteY223" fmla="*/ 6681 h 10000"/>
                    <a:gd name="connsiteX224" fmla="*/ 9377 w 10000"/>
                    <a:gd name="connsiteY224" fmla="*/ 6668 h 10000"/>
                    <a:gd name="connsiteX225" fmla="*/ 9453 w 10000"/>
                    <a:gd name="connsiteY225" fmla="*/ 6643 h 10000"/>
                    <a:gd name="connsiteX226" fmla="*/ 9520 w 10000"/>
                    <a:gd name="connsiteY226" fmla="*/ 6613 h 10000"/>
                    <a:gd name="connsiteX227" fmla="*/ 9588 w 10000"/>
                    <a:gd name="connsiteY227" fmla="*/ 6567 h 10000"/>
                    <a:gd name="connsiteX228" fmla="*/ 9651 w 10000"/>
                    <a:gd name="connsiteY228" fmla="*/ 6516 h 10000"/>
                    <a:gd name="connsiteX229" fmla="*/ 9714 w 10000"/>
                    <a:gd name="connsiteY229" fmla="*/ 6466 h 10000"/>
                    <a:gd name="connsiteX230" fmla="*/ 9773 w 10000"/>
                    <a:gd name="connsiteY230" fmla="*/ 6403 h 10000"/>
                    <a:gd name="connsiteX231" fmla="*/ 9815 w 10000"/>
                    <a:gd name="connsiteY231" fmla="*/ 6335 h 10000"/>
                    <a:gd name="connsiteX232" fmla="*/ 9865 w 10000"/>
                    <a:gd name="connsiteY232" fmla="*/ 6259 h 10000"/>
                    <a:gd name="connsiteX233" fmla="*/ 9903 w 10000"/>
                    <a:gd name="connsiteY233" fmla="*/ 6179 h 10000"/>
                    <a:gd name="connsiteX234" fmla="*/ 9937 w 10000"/>
                    <a:gd name="connsiteY234" fmla="*/ 6095 h 10000"/>
                    <a:gd name="connsiteX235" fmla="*/ 9962 w 10000"/>
                    <a:gd name="connsiteY235" fmla="*/ 6007 h 10000"/>
                    <a:gd name="connsiteX236" fmla="*/ 9979 w 10000"/>
                    <a:gd name="connsiteY236" fmla="*/ 5914 h 10000"/>
                    <a:gd name="connsiteX237" fmla="*/ 9992 w 10000"/>
                    <a:gd name="connsiteY237" fmla="*/ 5817 h 10000"/>
                    <a:gd name="connsiteX238" fmla="*/ 10000 w 10000"/>
                    <a:gd name="connsiteY238" fmla="*/ 5720 h 10000"/>
                    <a:gd name="connsiteX239" fmla="*/ 10000 w 10000"/>
                    <a:gd name="connsiteY239" fmla="*/ 5720 h 10000"/>
                    <a:gd name="connsiteX240" fmla="*/ 9992 w 10000"/>
                    <a:gd name="connsiteY240" fmla="*/ 5623 h 10000"/>
                    <a:gd name="connsiteX241" fmla="*/ 9979 w 10000"/>
                    <a:gd name="connsiteY241" fmla="*/ 5522 h 10000"/>
                    <a:gd name="connsiteX242" fmla="*/ 9962 w 10000"/>
                    <a:gd name="connsiteY242" fmla="*/ 5434 h 10000"/>
                    <a:gd name="connsiteX243" fmla="*/ 9937 w 10000"/>
                    <a:gd name="connsiteY243" fmla="*/ 5345 h 10000"/>
                    <a:gd name="connsiteX244" fmla="*/ 9903 w 10000"/>
                    <a:gd name="connsiteY244" fmla="*/ 5257 h 10000"/>
                    <a:gd name="connsiteX245" fmla="*/ 9865 w 10000"/>
                    <a:gd name="connsiteY245" fmla="*/ 5177 h 10000"/>
                    <a:gd name="connsiteX246" fmla="*/ 9815 w 10000"/>
                    <a:gd name="connsiteY246" fmla="*/ 5110 h 10000"/>
                    <a:gd name="connsiteX247" fmla="*/ 9773 w 10000"/>
                    <a:gd name="connsiteY247" fmla="*/ 5038 h 10000"/>
                    <a:gd name="connsiteX248" fmla="*/ 9714 w 10000"/>
                    <a:gd name="connsiteY248" fmla="*/ 4975 h 10000"/>
                    <a:gd name="connsiteX249" fmla="*/ 9651 w 10000"/>
                    <a:gd name="connsiteY249" fmla="*/ 4920 h 10000"/>
                    <a:gd name="connsiteX250" fmla="*/ 9588 w 10000"/>
                    <a:gd name="connsiteY250" fmla="*/ 4869 h 10000"/>
                    <a:gd name="connsiteX251" fmla="*/ 9520 w 10000"/>
                    <a:gd name="connsiteY251" fmla="*/ 4832 h 10000"/>
                    <a:gd name="connsiteX252" fmla="*/ 9453 w 10000"/>
                    <a:gd name="connsiteY252" fmla="*/ 4798 h 10000"/>
                    <a:gd name="connsiteX253" fmla="*/ 9377 w 10000"/>
                    <a:gd name="connsiteY253" fmla="*/ 4773 h 10000"/>
                    <a:gd name="connsiteX254" fmla="*/ 9301 w 10000"/>
                    <a:gd name="connsiteY254" fmla="*/ 4760 h 10000"/>
                    <a:gd name="connsiteX255" fmla="*/ 9217 w 10000"/>
                    <a:gd name="connsiteY255" fmla="*/ 4756 h 10000"/>
                    <a:gd name="connsiteX256" fmla="*/ 9217 w 10000"/>
                    <a:gd name="connsiteY256"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42 w 10000"/>
                    <a:gd name="connsiteY205" fmla="*/ 6306 h 10000"/>
                    <a:gd name="connsiteX206" fmla="*/ 8388 w 10000"/>
                    <a:gd name="connsiteY206" fmla="*/ 6217 h 10000"/>
                    <a:gd name="connsiteX207" fmla="*/ 8489 w 10000"/>
                    <a:gd name="connsiteY207" fmla="*/ 6179 h 10000"/>
                    <a:gd name="connsiteX208" fmla="*/ 8678 w 10000"/>
                    <a:gd name="connsiteY208" fmla="*/ 6348 h 10000"/>
                    <a:gd name="connsiteX209" fmla="*/ 8678 w 10000"/>
                    <a:gd name="connsiteY209" fmla="*/ 6348 h 10000"/>
                    <a:gd name="connsiteX210" fmla="*/ 8708 w 10000"/>
                    <a:gd name="connsiteY210" fmla="*/ 6398 h 10000"/>
                    <a:gd name="connsiteX211" fmla="*/ 8746 w 10000"/>
                    <a:gd name="connsiteY211" fmla="*/ 6453 h 10000"/>
                    <a:gd name="connsiteX212" fmla="*/ 8805 w 10000"/>
                    <a:gd name="connsiteY212" fmla="*/ 6516 h 10000"/>
                    <a:gd name="connsiteX213" fmla="*/ 8843 w 10000"/>
                    <a:gd name="connsiteY213" fmla="*/ 6550 h 10000"/>
                    <a:gd name="connsiteX214" fmla="*/ 8880 w 10000"/>
                    <a:gd name="connsiteY214" fmla="*/ 6580 h 10000"/>
                    <a:gd name="connsiteX215" fmla="*/ 8927 w 10000"/>
                    <a:gd name="connsiteY215" fmla="*/ 6605 h 10000"/>
                    <a:gd name="connsiteX216" fmla="*/ 8973 w 10000"/>
                    <a:gd name="connsiteY216" fmla="*/ 6630 h 10000"/>
                    <a:gd name="connsiteX217" fmla="*/ 9028 w 10000"/>
                    <a:gd name="connsiteY217" fmla="*/ 6655 h 10000"/>
                    <a:gd name="connsiteX218" fmla="*/ 9087 w 10000"/>
                    <a:gd name="connsiteY218" fmla="*/ 6668 h 10000"/>
                    <a:gd name="connsiteX219" fmla="*/ 9150 w 10000"/>
                    <a:gd name="connsiteY219" fmla="*/ 6681 h 10000"/>
                    <a:gd name="connsiteX220" fmla="*/ 9217 w 10000"/>
                    <a:gd name="connsiteY220" fmla="*/ 6689 h 10000"/>
                    <a:gd name="connsiteX221" fmla="*/ 9217 w 10000"/>
                    <a:gd name="connsiteY221" fmla="*/ 6689 h 10000"/>
                    <a:gd name="connsiteX222" fmla="*/ 9301 w 10000"/>
                    <a:gd name="connsiteY222" fmla="*/ 6681 h 10000"/>
                    <a:gd name="connsiteX223" fmla="*/ 9377 w 10000"/>
                    <a:gd name="connsiteY223" fmla="*/ 6668 h 10000"/>
                    <a:gd name="connsiteX224" fmla="*/ 9453 w 10000"/>
                    <a:gd name="connsiteY224" fmla="*/ 6643 h 10000"/>
                    <a:gd name="connsiteX225" fmla="*/ 9520 w 10000"/>
                    <a:gd name="connsiteY225" fmla="*/ 6613 h 10000"/>
                    <a:gd name="connsiteX226" fmla="*/ 9588 w 10000"/>
                    <a:gd name="connsiteY226" fmla="*/ 6567 h 10000"/>
                    <a:gd name="connsiteX227" fmla="*/ 9651 w 10000"/>
                    <a:gd name="connsiteY227" fmla="*/ 6516 h 10000"/>
                    <a:gd name="connsiteX228" fmla="*/ 9714 w 10000"/>
                    <a:gd name="connsiteY228" fmla="*/ 6466 h 10000"/>
                    <a:gd name="connsiteX229" fmla="*/ 9773 w 10000"/>
                    <a:gd name="connsiteY229" fmla="*/ 6403 h 10000"/>
                    <a:gd name="connsiteX230" fmla="*/ 9815 w 10000"/>
                    <a:gd name="connsiteY230" fmla="*/ 6335 h 10000"/>
                    <a:gd name="connsiteX231" fmla="*/ 9865 w 10000"/>
                    <a:gd name="connsiteY231" fmla="*/ 6259 h 10000"/>
                    <a:gd name="connsiteX232" fmla="*/ 9903 w 10000"/>
                    <a:gd name="connsiteY232" fmla="*/ 6179 h 10000"/>
                    <a:gd name="connsiteX233" fmla="*/ 9937 w 10000"/>
                    <a:gd name="connsiteY233" fmla="*/ 6095 h 10000"/>
                    <a:gd name="connsiteX234" fmla="*/ 9962 w 10000"/>
                    <a:gd name="connsiteY234" fmla="*/ 6007 h 10000"/>
                    <a:gd name="connsiteX235" fmla="*/ 9979 w 10000"/>
                    <a:gd name="connsiteY235" fmla="*/ 5914 h 10000"/>
                    <a:gd name="connsiteX236" fmla="*/ 9992 w 10000"/>
                    <a:gd name="connsiteY236" fmla="*/ 5817 h 10000"/>
                    <a:gd name="connsiteX237" fmla="*/ 10000 w 10000"/>
                    <a:gd name="connsiteY237" fmla="*/ 5720 h 10000"/>
                    <a:gd name="connsiteX238" fmla="*/ 10000 w 10000"/>
                    <a:gd name="connsiteY238" fmla="*/ 5720 h 10000"/>
                    <a:gd name="connsiteX239" fmla="*/ 9992 w 10000"/>
                    <a:gd name="connsiteY239" fmla="*/ 5623 h 10000"/>
                    <a:gd name="connsiteX240" fmla="*/ 9979 w 10000"/>
                    <a:gd name="connsiteY240" fmla="*/ 5522 h 10000"/>
                    <a:gd name="connsiteX241" fmla="*/ 9962 w 10000"/>
                    <a:gd name="connsiteY241" fmla="*/ 5434 h 10000"/>
                    <a:gd name="connsiteX242" fmla="*/ 9937 w 10000"/>
                    <a:gd name="connsiteY242" fmla="*/ 5345 h 10000"/>
                    <a:gd name="connsiteX243" fmla="*/ 9903 w 10000"/>
                    <a:gd name="connsiteY243" fmla="*/ 5257 h 10000"/>
                    <a:gd name="connsiteX244" fmla="*/ 9865 w 10000"/>
                    <a:gd name="connsiteY244" fmla="*/ 5177 h 10000"/>
                    <a:gd name="connsiteX245" fmla="*/ 9815 w 10000"/>
                    <a:gd name="connsiteY245" fmla="*/ 5110 h 10000"/>
                    <a:gd name="connsiteX246" fmla="*/ 9773 w 10000"/>
                    <a:gd name="connsiteY246" fmla="*/ 5038 h 10000"/>
                    <a:gd name="connsiteX247" fmla="*/ 9714 w 10000"/>
                    <a:gd name="connsiteY247" fmla="*/ 4975 h 10000"/>
                    <a:gd name="connsiteX248" fmla="*/ 9651 w 10000"/>
                    <a:gd name="connsiteY248" fmla="*/ 4920 h 10000"/>
                    <a:gd name="connsiteX249" fmla="*/ 9588 w 10000"/>
                    <a:gd name="connsiteY249" fmla="*/ 4869 h 10000"/>
                    <a:gd name="connsiteX250" fmla="*/ 9520 w 10000"/>
                    <a:gd name="connsiteY250" fmla="*/ 4832 h 10000"/>
                    <a:gd name="connsiteX251" fmla="*/ 9453 w 10000"/>
                    <a:gd name="connsiteY251" fmla="*/ 4798 h 10000"/>
                    <a:gd name="connsiteX252" fmla="*/ 9377 w 10000"/>
                    <a:gd name="connsiteY252" fmla="*/ 4773 h 10000"/>
                    <a:gd name="connsiteX253" fmla="*/ 9301 w 10000"/>
                    <a:gd name="connsiteY253" fmla="*/ 4760 h 10000"/>
                    <a:gd name="connsiteX254" fmla="*/ 9217 w 10000"/>
                    <a:gd name="connsiteY254" fmla="*/ 4756 h 10000"/>
                    <a:gd name="connsiteX255" fmla="*/ 9217 w 10000"/>
                    <a:gd name="connsiteY255"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88 w 10000"/>
                    <a:gd name="connsiteY205" fmla="*/ 6217 h 10000"/>
                    <a:gd name="connsiteX206" fmla="*/ 8489 w 10000"/>
                    <a:gd name="connsiteY206" fmla="*/ 6179 h 10000"/>
                    <a:gd name="connsiteX207" fmla="*/ 8678 w 10000"/>
                    <a:gd name="connsiteY207" fmla="*/ 6348 h 10000"/>
                    <a:gd name="connsiteX208" fmla="*/ 8678 w 10000"/>
                    <a:gd name="connsiteY208" fmla="*/ 6348 h 10000"/>
                    <a:gd name="connsiteX209" fmla="*/ 8708 w 10000"/>
                    <a:gd name="connsiteY209" fmla="*/ 6398 h 10000"/>
                    <a:gd name="connsiteX210" fmla="*/ 8746 w 10000"/>
                    <a:gd name="connsiteY210" fmla="*/ 6453 h 10000"/>
                    <a:gd name="connsiteX211" fmla="*/ 8805 w 10000"/>
                    <a:gd name="connsiteY211" fmla="*/ 6516 h 10000"/>
                    <a:gd name="connsiteX212" fmla="*/ 8843 w 10000"/>
                    <a:gd name="connsiteY212" fmla="*/ 6550 h 10000"/>
                    <a:gd name="connsiteX213" fmla="*/ 8880 w 10000"/>
                    <a:gd name="connsiteY213" fmla="*/ 6580 h 10000"/>
                    <a:gd name="connsiteX214" fmla="*/ 8927 w 10000"/>
                    <a:gd name="connsiteY214" fmla="*/ 6605 h 10000"/>
                    <a:gd name="connsiteX215" fmla="*/ 8973 w 10000"/>
                    <a:gd name="connsiteY215" fmla="*/ 6630 h 10000"/>
                    <a:gd name="connsiteX216" fmla="*/ 9028 w 10000"/>
                    <a:gd name="connsiteY216" fmla="*/ 6655 h 10000"/>
                    <a:gd name="connsiteX217" fmla="*/ 9087 w 10000"/>
                    <a:gd name="connsiteY217" fmla="*/ 6668 h 10000"/>
                    <a:gd name="connsiteX218" fmla="*/ 9150 w 10000"/>
                    <a:gd name="connsiteY218" fmla="*/ 6681 h 10000"/>
                    <a:gd name="connsiteX219" fmla="*/ 9217 w 10000"/>
                    <a:gd name="connsiteY219" fmla="*/ 6689 h 10000"/>
                    <a:gd name="connsiteX220" fmla="*/ 9217 w 10000"/>
                    <a:gd name="connsiteY220" fmla="*/ 6689 h 10000"/>
                    <a:gd name="connsiteX221" fmla="*/ 9301 w 10000"/>
                    <a:gd name="connsiteY221" fmla="*/ 6681 h 10000"/>
                    <a:gd name="connsiteX222" fmla="*/ 9377 w 10000"/>
                    <a:gd name="connsiteY222" fmla="*/ 6668 h 10000"/>
                    <a:gd name="connsiteX223" fmla="*/ 9453 w 10000"/>
                    <a:gd name="connsiteY223" fmla="*/ 6643 h 10000"/>
                    <a:gd name="connsiteX224" fmla="*/ 9520 w 10000"/>
                    <a:gd name="connsiteY224" fmla="*/ 6613 h 10000"/>
                    <a:gd name="connsiteX225" fmla="*/ 9588 w 10000"/>
                    <a:gd name="connsiteY225" fmla="*/ 6567 h 10000"/>
                    <a:gd name="connsiteX226" fmla="*/ 9651 w 10000"/>
                    <a:gd name="connsiteY226" fmla="*/ 6516 h 10000"/>
                    <a:gd name="connsiteX227" fmla="*/ 9714 w 10000"/>
                    <a:gd name="connsiteY227" fmla="*/ 6466 h 10000"/>
                    <a:gd name="connsiteX228" fmla="*/ 9773 w 10000"/>
                    <a:gd name="connsiteY228" fmla="*/ 6403 h 10000"/>
                    <a:gd name="connsiteX229" fmla="*/ 9815 w 10000"/>
                    <a:gd name="connsiteY229" fmla="*/ 6335 h 10000"/>
                    <a:gd name="connsiteX230" fmla="*/ 9865 w 10000"/>
                    <a:gd name="connsiteY230" fmla="*/ 6259 h 10000"/>
                    <a:gd name="connsiteX231" fmla="*/ 9903 w 10000"/>
                    <a:gd name="connsiteY231" fmla="*/ 6179 h 10000"/>
                    <a:gd name="connsiteX232" fmla="*/ 9937 w 10000"/>
                    <a:gd name="connsiteY232" fmla="*/ 6095 h 10000"/>
                    <a:gd name="connsiteX233" fmla="*/ 9962 w 10000"/>
                    <a:gd name="connsiteY233" fmla="*/ 6007 h 10000"/>
                    <a:gd name="connsiteX234" fmla="*/ 9979 w 10000"/>
                    <a:gd name="connsiteY234" fmla="*/ 5914 h 10000"/>
                    <a:gd name="connsiteX235" fmla="*/ 9992 w 10000"/>
                    <a:gd name="connsiteY235" fmla="*/ 5817 h 10000"/>
                    <a:gd name="connsiteX236" fmla="*/ 10000 w 10000"/>
                    <a:gd name="connsiteY236" fmla="*/ 5720 h 10000"/>
                    <a:gd name="connsiteX237" fmla="*/ 10000 w 10000"/>
                    <a:gd name="connsiteY237" fmla="*/ 5720 h 10000"/>
                    <a:gd name="connsiteX238" fmla="*/ 9992 w 10000"/>
                    <a:gd name="connsiteY238" fmla="*/ 5623 h 10000"/>
                    <a:gd name="connsiteX239" fmla="*/ 9979 w 10000"/>
                    <a:gd name="connsiteY239" fmla="*/ 5522 h 10000"/>
                    <a:gd name="connsiteX240" fmla="*/ 9962 w 10000"/>
                    <a:gd name="connsiteY240" fmla="*/ 5434 h 10000"/>
                    <a:gd name="connsiteX241" fmla="*/ 9937 w 10000"/>
                    <a:gd name="connsiteY241" fmla="*/ 5345 h 10000"/>
                    <a:gd name="connsiteX242" fmla="*/ 9903 w 10000"/>
                    <a:gd name="connsiteY242" fmla="*/ 5257 h 10000"/>
                    <a:gd name="connsiteX243" fmla="*/ 9865 w 10000"/>
                    <a:gd name="connsiteY243" fmla="*/ 5177 h 10000"/>
                    <a:gd name="connsiteX244" fmla="*/ 9815 w 10000"/>
                    <a:gd name="connsiteY244" fmla="*/ 5110 h 10000"/>
                    <a:gd name="connsiteX245" fmla="*/ 9773 w 10000"/>
                    <a:gd name="connsiteY245" fmla="*/ 5038 h 10000"/>
                    <a:gd name="connsiteX246" fmla="*/ 9714 w 10000"/>
                    <a:gd name="connsiteY246" fmla="*/ 4975 h 10000"/>
                    <a:gd name="connsiteX247" fmla="*/ 9651 w 10000"/>
                    <a:gd name="connsiteY247" fmla="*/ 4920 h 10000"/>
                    <a:gd name="connsiteX248" fmla="*/ 9588 w 10000"/>
                    <a:gd name="connsiteY248" fmla="*/ 4869 h 10000"/>
                    <a:gd name="connsiteX249" fmla="*/ 9520 w 10000"/>
                    <a:gd name="connsiteY249" fmla="*/ 4832 h 10000"/>
                    <a:gd name="connsiteX250" fmla="*/ 9453 w 10000"/>
                    <a:gd name="connsiteY250" fmla="*/ 4798 h 10000"/>
                    <a:gd name="connsiteX251" fmla="*/ 9377 w 10000"/>
                    <a:gd name="connsiteY251" fmla="*/ 4773 h 10000"/>
                    <a:gd name="connsiteX252" fmla="*/ 9301 w 10000"/>
                    <a:gd name="connsiteY252" fmla="*/ 4760 h 10000"/>
                    <a:gd name="connsiteX253" fmla="*/ 9217 w 10000"/>
                    <a:gd name="connsiteY253" fmla="*/ 4756 h 10000"/>
                    <a:gd name="connsiteX254" fmla="*/ 9217 w 10000"/>
                    <a:gd name="connsiteY254"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489 w 10000"/>
                    <a:gd name="connsiteY205" fmla="*/ 6179 h 10000"/>
                    <a:gd name="connsiteX206" fmla="*/ 8678 w 10000"/>
                    <a:gd name="connsiteY206" fmla="*/ 6348 h 10000"/>
                    <a:gd name="connsiteX207" fmla="*/ 8678 w 10000"/>
                    <a:gd name="connsiteY207" fmla="*/ 6348 h 10000"/>
                    <a:gd name="connsiteX208" fmla="*/ 8708 w 10000"/>
                    <a:gd name="connsiteY208" fmla="*/ 6398 h 10000"/>
                    <a:gd name="connsiteX209" fmla="*/ 8746 w 10000"/>
                    <a:gd name="connsiteY209" fmla="*/ 6453 h 10000"/>
                    <a:gd name="connsiteX210" fmla="*/ 8805 w 10000"/>
                    <a:gd name="connsiteY210" fmla="*/ 6516 h 10000"/>
                    <a:gd name="connsiteX211" fmla="*/ 8843 w 10000"/>
                    <a:gd name="connsiteY211" fmla="*/ 6550 h 10000"/>
                    <a:gd name="connsiteX212" fmla="*/ 8880 w 10000"/>
                    <a:gd name="connsiteY212" fmla="*/ 6580 h 10000"/>
                    <a:gd name="connsiteX213" fmla="*/ 8927 w 10000"/>
                    <a:gd name="connsiteY213" fmla="*/ 6605 h 10000"/>
                    <a:gd name="connsiteX214" fmla="*/ 8973 w 10000"/>
                    <a:gd name="connsiteY214" fmla="*/ 6630 h 10000"/>
                    <a:gd name="connsiteX215" fmla="*/ 9028 w 10000"/>
                    <a:gd name="connsiteY215" fmla="*/ 6655 h 10000"/>
                    <a:gd name="connsiteX216" fmla="*/ 9087 w 10000"/>
                    <a:gd name="connsiteY216" fmla="*/ 6668 h 10000"/>
                    <a:gd name="connsiteX217" fmla="*/ 9150 w 10000"/>
                    <a:gd name="connsiteY217" fmla="*/ 6681 h 10000"/>
                    <a:gd name="connsiteX218" fmla="*/ 9217 w 10000"/>
                    <a:gd name="connsiteY218" fmla="*/ 6689 h 10000"/>
                    <a:gd name="connsiteX219" fmla="*/ 9217 w 10000"/>
                    <a:gd name="connsiteY219" fmla="*/ 6689 h 10000"/>
                    <a:gd name="connsiteX220" fmla="*/ 9301 w 10000"/>
                    <a:gd name="connsiteY220" fmla="*/ 6681 h 10000"/>
                    <a:gd name="connsiteX221" fmla="*/ 9377 w 10000"/>
                    <a:gd name="connsiteY221" fmla="*/ 6668 h 10000"/>
                    <a:gd name="connsiteX222" fmla="*/ 9453 w 10000"/>
                    <a:gd name="connsiteY222" fmla="*/ 6643 h 10000"/>
                    <a:gd name="connsiteX223" fmla="*/ 9520 w 10000"/>
                    <a:gd name="connsiteY223" fmla="*/ 6613 h 10000"/>
                    <a:gd name="connsiteX224" fmla="*/ 9588 w 10000"/>
                    <a:gd name="connsiteY224" fmla="*/ 6567 h 10000"/>
                    <a:gd name="connsiteX225" fmla="*/ 9651 w 10000"/>
                    <a:gd name="connsiteY225" fmla="*/ 6516 h 10000"/>
                    <a:gd name="connsiteX226" fmla="*/ 9714 w 10000"/>
                    <a:gd name="connsiteY226" fmla="*/ 6466 h 10000"/>
                    <a:gd name="connsiteX227" fmla="*/ 9773 w 10000"/>
                    <a:gd name="connsiteY227" fmla="*/ 6403 h 10000"/>
                    <a:gd name="connsiteX228" fmla="*/ 9815 w 10000"/>
                    <a:gd name="connsiteY228" fmla="*/ 6335 h 10000"/>
                    <a:gd name="connsiteX229" fmla="*/ 9865 w 10000"/>
                    <a:gd name="connsiteY229" fmla="*/ 6259 h 10000"/>
                    <a:gd name="connsiteX230" fmla="*/ 9903 w 10000"/>
                    <a:gd name="connsiteY230" fmla="*/ 6179 h 10000"/>
                    <a:gd name="connsiteX231" fmla="*/ 9937 w 10000"/>
                    <a:gd name="connsiteY231" fmla="*/ 6095 h 10000"/>
                    <a:gd name="connsiteX232" fmla="*/ 9962 w 10000"/>
                    <a:gd name="connsiteY232" fmla="*/ 6007 h 10000"/>
                    <a:gd name="connsiteX233" fmla="*/ 9979 w 10000"/>
                    <a:gd name="connsiteY233" fmla="*/ 5914 h 10000"/>
                    <a:gd name="connsiteX234" fmla="*/ 9992 w 10000"/>
                    <a:gd name="connsiteY234" fmla="*/ 5817 h 10000"/>
                    <a:gd name="connsiteX235" fmla="*/ 10000 w 10000"/>
                    <a:gd name="connsiteY235" fmla="*/ 5720 h 10000"/>
                    <a:gd name="connsiteX236" fmla="*/ 10000 w 10000"/>
                    <a:gd name="connsiteY236" fmla="*/ 5720 h 10000"/>
                    <a:gd name="connsiteX237" fmla="*/ 9992 w 10000"/>
                    <a:gd name="connsiteY237" fmla="*/ 5623 h 10000"/>
                    <a:gd name="connsiteX238" fmla="*/ 9979 w 10000"/>
                    <a:gd name="connsiteY238" fmla="*/ 5522 h 10000"/>
                    <a:gd name="connsiteX239" fmla="*/ 9962 w 10000"/>
                    <a:gd name="connsiteY239" fmla="*/ 5434 h 10000"/>
                    <a:gd name="connsiteX240" fmla="*/ 9937 w 10000"/>
                    <a:gd name="connsiteY240" fmla="*/ 5345 h 10000"/>
                    <a:gd name="connsiteX241" fmla="*/ 9903 w 10000"/>
                    <a:gd name="connsiteY241" fmla="*/ 5257 h 10000"/>
                    <a:gd name="connsiteX242" fmla="*/ 9865 w 10000"/>
                    <a:gd name="connsiteY242" fmla="*/ 5177 h 10000"/>
                    <a:gd name="connsiteX243" fmla="*/ 9815 w 10000"/>
                    <a:gd name="connsiteY243" fmla="*/ 5110 h 10000"/>
                    <a:gd name="connsiteX244" fmla="*/ 9773 w 10000"/>
                    <a:gd name="connsiteY244" fmla="*/ 5038 h 10000"/>
                    <a:gd name="connsiteX245" fmla="*/ 9714 w 10000"/>
                    <a:gd name="connsiteY245" fmla="*/ 4975 h 10000"/>
                    <a:gd name="connsiteX246" fmla="*/ 9651 w 10000"/>
                    <a:gd name="connsiteY246" fmla="*/ 4920 h 10000"/>
                    <a:gd name="connsiteX247" fmla="*/ 9588 w 10000"/>
                    <a:gd name="connsiteY247" fmla="*/ 4869 h 10000"/>
                    <a:gd name="connsiteX248" fmla="*/ 9520 w 10000"/>
                    <a:gd name="connsiteY248" fmla="*/ 4832 h 10000"/>
                    <a:gd name="connsiteX249" fmla="*/ 9453 w 10000"/>
                    <a:gd name="connsiteY249" fmla="*/ 4798 h 10000"/>
                    <a:gd name="connsiteX250" fmla="*/ 9377 w 10000"/>
                    <a:gd name="connsiteY250" fmla="*/ 4773 h 10000"/>
                    <a:gd name="connsiteX251" fmla="*/ 9301 w 10000"/>
                    <a:gd name="connsiteY251" fmla="*/ 4760 h 10000"/>
                    <a:gd name="connsiteX252" fmla="*/ 9217 w 10000"/>
                    <a:gd name="connsiteY252" fmla="*/ 4756 h 10000"/>
                    <a:gd name="connsiteX253" fmla="*/ 9217 w 10000"/>
                    <a:gd name="connsiteY253"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678 w 10000"/>
                    <a:gd name="connsiteY205" fmla="*/ 6348 h 10000"/>
                    <a:gd name="connsiteX206" fmla="*/ 8678 w 10000"/>
                    <a:gd name="connsiteY206" fmla="*/ 6348 h 10000"/>
                    <a:gd name="connsiteX207" fmla="*/ 8708 w 10000"/>
                    <a:gd name="connsiteY207" fmla="*/ 6398 h 10000"/>
                    <a:gd name="connsiteX208" fmla="*/ 8746 w 10000"/>
                    <a:gd name="connsiteY208" fmla="*/ 6453 h 10000"/>
                    <a:gd name="connsiteX209" fmla="*/ 8805 w 10000"/>
                    <a:gd name="connsiteY209" fmla="*/ 6516 h 10000"/>
                    <a:gd name="connsiteX210" fmla="*/ 8843 w 10000"/>
                    <a:gd name="connsiteY210" fmla="*/ 6550 h 10000"/>
                    <a:gd name="connsiteX211" fmla="*/ 8880 w 10000"/>
                    <a:gd name="connsiteY211" fmla="*/ 6580 h 10000"/>
                    <a:gd name="connsiteX212" fmla="*/ 8927 w 10000"/>
                    <a:gd name="connsiteY212" fmla="*/ 6605 h 10000"/>
                    <a:gd name="connsiteX213" fmla="*/ 8973 w 10000"/>
                    <a:gd name="connsiteY213" fmla="*/ 6630 h 10000"/>
                    <a:gd name="connsiteX214" fmla="*/ 9028 w 10000"/>
                    <a:gd name="connsiteY214" fmla="*/ 6655 h 10000"/>
                    <a:gd name="connsiteX215" fmla="*/ 9087 w 10000"/>
                    <a:gd name="connsiteY215" fmla="*/ 6668 h 10000"/>
                    <a:gd name="connsiteX216" fmla="*/ 9150 w 10000"/>
                    <a:gd name="connsiteY216" fmla="*/ 6681 h 10000"/>
                    <a:gd name="connsiteX217" fmla="*/ 9217 w 10000"/>
                    <a:gd name="connsiteY217" fmla="*/ 6689 h 10000"/>
                    <a:gd name="connsiteX218" fmla="*/ 9217 w 10000"/>
                    <a:gd name="connsiteY218" fmla="*/ 6689 h 10000"/>
                    <a:gd name="connsiteX219" fmla="*/ 9301 w 10000"/>
                    <a:gd name="connsiteY219" fmla="*/ 6681 h 10000"/>
                    <a:gd name="connsiteX220" fmla="*/ 9377 w 10000"/>
                    <a:gd name="connsiteY220" fmla="*/ 6668 h 10000"/>
                    <a:gd name="connsiteX221" fmla="*/ 9453 w 10000"/>
                    <a:gd name="connsiteY221" fmla="*/ 6643 h 10000"/>
                    <a:gd name="connsiteX222" fmla="*/ 9520 w 10000"/>
                    <a:gd name="connsiteY222" fmla="*/ 6613 h 10000"/>
                    <a:gd name="connsiteX223" fmla="*/ 9588 w 10000"/>
                    <a:gd name="connsiteY223" fmla="*/ 6567 h 10000"/>
                    <a:gd name="connsiteX224" fmla="*/ 9651 w 10000"/>
                    <a:gd name="connsiteY224" fmla="*/ 6516 h 10000"/>
                    <a:gd name="connsiteX225" fmla="*/ 9714 w 10000"/>
                    <a:gd name="connsiteY225" fmla="*/ 6466 h 10000"/>
                    <a:gd name="connsiteX226" fmla="*/ 9773 w 10000"/>
                    <a:gd name="connsiteY226" fmla="*/ 6403 h 10000"/>
                    <a:gd name="connsiteX227" fmla="*/ 9815 w 10000"/>
                    <a:gd name="connsiteY227" fmla="*/ 6335 h 10000"/>
                    <a:gd name="connsiteX228" fmla="*/ 9865 w 10000"/>
                    <a:gd name="connsiteY228" fmla="*/ 6259 h 10000"/>
                    <a:gd name="connsiteX229" fmla="*/ 9903 w 10000"/>
                    <a:gd name="connsiteY229" fmla="*/ 6179 h 10000"/>
                    <a:gd name="connsiteX230" fmla="*/ 9937 w 10000"/>
                    <a:gd name="connsiteY230" fmla="*/ 6095 h 10000"/>
                    <a:gd name="connsiteX231" fmla="*/ 9962 w 10000"/>
                    <a:gd name="connsiteY231" fmla="*/ 6007 h 10000"/>
                    <a:gd name="connsiteX232" fmla="*/ 9979 w 10000"/>
                    <a:gd name="connsiteY232" fmla="*/ 5914 h 10000"/>
                    <a:gd name="connsiteX233" fmla="*/ 9992 w 10000"/>
                    <a:gd name="connsiteY233" fmla="*/ 5817 h 10000"/>
                    <a:gd name="connsiteX234" fmla="*/ 10000 w 10000"/>
                    <a:gd name="connsiteY234" fmla="*/ 5720 h 10000"/>
                    <a:gd name="connsiteX235" fmla="*/ 10000 w 10000"/>
                    <a:gd name="connsiteY235" fmla="*/ 5720 h 10000"/>
                    <a:gd name="connsiteX236" fmla="*/ 9992 w 10000"/>
                    <a:gd name="connsiteY236" fmla="*/ 5623 h 10000"/>
                    <a:gd name="connsiteX237" fmla="*/ 9979 w 10000"/>
                    <a:gd name="connsiteY237" fmla="*/ 5522 h 10000"/>
                    <a:gd name="connsiteX238" fmla="*/ 9962 w 10000"/>
                    <a:gd name="connsiteY238" fmla="*/ 5434 h 10000"/>
                    <a:gd name="connsiteX239" fmla="*/ 9937 w 10000"/>
                    <a:gd name="connsiteY239" fmla="*/ 5345 h 10000"/>
                    <a:gd name="connsiteX240" fmla="*/ 9903 w 10000"/>
                    <a:gd name="connsiteY240" fmla="*/ 5257 h 10000"/>
                    <a:gd name="connsiteX241" fmla="*/ 9865 w 10000"/>
                    <a:gd name="connsiteY241" fmla="*/ 5177 h 10000"/>
                    <a:gd name="connsiteX242" fmla="*/ 9815 w 10000"/>
                    <a:gd name="connsiteY242" fmla="*/ 5110 h 10000"/>
                    <a:gd name="connsiteX243" fmla="*/ 9773 w 10000"/>
                    <a:gd name="connsiteY243" fmla="*/ 5038 h 10000"/>
                    <a:gd name="connsiteX244" fmla="*/ 9714 w 10000"/>
                    <a:gd name="connsiteY244" fmla="*/ 4975 h 10000"/>
                    <a:gd name="connsiteX245" fmla="*/ 9651 w 10000"/>
                    <a:gd name="connsiteY245" fmla="*/ 4920 h 10000"/>
                    <a:gd name="connsiteX246" fmla="*/ 9588 w 10000"/>
                    <a:gd name="connsiteY246" fmla="*/ 4869 h 10000"/>
                    <a:gd name="connsiteX247" fmla="*/ 9520 w 10000"/>
                    <a:gd name="connsiteY247" fmla="*/ 4832 h 10000"/>
                    <a:gd name="connsiteX248" fmla="*/ 9453 w 10000"/>
                    <a:gd name="connsiteY248" fmla="*/ 4798 h 10000"/>
                    <a:gd name="connsiteX249" fmla="*/ 9377 w 10000"/>
                    <a:gd name="connsiteY249" fmla="*/ 4773 h 10000"/>
                    <a:gd name="connsiteX250" fmla="*/ 9301 w 10000"/>
                    <a:gd name="connsiteY250" fmla="*/ 4760 h 10000"/>
                    <a:gd name="connsiteX251" fmla="*/ 9217 w 10000"/>
                    <a:gd name="connsiteY251" fmla="*/ 4756 h 10000"/>
                    <a:gd name="connsiteX252" fmla="*/ 9217 w 10000"/>
                    <a:gd name="connsiteY252"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678 w 10000"/>
                    <a:gd name="connsiteY204" fmla="*/ 6348 h 10000"/>
                    <a:gd name="connsiteX205" fmla="*/ 8678 w 10000"/>
                    <a:gd name="connsiteY205" fmla="*/ 6348 h 10000"/>
                    <a:gd name="connsiteX206" fmla="*/ 8708 w 10000"/>
                    <a:gd name="connsiteY206" fmla="*/ 6398 h 10000"/>
                    <a:gd name="connsiteX207" fmla="*/ 8746 w 10000"/>
                    <a:gd name="connsiteY207" fmla="*/ 6453 h 10000"/>
                    <a:gd name="connsiteX208" fmla="*/ 8805 w 10000"/>
                    <a:gd name="connsiteY208" fmla="*/ 6516 h 10000"/>
                    <a:gd name="connsiteX209" fmla="*/ 8843 w 10000"/>
                    <a:gd name="connsiteY209" fmla="*/ 6550 h 10000"/>
                    <a:gd name="connsiteX210" fmla="*/ 8880 w 10000"/>
                    <a:gd name="connsiteY210" fmla="*/ 6580 h 10000"/>
                    <a:gd name="connsiteX211" fmla="*/ 8927 w 10000"/>
                    <a:gd name="connsiteY211" fmla="*/ 6605 h 10000"/>
                    <a:gd name="connsiteX212" fmla="*/ 8973 w 10000"/>
                    <a:gd name="connsiteY212" fmla="*/ 6630 h 10000"/>
                    <a:gd name="connsiteX213" fmla="*/ 9028 w 10000"/>
                    <a:gd name="connsiteY213" fmla="*/ 6655 h 10000"/>
                    <a:gd name="connsiteX214" fmla="*/ 9087 w 10000"/>
                    <a:gd name="connsiteY214" fmla="*/ 6668 h 10000"/>
                    <a:gd name="connsiteX215" fmla="*/ 9150 w 10000"/>
                    <a:gd name="connsiteY215" fmla="*/ 6681 h 10000"/>
                    <a:gd name="connsiteX216" fmla="*/ 9217 w 10000"/>
                    <a:gd name="connsiteY216" fmla="*/ 6689 h 10000"/>
                    <a:gd name="connsiteX217" fmla="*/ 9217 w 10000"/>
                    <a:gd name="connsiteY217" fmla="*/ 6689 h 10000"/>
                    <a:gd name="connsiteX218" fmla="*/ 9301 w 10000"/>
                    <a:gd name="connsiteY218" fmla="*/ 6681 h 10000"/>
                    <a:gd name="connsiteX219" fmla="*/ 9377 w 10000"/>
                    <a:gd name="connsiteY219" fmla="*/ 6668 h 10000"/>
                    <a:gd name="connsiteX220" fmla="*/ 9453 w 10000"/>
                    <a:gd name="connsiteY220" fmla="*/ 6643 h 10000"/>
                    <a:gd name="connsiteX221" fmla="*/ 9520 w 10000"/>
                    <a:gd name="connsiteY221" fmla="*/ 6613 h 10000"/>
                    <a:gd name="connsiteX222" fmla="*/ 9588 w 10000"/>
                    <a:gd name="connsiteY222" fmla="*/ 6567 h 10000"/>
                    <a:gd name="connsiteX223" fmla="*/ 9651 w 10000"/>
                    <a:gd name="connsiteY223" fmla="*/ 6516 h 10000"/>
                    <a:gd name="connsiteX224" fmla="*/ 9714 w 10000"/>
                    <a:gd name="connsiteY224" fmla="*/ 6466 h 10000"/>
                    <a:gd name="connsiteX225" fmla="*/ 9773 w 10000"/>
                    <a:gd name="connsiteY225" fmla="*/ 6403 h 10000"/>
                    <a:gd name="connsiteX226" fmla="*/ 9815 w 10000"/>
                    <a:gd name="connsiteY226" fmla="*/ 6335 h 10000"/>
                    <a:gd name="connsiteX227" fmla="*/ 9865 w 10000"/>
                    <a:gd name="connsiteY227" fmla="*/ 6259 h 10000"/>
                    <a:gd name="connsiteX228" fmla="*/ 9903 w 10000"/>
                    <a:gd name="connsiteY228" fmla="*/ 6179 h 10000"/>
                    <a:gd name="connsiteX229" fmla="*/ 9937 w 10000"/>
                    <a:gd name="connsiteY229" fmla="*/ 6095 h 10000"/>
                    <a:gd name="connsiteX230" fmla="*/ 9962 w 10000"/>
                    <a:gd name="connsiteY230" fmla="*/ 6007 h 10000"/>
                    <a:gd name="connsiteX231" fmla="*/ 9979 w 10000"/>
                    <a:gd name="connsiteY231" fmla="*/ 5914 h 10000"/>
                    <a:gd name="connsiteX232" fmla="*/ 9992 w 10000"/>
                    <a:gd name="connsiteY232" fmla="*/ 5817 h 10000"/>
                    <a:gd name="connsiteX233" fmla="*/ 10000 w 10000"/>
                    <a:gd name="connsiteY233" fmla="*/ 5720 h 10000"/>
                    <a:gd name="connsiteX234" fmla="*/ 10000 w 10000"/>
                    <a:gd name="connsiteY234" fmla="*/ 5720 h 10000"/>
                    <a:gd name="connsiteX235" fmla="*/ 9992 w 10000"/>
                    <a:gd name="connsiteY235" fmla="*/ 5623 h 10000"/>
                    <a:gd name="connsiteX236" fmla="*/ 9979 w 10000"/>
                    <a:gd name="connsiteY236" fmla="*/ 5522 h 10000"/>
                    <a:gd name="connsiteX237" fmla="*/ 9962 w 10000"/>
                    <a:gd name="connsiteY237" fmla="*/ 5434 h 10000"/>
                    <a:gd name="connsiteX238" fmla="*/ 9937 w 10000"/>
                    <a:gd name="connsiteY238" fmla="*/ 5345 h 10000"/>
                    <a:gd name="connsiteX239" fmla="*/ 9903 w 10000"/>
                    <a:gd name="connsiteY239" fmla="*/ 5257 h 10000"/>
                    <a:gd name="connsiteX240" fmla="*/ 9865 w 10000"/>
                    <a:gd name="connsiteY240" fmla="*/ 5177 h 10000"/>
                    <a:gd name="connsiteX241" fmla="*/ 9815 w 10000"/>
                    <a:gd name="connsiteY241" fmla="*/ 5110 h 10000"/>
                    <a:gd name="connsiteX242" fmla="*/ 9773 w 10000"/>
                    <a:gd name="connsiteY242" fmla="*/ 5038 h 10000"/>
                    <a:gd name="connsiteX243" fmla="*/ 9714 w 10000"/>
                    <a:gd name="connsiteY243" fmla="*/ 4975 h 10000"/>
                    <a:gd name="connsiteX244" fmla="*/ 9651 w 10000"/>
                    <a:gd name="connsiteY244" fmla="*/ 4920 h 10000"/>
                    <a:gd name="connsiteX245" fmla="*/ 9588 w 10000"/>
                    <a:gd name="connsiteY245" fmla="*/ 4869 h 10000"/>
                    <a:gd name="connsiteX246" fmla="*/ 9520 w 10000"/>
                    <a:gd name="connsiteY246" fmla="*/ 4832 h 10000"/>
                    <a:gd name="connsiteX247" fmla="*/ 9453 w 10000"/>
                    <a:gd name="connsiteY247" fmla="*/ 4798 h 10000"/>
                    <a:gd name="connsiteX248" fmla="*/ 9377 w 10000"/>
                    <a:gd name="connsiteY248" fmla="*/ 4773 h 10000"/>
                    <a:gd name="connsiteX249" fmla="*/ 9301 w 10000"/>
                    <a:gd name="connsiteY249" fmla="*/ 4760 h 10000"/>
                    <a:gd name="connsiteX250" fmla="*/ 9217 w 10000"/>
                    <a:gd name="connsiteY250" fmla="*/ 4756 h 10000"/>
                    <a:gd name="connsiteX251" fmla="*/ 9217 w 10000"/>
                    <a:gd name="connsiteY251"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678 w 10000"/>
                    <a:gd name="connsiteY204" fmla="*/ 6348 h 10000"/>
                    <a:gd name="connsiteX205" fmla="*/ 8678 w 10000"/>
                    <a:gd name="connsiteY205" fmla="*/ 6348 h 10000"/>
                    <a:gd name="connsiteX206" fmla="*/ 8746 w 10000"/>
                    <a:gd name="connsiteY206" fmla="*/ 6453 h 10000"/>
                    <a:gd name="connsiteX207" fmla="*/ 8805 w 10000"/>
                    <a:gd name="connsiteY207" fmla="*/ 6516 h 10000"/>
                    <a:gd name="connsiteX208" fmla="*/ 8843 w 10000"/>
                    <a:gd name="connsiteY208" fmla="*/ 6550 h 10000"/>
                    <a:gd name="connsiteX209" fmla="*/ 8880 w 10000"/>
                    <a:gd name="connsiteY209" fmla="*/ 6580 h 10000"/>
                    <a:gd name="connsiteX210" fmla="*/ 8927 w 10000"/>
                    <a:gd name="connsiteY210" fmla="*/ 6605 h 10000"/>
                    <a:gd name="connsiteX211" fmla="*/ 8973 w 10000"/>
                    <a:gd name="connsiteY211" fmla="*/ 6630 h 10000"/>
                    <a:gd name="connsiteX212" fmla="*/ 9028 w 10000"/>
                    <a:gd name="connsiteY212" fmla="*/ 6655 h 10000"/>
                    <a:gd name="connsiteX213" fmla="*/ 9087 w 10000"/>
                    <a:gd name="connsiteY213" fmla="*/ 6668 h 10000"/>
                    <a:gd name="connsiteX214" fmla="*/ 9150 w 10000"/>
                    <a:gd name="connsiteY214" fmla="*/ 6681 h 10000"/>
                    <a:gd name="connsiteX215" fmla="*/ 9217 w 10000"/>
                    <a:gd name="connsiteY215" fmla="*/ 6689 h 10000"/>
                    <a:gd name="connsiteX216" fmla="*/ 9217 w 10000"/>
                    <a:gd name="connsiteY216" fmla="*/ 6689 h 10000"/>
                    <a:gd name="connsiteX217" fmla="*/ 9301 w 10000"/>
                    <a:gd name="connsiteY217" fmla="*/ 6681 h 10000"/>
                    <a:gd name="connsiteX218" fmla="*/ 9377 w 10000"/>
                    <a:gd name="connsiteY218" fmla="*/ 6668 h 10000"/>
                    <a:gd name="connsiteX219" fmla="*/ 9453 w 10000"/>
                    <a:gd name="connsiteY219" fmla="*/ 6643 h 10000"/>
                    <a:gd name="connsiteX220" fmla="*/ 9520 w 10000"/>
                    <a:gd name="connsiteY220" fmla="*/ 6613 h 10000"/>
                    <a:gd name="connsiteX221" fmla="*/ 9588 w 10000"/>
                    <a:gd name="connsiteY221" fmla="*/ 6567 h 10000"/>
                    <a:gd name="connsiteX222" fmla="*/ 9651 w 10000"/>
                    <a:gd name="connsiteY222" fmla="*/ 6516 h 10000"/>
                    <a:gd name="connsiteX223" fmla="*/ 9714 w 10000"/>
                    <a:gd name="connsiteY223" fmla="*/ 6466 h 10000"/>
                    <a:gd name="connsiteX224" fmla="*/ 9773 w 10000"/>
                    <a:gd name="connsiteY224" fmla="*/ 6403 h 10000"/>
                    <a:gd name="connsiteX225" fmla="*/ 9815 w 10000"/>
                    <a:gd name="connsiteY225" fmla="*/ 6335 h 10000"/>
                    <a:gd name="connsiteX226" fmla="*/ 9865 w 10000"/>
                    <a:gd name="connsiteY226" fmla="*/ 6259 h 10000"/>
                    <a:gd name="connsiteX227" fmla="*/ 9903 w 10000"/>
                    <a:gd name="connsiteY227" fmla="*/ 6179 h 10000"/>
                    <a:gd name="connsiteX228" fmla="*/ 9937 w 10000"/>
                    <a:gd name="connsiteY228" fmla="*/ 6095 h 10000"/>
                    <a:gd name="connsiteX229" fmla="*/ 9962 w 10000"/>
                    <a:gd name="connsiteY229" fmla="*/ 6007 h 10000"/>
                    <a:gd name="connsiteX230" fmla="*/ 9979 w 10000"/>
                    <a:gd name="connsiteY230" fmla="*/ 5914 h 10000"/>
                    <a:gd name="connsiteX231" fmla="*/ 9992 w 10000"/>
                    <a:gd name="connsiteY231" fmla="*/ 5817 h 10000"/>
                    <a:gd name="connsiteX232" fmla="*/ 10000 w 10000"/>
                    <a:gd name="connsiteY232" fmla="*/ 5720 h 10000"/>
                    <a:gd name="connsiteX233" fmla="*/ 10000 w 10000"/>
                    <a:gd name="connsiteY233" fmla="*/ 5720 h 10000"/>
                    <a:gd name="connsiteX234" fmla="*/ 9992 w 10000"/>
                    <a:gd name="connsiteY234" fmla="*/ 5623 h 10000"/>
                    <a:gd name="connsiteX235" fmla="*/ 9979 w 10000"/>
                    <a:gd name="connsiteY235" fmla="*/ 5522 h 10000"/>
                    <a:gd name="connsiteX236" fmla="*/ 9962 w 10000"/>
                    <a:gd name="connsiteY236" fmla="*/ 5434 h 10000"/>
                    <a:gd name="connsiteX237" fmla="*/ 9937 w 10000"/>
                    <a:gd name="connsiteY237" fmla="*/ 5345 h 10000"/>
                    <a:gd name="connsiteX238" fmla="*/ 9903 w 10000"/>
                    <a:gd name="connsiteY238" fmla="*/ 5257 h 10000"/>
                    <a:gd name="connsiteX239" fmla="*/ 9865 w 10000"/>
                    <a:gd name="connsiteY239" fmla="*/ 5177 h 10000"/>
                    <a:gd name="connsiteX240" fmla="*/ 9815 w 10000"/>
                    <a:gd name="connsiteY240" fmla="*/ 5110 h 10000"/>
                    <a:gd name="connsiteX241" fmla="*/ 9773 w 10000"/>
                    <a:gd name="connsiteY241" fmla="*/ 5038 h 10000"/>
                    <a:gd name="connsiteX242" fmla="*/ 9714 w 10000"/>
                    <a:gd name="connsiteY242" fmla="*/ 4975 h 10000"/>
                    <a:gd name="connsiteX243" fmla="*/ 9651 w 10000"/>
                    <a:gd name="connsiteY243" fmla="*/ 4920 h 10000"/>
                    <a:gd name="connsiteX244" fmla="*/ 9588 w 10000"/>
                    <a:gd name="connsiteY244" fmla="*/ 4869 h 10000"/>
                    <a:gd name="connsiteX245" fmla="*/ 9520 w 10000"/>
                    <a:gd name="connsiteY245" fmla="*/ 4832 h 10000"/>
                    <a:gd name="connsiteX246" fmla="*/ 9453 w 10000"/>
                    <a:gd name="connsiteY246" fmla="*/ 4798 h 10000"/>
                    <a:gd name="connsiteX247" fmla="*/ 9377 w 10000"/>
                    <a:gd name="connsiteY247" fmla="*/ 4773 h 10000"/>
                    <a:gd name="connsiteX248" fmla="*/ 9301 w 10000"/>
                    <a:gd name="connsiteY248" fmla="*/ 4760 h 10000"/>
                    <a:gd name="connsiteX249" fmla="*/ 9217 w 10000"/>
                    <a:gd name="connsiteY249" fmla="*/ 4756 h 10000"/>
                    <a:gd name="connsiteX250" fmla="*/ 9217 w 10000"/>
                    <a:gd name="connsiteY250"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678 w 10000"/>
                    <a:gd name="connsiteY204" fmla="*/ 6348 h 10000"/>
                    <a:gd name="connsiteX205" fmla="*/ 8678 w 10000"/>
                    <a:gd name="connsiteY205" fmla="*/ 6348 h 10000"/>
                    <a:gd name="connsiteX206" fmla="*/ 8805 w 10000"/>
                    <a:gd name="connsiteY206" fmla="*/ 6516 h 10000"/>
                    <a:gd name="connsiteX207" fmla="*/ 8843 w 10000"/>
                    <a:gd name="connsiteY207" fmla="*/ 6550 h 10000"/>
                    <a:gd name="connsiteX208" fmla="*/ 8880 w 10000"/>
                    <a:gd name="connsiteY208" fmla="*/ 6580 h 10000"/>
                    <a:gd name="connsiteX209" fmla="*/ 8927 w 10000"/>
                    <a:gd name="connsiteY209" fmla="*/ 6605 h 10000"/>
                    <a:gd name="connsiteX210" fmla="*/ 8973 w 10000"/>
                    <a:gd name="connsiteY210" fmla="*/ 6630 h 10000"/>
                    <a:gd name="connsiteX211" fmla="*/ 9028 w 10000"/>
                    <a:gd name="connsiteY211" fmla="*/ 6655 h 10000"/>
                    <a:gd name="connsiteX212" fmla="*/ 9087 w 10000"/>
                    <a:gd name="connsiteY212" fmla="*/ 6668 h 10000"/>
                    <a:gd name="connsiteX213" fmla="*/ 9150 w 10000"/>
                    <a:gd name="connsiteY213" fmla="*/ 6681 h 10000"/>
                    <a:gd name="connsiteX214" fmla="*/ 9217 w 10000"/>
                    <a:gd name="connsiteY214" fmla="*/ 6689 h 10000"/>
                    <a:gd name="connsiteX215" fmla="*/ 9217 w 10000"/>
                    <a:gd name="connsiteY215" fmla="*/ 6689 h 10000"/>
                    <a:gd name="connsiteX216" fmla="*/ 9301 w 10000"/>
                    <a:gd name="connsiteY216" fmla="*/ 6681 h 10000"/>
                    <a:gd name="connsiteX217" fmla="*/ 9377 w 10000"/>
                    <a:gd name="connsiteY217" fmla="*/ 6668 h 10000"/>
                    <a:gd name="connsiteX218" fmla="*/ 9453 w 10000"/>
                    <a:gd name="connsiteY218" fmla="*/ 6643 h 10000"/>
                    <a:gd name="connsiteX219" fmla="*/ 9520 w 10000"/>
                    <a:gd name="connsiteY219" fmla="*/ 6613 h 10000"/>
                    <a:gd name="connsiteX220" fmla="*/ 9588 w 10000"/>
                    <a:gd name="connsiteY220" fmla="*/ 6567 h 10000"/>
                    <a:gd name="connsiteX221" fmla="*/ 9651 w 10000"/>
                    <a:gd name="connsiteY221" fmla="*/ 6516 h 10000"/>
                    <a:gd name="connsiteX222" fmla="*/ 9714 w 10000"/>
                    <a:gd name="connsiteY222" fmla="*/ 6466 h 10000"/>
                    <a:gd name="connsiteX223" fmla="*/ 9773 w 10000"/>
                    <a:gd name="connsiteY223" fmla="*/ 6403 h 10000"/>
                    <a:gd name="connsiteX224" fmla="*/ 9815 w 10000"/>
                    <a:gd name="connsiteY224" fmla="*/ 6335 h 10000"/>
                    <a:gd name="connsiteX225" fmla="*/ 9865 w 10000"/>
                    <a:gd name="connsiteY225" fmla="*/ 6259 h 10000"/>
                    <a:gd name="connsiteX226" fmla="*/ 9903 w 10000"/>
                    <a:gd name="connsiteY226" fmla="*/ 6179 h 10000"/>
                    <a:gd name="connsiteX227" fmla="*/ 9937 w 10000"/>
                    <a:gd name="connsiteY227" fmla="*/ 6095 h 10000"/>
                    <a:gd name="connsiteX228" fmla="*/ 9962 w 10000"/>
                    <a:gd name="connsiteY228" fmla="*/ 6007 h 10000"/>
                    <a:gd name="connsiteX229" fmla="*/ 9979 w 10000"/>
                    <a:gd name="connsiteY229" fmla="*/ 5914 h 10000"/>
                    <a:gd name="connsiteX230" fmla="*/ 9992 w 10000"/>
                    <a:gd name="connsiteY230" fmla="*/ 5817 h 10000"/>
                    <a:gd name="connsiteX231" fmla="*/ 10000 w 10000"/>
                    <a:gd name="connsiteY231" fmla="*/ 5720 h 10000"/>
                    <a:gd name="connsiteX232" fmla="*/ 10000 w 10000"/>
                    <a:gd name="connsiteY232" fmla="*/ 5720 h 10000"/>
                    <a:gd name="connsiteX233" fmla="*/ 9992 w 10000"/>
                    <a:gd name="connsiteY233" fmla="*/ 5623 h 10000"/>
                    <a:gd name="connsiteX234" fmla="*/ 9979 w 10000"/>
                    <a:gd name="connsiteY234" fmla="*/ 5522 h 10000"/>
                    <a:gd name="connsiteX235" fmla="*/ 9962 w 10000"/>
                    <a:gd name="connsiteY235" fmla="*/ 5434 h 10000"/>
                    <a:gd name="connsiteX236" fmla="*/ 9937 w 10000"/>
                    <a:gd name="connsiteY236" fmla="*/ 5345 h 10000"/>
                    <a:gd name="connsiteX237" fmla="*/ 9903 w 10000"/>
                    <a:gd name="connsiteY237" fmla="*/ 5257 h 10000"/>
                    <a:gd name="connsiteX238" fmla="*/ 9865 w 10000"/>
                    <a:gd name="connsiteY238" fmla="*/ 5177 h 10000"/>
                    <a:gd name="connsiteX239" fmla="*/ 9815 w 10000"/>
                    <a:gd name="connsiteY239" fmla="*/ 5110 h 10000"/>
                    <a:gd name="connsiteX240" fmla="*/ 9773 w 10000"/>
                    <a:gd name="connsiteY240" fmla="*/ 5038 h 10000"/>
                    <a:gd name="connsiteX241" fmla="*/ 9714 w 10000"/>
                    <a:gd name="connsiteY241" fmla="*/ 4975 h 10000"/>
                    <a:gd name="connsiteX242" fmla="*/ 9651 w 10000"/>
                    <a:gd name="connsiteY242" fmla="*/ 4920 h 10000"/>
                    <a:gd name="connsiteX243" fmla="*/ 9588 w 10000"/>
                    <a:gd name="connsiteY243" fmla="*/ 4869 h 10000"/>
                    <a:gd name="connsiteX244" fmla="*/ 9520 w 10000"/>
                    <a:gd name="connsiteY244" fmla="*/ 4832 h 10000"/>
                    <a:gd name="connsiteX245" fmla="*/ 9453 w 10000"/>
                    <a:gd name="connsiteY245" fmla="*/ 4798 h 10000"/>
                    <a:gd name="connsiteX246" fmla="*/ 9377 w 10000"/>
                    <a:gd name="connsiteY246" fmla="*/ 4773 h 10000"/>
                    <a:gd name="connsiteX247" fmla="*/ 9301 w 10000"/>
                    <a:gd name="connsiteY247" fmla="*/ 4760 h 10000"/>
                    <a:gd name="connsiteX248" fmla="*/ 9217 w 10000"/>
                    <a:gd name="connsiteY248" fmla="*/ 4756 h 10000"/>
                    <a:gd name="connsiteX249" fmla="*/ 9217 w 10000"/>
                    <a:gd name="connsiteY249"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678 w 10000"/>
                    <a:gd name="connsiteY204" fmla="*/ 6348 h 10000"/>
                    <a:gd name="connsiteX205" fmla="*/ 8805 w 10000"/>
                    <a:gd name="connsiteY205" fmla="*/ 6516 h 10000"/>
                    <a:gd name="connsiteX206" fmla="*/ 8843 w 10000"/>
                    <a:gd name="connsiteY206" fmla="*/ 6550 h 10000"/>
                    <a:gd name="connsiteX207" fmla="*/ 8880 w 10000"/>
                    <a:gd name="connsiteY207" fmla="*/ 6580 h 10000"/>
                    <a:gd name="connsiteX208" fmla="*/ 8927 w 10000"/>
                    <a:gd name="connsiteY208" fmla="*/ 6605 h 10000"/>
                    <a:gd name="connsiteX209" fmla="*/ 8973 w 10000"/>
                    <a:gd name="connsiteY209" fmla="*/ 6630 h 10000"/>
                    <a:gd name="connsiteX210" fmla="*/ 9028 w 10000"/>
                    <a:gd name="connsiteY210" fmla="*/ 6655 h 10000"/>
                    <a:gd name="connsiteX211" fmla="*/ 9087 w 10000"/>
                    <a:gd name="connsiteY211" fmla="*/ 6668 h 10000"/>
                    <a:gd name="connsiteX212" fmla="*/ 9150 w 10000"/>
                    <a:gd name="connsiteY212" fmla="*/ 6681 h 10000"/>
                    <a:gd name="connsiteX213" fmla="*/ 9217 w 10000"/>
                    <a:gd name="connsiteY213" fmla="*/ 6689 h 10000"/>
                    <a:gd name="connsiteX214" fmla="*/ 9217 w 10000"/>
                    <a:gd name="connsiteY214" fmla="*/ 6689 h 10000"/>
                    <a:gd name="connsiteX215" fmla="*/ 9301 w 10000"/>
                    <a:gd name="connsiteY215" fmla="*/ 6681 h 10000"/>
                    <a:gd name="connsiteX216" fmla="*/ 9377 w 10000"/>
                    <a:gd name="connsiteY216" fmla="*/ 6668 h 10000"/>
                    <a:gd name="connsiteX217" fmla="*/ 9453 w 10000"/>
                    <a:gd name="connsiteY217" fmla="*/ 6643 h 10000"/>
                    <a:gd name="connsiteX218" fmla="*/ 9520 w 10000"/>
                    <a:gd name="connsiteY218" fmla="*/ 6613 h 10000"/>
                    <a:gd name="connsiteX219" fmla="*/ 9588 w 10000"/>
                    <a:gd name="connsiteY219" fmla="*/ 6567 h 10000"/>
                    <a:gd name="connsiteX220" fmla="*/ 9651 w 10000"/>
                    <a:gd name="connsiteY220" fmla="*/ 6516 h 10000"/>
                    <a:gd name="connsiteX221" fmla="*/ 9714 w 10000"/>
                    <a:gd name="connsiteY221" fmla="*/ 6466 h 10000"/>
                    <a:gd name="connsiteX222" fmla="*/ 9773 w 10000"/>
                    <a:gd name="connsiteY222" fmla="*/ 6403 h 10000"/>
                    <a:gd name="connsiteX223" fmla="*/ 9815 w 10000"/>
                    <a:gd name="connsiteY223" fmla="*/ 6335 h 10000"/>
                    <a:gd name="connsiteX224" fmla="*/ 9865 w 10000"/>
                    <a:gd name="connsiteY224" fmla="*/ 6259 h 10000"/>
                    <a:gd name="connsiteX225" fmla="*/ 9903 w 10000"/>
                    <a:gd name="connsiteY225" fmla="*/ 6179 h 10000"/>
                    <a:gd name="connsiteX226" fmla="*/ 9937 w 10000"/>
                    <a:gd name="connsiteY226" fmla="*/ 6095 h 10000"/>
                    <a:gd name="connsiteX227" fmla="*/ 9962 w 10000"/>
                    <a:gd name="connsiteY227" fmla="*/ 6007 h 10000"/>
                    <a:gd name="connsiteX228" fmla="*/ 9979 w 10000"/>
                    <a:gd name="connsiteY228" fmla="*/ 5914 h 10000"/>
                    <a:gd name="connsiteX229" fmla="*/ 9992 w 10000"/>
                    <a:gd name="connsiteY229" fmla="*/ 5817 h 10000"/>
                    <a:gd name="connsiteX230" fmla="*/ 10000 w 10000"/>
                    <a:gd name="connsiteY230" fmla="*/ 5720 h 10000"/>
                    <a:gd name="connsiteX231" fmla="*/ 10000 w 10000"/>
                    <a:gd name="connsiteY231" fmla="*/ 5720 h 10000"/>
                    <a:gd name="connsiteX232" fmla="*/ 9992 w 10000"/>
                    <a:gd name="connsiteY232" fmla="*/ 5623 h 10000"/>
                    <a:gd name="connsiteX233" fmla="*/ 9979 w 10000"/>
                    <a:gd name="connsiteY233" fmla="*/ 5522 h 10000"/>
                    <a:gd name="connsiteX234" fmla="*/ 9962 w 10000"/>
                    <a:gd name="connsiteY234" fmla="*/ 5434 h 10000"/>
                    <a:gd name="connsiteX235" fmla="*/ 9937 w 10000"/>
                    <a:gd name="connsiteY235" fmla="*/ 5345 h 10000"/>
                    <a:gd name="connsiteX236" fmla="*/ 9903 w 10000"/>
                    <a:gd name="connsiteY236" fmla="*/ 5257 h 10000"/>
                    <a:gd name="connsiteX237" fmla="*/ 9865 w 10000"/>
                    <a:gd name="connsiteY237" fmla="*/ 5177 h 10000"/>
                    <a:gd name="connsiteX238" fmla="*/ 9815 w 10000"/>
                    <a:gd name="connsiteY238" fmla="*/ 5110 h 10000"/>
                    <a:gd name="connsiteX239" fmla="*/ 9773 w 10000"/>
                    <a:gd name="connsiteY239" fmla="*/ 5038 h 10000"/>
                    <a:gd name="connsiteX240" fmla="*/ 9714 w 10000"/>
                    <a:gd name="connsiteY240" fmla="*/ 4975 h 10000"/>
                    <a:gd name="connsiteX241" fmla="*/ 9651 w 10000"/>
                    <a:gd name="connsiteY241" fmla="*/ 4920 h 10000"/>
                    <a:gd name="connsiteX242" fmla="*/ 9588 w 10000"/>
                    <a:gd name="connsiteY242" fmla="*/ 4869 h 10000"/>
                    <a:gd name="connsiteX243" fmla="*/ 9520 w 10000"/>
                    <a:gd name="connsiteY243" fmla="*/ 4832 h 10000"/>
                    <a:gd name="connsiteX244" fmla="*/ 9453 w 10000"/>
                    <a:gd name="connsiteY244" fmla="*/ 4798 h 10000"/>
                    <a:gd name="connsiteX245" fmla="*/ 9377 w 10000"/>
                    <a:gd name="connsiteY245" fmla="*/ 4773 h 10000"/>
                    <a:gd name="connsiteX246" fmla="*/ 9301 w 10000"/>
                    <a:gd name="connsiteY246" fmla="*/ 4760 h 10000"/>
                    <a:gd name="connsiteX247" fmla="*/ 9217 w 10000"/>
                    <a:gd name="connsiteY247" fmla="*/ 4756 h 10000"/>
                    <a:gd name="connsiteX248" fmla="*/ 9217 w 10000"/>
                    <a:gd name="connsiteY248"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678 w 10000"/>
                    <a:gd name="connsiteY204" fmla="*/ 6348 h 10000"/>
                    <a:gd name="connsiteX205" fmla="*/ 8805 w 10000"/>
                    <a:gd name="connsiteY205" fmla="*/ 6516 h 10000"/>
                    <a:gd name="connsiteX206" fmla="*/ 8843 w 10000"/>
                    <a:gd name="connsiteY206" fmla="*/ 6550 h 10000"/>
                    <a:gd name="connsiteX207" fmla="*/ 8927 w 10000"/>
                    <a:gd name="connsiteY207" fmla="*/ 6605 h 10000"/>
                    <a:gd name="connsiteX208" fmla="*/ 8973 w 10000"/>
                    <a:gd name="connsiteY208" fmla="*/ 6630 h 10000"/>
                    <a:gd name="connsiteX209" fmla="*/ 9028 w 10000"/>
                    <a:gd name="connsiteY209" fmla="*/ 6655 h 10000"/>
                    <a:gd name="connsiteX210" fmla="*/ 9087 w 10000"/>
                    <a:gd name="connsiteY210" fmla="*/ 6668 h 10000"/>
                    <a:gd name="connsiteX211" fmla="*/ 9150 w 10000"/>
                    <a:gd name="connsiteY211" fmla="*/ 6681 h 10000"/>
                    <a:gd name="connsiteX212" fmla="*/ 9217 w 10000"/>
                    <a:gd name="connsiteY212" fmla="*/ 6689 h 10000"/>
                    <a:gd name="connsiteX213" fmla="*/ 9217 w 10000"/>
                    <a:gd name="connsiteY213" fmla="*/ 6689 h 10000"/>
                    <a:gd name="connsiteX214" fmla="*/ 9301 w 10000"/>
                    <a:gd name="connsiteY214" fmla="*/ 6681 h 10000"/>
                    <a:gd name="connsiteX215" fmla="*/ 9377 w 10000"/>
                    <a:gd name="connsiteY215" fmla="*/ 6668 h 10000"/>
                    <a:gd name="connsiteX216" fmla="*/ 9453 w 10000"/>
                    <a:gd name="connsiteY216" fmla="*/ 6643 h 10000"/>
                    <a:gd name="connsiteX217" fmla="*/ 9520 w 10000"/>
                    <a:gd name="connsiteY217" fmla="*/ 6613 h 10000"/>
                    <a:gd name="connsiteX218" fmla="*/ 9588 w 10000"/>
                    <a:gd name="connsiteY218" fmla="*/ 6567 h 10000"/>
                    <a:gd name="connsiteX219" fmla="*/ 9651 w 10000"/>
                    <a:gd name="connsiteY219" fmla="*/ 6516 h 10000"/>
                    <a:gd name="connsiteX220" fmla="*/ 9714 w 10000"/>
                    <a:gd name="connsiteY220" fmla="*/ 6466 h 10000"/>
                    <a:gd name="connsiteX221" fmla="*/ 9773 w 10000"/>
                    <a:gd name="connsiteY221" fmla="*/ 6403 h 10000"/>
                    <a:gd name="connsiteX222" fmla="*/ 9815 w 10000"/>
                    <a:gd name="connsiteY222" fmla="*/ 6335 h 10000"/>
                    <a:gd name="connsiteX223" fmla="*/ 9865 w 10000"/>
                    <a:gd name="connsiteY223" fmla="*/ 6259 h 10000"/>
                    <a:gd name="connsiteX224" fmla="*/ 9903 w 10000"/>
                    <a:gd name="connsiteY224" fmla="*/ 6179 h 10000"/>
                    <a:gd name="connsiteX225" fmla="*/ 9937 w 10000"/>
                    <a:gd name="connsiteY225" fmla="*/ 6095 h 10000"/>
                    <a:gd name="connsiteX226" fmla="*/ 9962 w 10000"/>
                    <a:gd name="connsiteY226" fmla="*/ 6007 h 10000"/>
                    <a:gd name="connsiteX227" fmla="*/ 9979 w 10000"/>
                    <a:gd name="connsiteY227" fmla="*/ 5914 h 10000"/>
                    <a:gd name="connsiteX228" fmla="*/ 9992 w 10000"/>
                    <a:gd name="connsiteY228" fmla="*/ 5817 h 10000"/>
                    <a:gd name="connsiteX229" fmla="*/ 10000 w 10000"/>
                    <a:gd name="connsiteY229" fmla="*/ 5720 h 10000"/>
                    <a:gd name="connsiteX230" fmla="*/ 10000 w 10000"/>
                    <a:gd name="connsiteY230" fmla="*/ 5720 h 10000"/>
                    <a:gd name="connsiteX231" fmla="*/ 9992 w 10000"/>
                    <a:gd name="connsiteY231" fmla="*/ 5623 h 10000"/>
                    <a:gd name="connsiteX232" fmla="*/ 9979 w 10000"/>
                    <a:gd name="connsiteY232" fmla="*/ 5522 h 10000"/>
                    <a:gd name="connsiteX233" fmla="*/ 9962 w 10000"/>
                    <a:gd name="connsiteY233" fmla="*/ 5434 h 10000"/>
                    <a:gd name="connsiteX234" fmla="*/ 9937 w 10000"/>
                    <a:gd name="connsiteY234" fmla="*/ 5345 h 10000"/>
                    <a:gd name="connsiteX235" fmla="*/ 9903 w 10000"/>
                    <a:gd name="connsiteY235" fmla="*/ 5257 h 10000"/>
                    <a:gd name="connsiteX236" fmla="*/ 9865 w 10000"/>
                    <a:gd name="connsiteY236" fmla="*/ 5177 h 10000"/>
                    <a:gd name="connsiteX237" fmla="*/ 9815 w 10000"/>
                    <a:gd name="connsiteY237" fmla="*/ 5110 h 10000"/>
                    <a:gd name="connsiteX238" fmla="*/ 9773 w 10000"/>
                    <a:gd name="connsiteY238" fmla="*/ 5038 h 10000"/>
                    <a:gd name="connsiteX239" fmla="*/ 9714 w 10000"/>
                    <a:gd name="connsiteY239" fmla="*/ 4975 h 10000"/>
                    <a:gd name="connsiteX240" fmla="*/ 9651 w 10000"/>
                    <a:gd name="connsiteY240" fmla="*/ 4920 h 10000"/>
                    <a:gd name="connsiteX241" fmla="*/ 9588 w 10000"/>
                    <a:gd name="connsiteY241" fmla="*/ 4869 h 10000"/>
                    <a:gd name="connsiteX242" fmla="*/ 9520 w 10000"/>
                    <a:gd name="connsiteY242" fmla="*/ 4832 h 10000"/>
                    <a:gd name="connsiteX243" fmla="*/ 9453 w 10000"/>
                    <a:gd name="connsiteY243" fmla="*/ 4798 h 10000"/>
                    <a:gd name="connsiteX244" fmla="*/ 9377 w 10000"/>
                    <a:gd name="connsiteY244" fmla="*/ 4773 h 10000"/>
                    <a:gd name="connsiteX245" fmla="*/ 9301 w 10000"/>
                    <a:gd name="connsiteY245" fmla="*/ 4760 h 10000"/>
                    <a:gd name="connsiteX246" fmla="*/ 9217 w 10000"/>
                    <a:gd name="connsiteY246" fmla="*/ 4756 h 10000"/>
                    <a:gd name="connsiteX247" fmla="*/ 9217 w 10000"/>
                    <a:gd name="connsiteY247"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805 w 10000"/>
                    <a:gd name="connsiteY204" fmla="*/ 6516 h 10000"/>
                    <a:gd name="connsiteX205" fmla="*/ 8843 w 10000"/>
                    <a:gd name="connsiteY205" fmla="*/ 6550 h 10000"/>
                    <a:gd name="connsiteX206" fmla="*/ 8927 w 10000"/>
                    <a:gd name="connsiteY206" fmla="*/ 6605 h 10000"/>
                    <a:gd name="connsiteX207" fmla="*/ 8973 w 10000"/>
                    <a:gd name="connsiteY207" fmla="*/ 6630 h 10000"/>
                    <a:gd name="connsiteX208" fmla="*/ 9028 w 10000"/>
                    <a:gd name="connsiteY208" fmla="*/ 6655 h 10000"/>
                    <a:gd name="connsiteX209" fmla="*/ 9087 w 10000"/>
                    <a:gd name="connsiteY209" fmla="*/ 6668 h 10000"/>
                    <a:gd name="connsiteX210" fmla="*/ 9150 w 10000"/>
                    <a:gd name="connsiteY210" fmla="*/ 6681 h 10000"/>
                    <a:gd name="connsiteX211" fmla="*/ 9217 w 10000"/>
                    <a:gd name="connsiteY211" fmla="*/ 6689 h 10000"/>
                    <a:gd name="connsiteX212" fmla="*/ 9217 w 10000"/>
                    <a:gd name="connsiteY212" fmla="*/ 6689 h 10000"/>
                    <a:gd name="connsiteX213" fmla="*/ 9301 w 10000"/>
                    <a:gd name="connsiteY213" fmla="*/ 6681 h 10000"/>
                    <a:gd name="connsiteX214" fmla="*/ 9377 w 10000"/>
                    <a:gd name="connsiteY214" fmla="*/ 6668 h 10000"/>
                    <a:gd name="connsiteX215" fmla="*/ 9453 w 10000"/>
                    <a:gd name="connsiteY215" fmla="*/ 6643 h 10000"/>
                    <a:gd name="connsiteX216" fmla="*/ 9520 w 10000"/>
                    <a:gd name="connsiteY216" fmla="*/ 6613 h 10000"/>
                    <a:gd name="connsiteX217" fmla="*/ 9588 w 10000"/>
                    <a:gd name="connsiteY217" fmla="*/ 6567 h 10000"/>
                    <a:gd name="connsiteX218" fmla="*/ 9651 w 10000"/>
                    <a:gd name="connsiteY218" fmla="*/ 6516 h 10000"/>
                    <a:gd name="connsiteX219" fmla="*/ 9714 w 10000"/>
                    <a:gd name="connsiteY219" fmla="*/ 6466 h 10000"/>
                    <a:gd name="connsiteX220" fmla="*/ 9773 w 10000"/>
                    <a:gd name="connsiteY220" fmla="*/ 6403 h 10000"/>
                    <a:gd name="connsiteX221" fmla="*/ 9815 w 10000"/>
                    <a:gd name="connsiteY221" fmla="*/ 6335 h 10000"/>
                    <a:gd name="connsiteX222" fmla="*/ 9865 w 10000"/>
                    <a:gd name="connsiteY222" fmla="*/ 6259 h 10000"/>
                    <a:gd name="connsiteX223" fmla="*/ 9903 w 10000"/>
                    <a:gd name="connsiteY223" fmla="*/ 6179 h 10000"/>
                    <a:gd name="connsiteX224" fmla="*/ 9937 w 10000"/>
                    <a:gd name="connsiteY224" fmla="*/ 6095 h 10000"/>
                    <a:gd name="connsiteX225" fmla="*/ 9962 w 10000"/>
                    <a:gd name="connsiteY225" fmla="*/ 6007 h 10000"/>
                    <a:gd name="connsiteX226" fmla="*/ 9979 w 10000"/>
                    <a:gd name="connsiteY226" fmla="*/ 5914 h 10000"/>
                    <a:gd name="connsiteX227" fmla="*/ 9992 w 10000"/>
                    <a:gd name="connsiteY227" fmla="*/ 5817 h 10000"/>
                    <a:gd name="connsiteX228" fmla="*/ 10000 w 10000"/>
                    <a:gd name="connsiteY228" fmla="*/ 5720 h 10000"/>
                    <a:gd name="connsiteX229" fmla="*/ 10000 w 10000"/>
                    <a:gd name="connsiteY229" fmla="*/ 5720 h 10000"/>
                    <a:gd name="connsiteX230" fmla="*/ 9992 w 10000"/>
                    <a:gd name="connsiteY230" fmla="*/ 5623 h 10000"/>
                    <a:gd name="connsiteX231" fmla="*/ 9979 w 10000"/>
                    <a:gd name="connsiteY231" fmla="*/ 5522 h 10000"/>
                    <a:gd name="connsiteX232" fmla="*/ 9962 w 10000"/>
                    <a:gd name="connsiteY232" fmla="*/ 5434 h 10000"/>
                    <a:gd name="connsiteX233" fmla="*/ 9937 w 10000"/>
                    <a:gd name="connsiteY233" fmla="*/ 5345 h 10000"/>
                    <a:gd name="connsiteX234" fmla="*/ 9903 w 10000"/>
                    <a:gd name="connsiteY234" fmla="*/ 5257 h 10000"/>
                    <a:gd name="connsiteX235" fmla="*/ 9865 w 10000"/>
                    <a:gd name="connsiteY235" fmla="*/ 5177 h 10000"/>
                    <a:gd name="connsiteX236" fmla="*/ 9815 w 10000"/>
                    <a:gd name="connsiteY236" fmla="*/ 5110 h 10000"/>
                    <a:gd name="connsiteX237" fmla="*/ 9773 w 10000"/>
                    <a:gd name="connsiteY237" fmla="*/ 5038 h 10000"/>
                    <a:gd name="connsiteX238" fmla="*/ 9714 w 10000"/>
                    <a:gd name="connsiteY238" fmla="*/ 4975 h 10000"/>
                    <a:gd name="connsiteX239" fmla="*/ 9651 w 10000"/>
                    <a:gd name="connsiteY239" fmla="*/ 4920 h 10000"/>
                    <a:gd name="connsiteX240" fmla="*/ 9588 w 10000"/>
                    <a:gd name="connsiteY240" fmla="*/ 4869 h 10000"/>
                    <a:gd name="connsiteX241" fmla="*/ 9520 w 10000"/>
                    <a:gd name="connsiteY241" fmla="*/ 4832 h 10000"/>
                    <a:gd name="connsiteX242" fmla="*/ 9453 w 10000"/>
                    <a:gd name="connsiteY242" fmla="*/ 4798 h 10000"/>
                    <a:gd name="connsiteX243" fmla="*/ 9377 w 10000"/>
                    <a:gd name="connsiteY243" fmla="*/ 4773 h 10000"/>
                    <a:gd name="connsiteX244" fmla="*/ 9301 w 10000"/>
                    <a:gd name="connsiteY244" fmla="*/ 4760 h 10000"/>
                    <a:gd name="connsiteX245" fmla="*/ 9217 w 10000"/>
                    <a:gd name="connsiteY245" fmla="*/ 4756 h 10000"/>
                    <a:gd name="connsiteX246" fmla="*/ 9217 w 10000"/>
                    <a:gd name="connsiteY246"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805 w 10000"/>
                    <a:gd name="connsiteY204" fmla="*/ 6516 h 10000"/>
                    <a:gd name="connsiteX205" fmla="*/ 8927 w 10000"/>
                    <a:gd name="connsiteY205" fmla="*/ 6605 h 10000"/>
                    <a:gd name="connsiteX206" fmla="*/ 8973 w 10000"/>
                    <a:gd name="connsiteY206" fmla="*/ 6630 h 10000"/>
                    <a:gd name="connsiteX207" fmla="*/ 9028 w 10000"/>
                    <a:gd name="connsiteY207" fmla="*/ 6655 h 10000"/>
                    <a:gd name="connsiteX208" fmla="*/ 9087 w 10000"/>
                    <a:gd name="connsiteY208" fmla="*/ 6668 h 10000"/>
                    <a:gd name="connsiteX209" fmla="*/ 9150 w 10000"/>
                    <a:gd name="connsiteY209" fmla="*/ 6681 h 10000"/>
                    <a:gd name="connsiteX210" fmla="*/ 9217 w 10000"/>
                    <a:gd name="connsiteY210" fmla="*/ 6689 h 10000"/>
                    <a:gd name="connsiteX211" fmla="*/ 9217 w 10000"/>
                    <a:gd name="connsiteY211" fmla="*/ 6689 h 10000"/>
                    <a:gd name="connsiteX212" fmla="*/ 9301 w 10000"/>
                    <a:gd name="connsiteY212" fmla="*/ 6681 h 10000"/>
                    <a:gd name="connsiteX213" fmla="*/ 9377 w 10000"/>
                    <a:gd name="connsiteY213" fmla="*/ 6668 h 10000"/>
                    <a:gd name="connsiteX214" fmla="*/ 9453 w 10000"/>
                    <a:gd name="connsiteY214" fmla="*/ 6643 h 10000"/>
                    <a:gd name="connsiteX215" fmla="*/ 9520 w 10000"/>
                    <a:gd name="connsiteY215" fmla="*/ 6613 h 10000"/>
                    <a:gd name="connsiteX216" fmla="*/ 9588 w 10000"/>
                    <a:gd name="connsiteY216" fmla="*/ 6567 h 10000"/>
                    <a:gd name="connsiteX217" fmla="*/ 9651 w 10000"/>
                    <a:gd name="connsiteY217" fmla="*/ 6516 h 10000"/>
                    <a:gd name="connsiteX218" fmla="*/ 9714 w 10000"/>
                    <a:gd name="connsiteY218" fmla="*/ 6466 h 10000"/>
                    <a:gd name="connsiteX219" fmla="*/ 9773 w 10000"/>
                    <a:gd name="connsiteY219" fmla="*/ 6403 h 10000"/>
                    <a:gd name="connsiteX220" fmla="*/ 9815 w 10000"/>
                    <a:gd name="connsiteY220" fmla="*/ 6335 h 10000"/>
                    <a:gd name="connsiteX221" fmla="*/ 9865 w 10000"/>
                    <a:gd name="connsiteY221" fmla="*/ 6259 h 10000"/>
                    <a:gd name="connsiteX222" fmla="*/ 9903 w 10000"/>
                    <a:gd name="connsiteY222" fmla="*/ 6179 h 10000"/>
                    <a:gd name="connsiteX223" fmla="*/ 9937 w 10000"/>
                    <a:gd name="connsiteY223" fmla="*/ 6095 h 10000"/>
                    <a:gd name="connsiteX224" fmla="*/ 9962 w 10000"/>
                    <a:gd name="connsiteY224" fmla="*/ 6007 h 10000"/>
                    <a:gd name="connsiteX225" fmla="*/ 9979 w 10000"/>
                    <a:gd name="connsiteY225" fmla="*/ 5914 h 10000"/>
                    <a:gd name="connsiteX226" fmla="*/ 9992 w 10000"/>
                    <a:gd name="connsiteY226" fmla="*/ 5817 h 10000"/>
                    <a:gd name="connsiteX227" fmla="*/ 10000 w 10000"/>
                    <a:gd name="connsiteY227" fmla="*/ 5720 h 10000"/>
                    <a:gd name="connsiteX228" fmla="*/ 10000 w 10000"/>
                    <a:gd name="connsiteY228" fmla="*/ 5720 h 10000"/>
                    <a:gd name="connsiteX229" fmla="*/ 9992 w 10000"/>
                    <a:gd name="connsiteY229" fmla="*/ 5623 h 10000"/>
                    <a:gd name="connsiteX230" fmla="*/ 9979 w 10000"/>
                    <a:gd name="connsiteY230" fmla="*/ 5522 h 10000"/>
                    <a:gd name="connsiteX231" fmla="*/ 9962 w 10000"/>
                    <a:gd name="connsiteY231" fmla="*/ 5434 h 10000"/>
                    <a:gd name="connsiteX232" fmla="*/ 9937 w 10000"/>
                    <a:gd name="connsiteY232" fmla="*/ 5345 h 10000"/>
                    <a:gd name="connsiteX233" fmla="*/ 9903 w 10000"/>
                    <a:gd name="connsiteY233" fmla="*/ 5257 h 10000"/>
                    <a:gd name="connsiteX234" fmla="*/ 9865 w 10000"/>
                    <a:gd name="connsiteY234" fmla="*/ 5177 h 10000"/>
                    <a:gd name="connsiteX235" fmla="*/ 9815 w 10000"/>
                    <a:gd name="connsiteY235" fmla="*/ 5110 h 10000"/>
                    <a:gd name="connsiteX236" fmla="*/ 9773 w 10000"/>
                    <a:gd name="connsiteY236" fmla="*/ 5038 h 10000"/>
                    <a:gd name="connsiteX237" fmla="*/ 9714 w 10000"/>
                    <a:gd name="connsiteY237" fmla="*/ 4975 h 10000"/>
                    <a:gd name="connsiteX238" fmla="*/ 9651 w 10000"/>
                    <a:gd name="connsiteY238" fmla="*/ 4920 h 10000"/>
                    <a:gd name="connsiteX239" fmla="*/ 9588 w 10000"/>
                    <a:gd name="connsiteY239" fmla="*/ 4869 h 10000"/>
                    <a:gd name="connsiteX240" fmla="*/ 9520 w 10000"/>
                    <a:gd name="connsiteY240" fmla="*/ 4832 h 10000"/>
                    <a:gd name="connsiteX241" fmla="*/ 9453 w 10000"/>
                    <a:gd name="connsiteY241" fmla="*/ 4798 h 10000"/>
                    <a:gd name="connsiteX242" fmla="*/ 9377 w 10000"/>
                    <a:gd name="connsiteY242" fmla="*/ 4773 h 10000"/>
                    <a:gd name="connsiteX243" fmla="*/ 9301 w 10000"/>
                    <a:gd name="connsiteY243" fmla="*/ 4760 h 10000"/>
                    <a:gd name="connsiteX244" fmla="*/ 9217 w 10000"/>
                    <a:gd name="connsiteY244" fmla="*/ 4756 h 10000"/>
                    <a:gd name="connsiteX245" fmla="*/ 9217 w 10000"/>
                    <a:gd name="connsiteY245"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805 w 10000"/>
                    <a:gd name="connsiteY204" fmla="*/ 6516 h 10000"/>
                    <a:gd name="connsiteX205" fmla="*/ 8973 w 10000"/>
                    <a:gd name="connsiteY205" fmla="*/ 6630 h 10000"/>
                    <a:gd name="connsiteX206" fmla="*/ 9028 w 10000"/>
                    <a:gd name="connsiteY206" fmla="*/ 6655 h 10000"/>
                    <a:gd name="connsiteX207" fmla="*/ 9087 w 10000"/>
                    <a:gd name="connsiteY207" fmla="*/ 6668 h 10000"/>
                    <a:gd name="connsiteX208" fmla="*/ 9150 w 10000"/>
                    <a:gd name="connsiteY208" fmla="*/ 6681 h 10000"/>
                    <a:gd name="connsiteX209" fmla="*/ 9217 w 10000"/>
                    <a:gd name="connsiteY209" fmla="*/ 6689 h 10000"/>
                    <a:gd name="connsiteX210" fmla="*/ 9217 w 10000"/>
                    <a:gd name="connsiteY210" fmla="*/ 6689 h 10000"/>
                    <a:gd name="connsiteX211" fmla="*/ 9301 w 10000"/>
                    <a:gd name="connsiteY211" fmla="*/ 6681 h 10000"/>
                    <a:gd name="connsiteX212" fmla="*/ 9377 w 10000"/>
                    <a:gd name="connsiteY212" fmla="*/ 6668 h 10000"/>
                    <a:gd name="connsiteX213" fmla="*/ 9453 w 10000"/>
                    <a:gd name="connsiteY213" fmla="*/ 6643 h 10000"/>
                    <a:gd name="connsiteX214" fmla="*/ 9520 w 10000"/>
                    <a:gd name="connsiteY214" fmla="*/ 6613 h 10000"/>
                    <a:gd name="connsiteX215" fmla="*/ 9588 w 10000"/>
                    <a:gd name="connsiteY215" fmla="*/ 6567 h 10000"/>
                    <a:gd name="connsiteX216" fmla="*/ 9651 w 10000"/>
                    <a:gd name="connsiteY216" fmla="*/ 6516 h 10000"/>
                    <a:gd name="connsiteX217" fmla="*/ 9714 w 10000"/>
                    <a:gd name="connsiteY217" fmla="*/ 6466 h 10000"/>
                    <a:gd name="connsiteX218" fmla="*/ 9773 w 10000"/>
                    <a:gd name="connsiteY218" fmla="*/ 6403 h 10000"/>
                    <a:gd name="connsiteX219" fmla="*/ 9815 w 10000"/>
                    <a:gd name="connsiteY219" fmla="*/ 6335 h 10000"/>
                    <a:gd name="connsiteX220" fmla="*/ 9865 w 10000"/>
                    <a:gd name="connsiteY220" fmla="*/ 6259 h 10000"/>
                    <a:gd name="connsiteX221" fmla="*/ 9903 w 10000"/>
                    <a:gd name="connsiteY221" fmla="*/ 6179 h 10000"/>
                    <a:gd name="connsiteX222" fmla="*/ 9937 w 10000"/>
                    <a:gd name="connsiteY222" fmla="*/ 6095 h 10000"/>
                    <a:gd name="connsiteX223" fmla="*/ 9962 w 10000"/>
                    <a:gd name="connsiteY223" fmla="*/ 6007 h 10000"/>
                    <a:gd name="connsiteX224" fmla="*/ 9979 w 10000"/>
                    <a:gd name="connsiteY224" fmla="*/ 5914 h 10000"/>
                    <a:gd name="connsiteX225" fmla="*/ 9992 w 10000"/>
                    <a:gd name="connsiteY225" fmla="*/ 5817 h 10000"/>
                    <a:gd name="connsiteX226" fmla="*/ 10000 w 10000"/>
                    <a:gd name="connsiteY226" fmla="*/ 5720 h 10000"/>
                    <a:gd name="connsiteX227" fmla="*/ 10000 w 10000"/>
                    <a:gd name="connsiteY227" fmla="*/ 5720 h 10000"/>
                    <a:gd name="connsiteX228" fmla="*/ 9992 w 10000"/>
                    <a:gd name="connsiteY228" fmla="*/ 5623 h 10000"/>
                    <a:gd name="connsiteX229" fmla="*/ 9979 w 10000"/>
                    <a:gd name="connsiteY229" fmla="*/ 5522 h 10000"/>
                    <a:gd name="connsiteX230" fmla="*/ 9962 w 10000"/>
                    <a:gd name="connsiteY230" fmla="*/ 5434 h 10000"/>
                    <a:gd name="connsiteX231" fmla="*/ 9937 w 10000"/>
                    <a:gd name="connsiteY231" fmla="*/ 5345 h 10000"/>
                    <a:gd name="connsiteX232" fmla="*/ 9903 w 10000"/>
                    <a:gd name="connsiteY232" fmla="*/ 5257 h 10000"/>
                    <a:gd name="connsiteX233" fmla="*/ 9865 w 10000"/>
                    <a:gd name="connsiteY233" fmla="*/ 5177 h 10000"/>
                    <a:gd name="connsiteX234" fmla="*/ 9815 w 10000"/>
                    <a:gd name="connsiteY234" fmla="*/ 5110 h 10000"/>
                    <a:gd name="connsiteX235" fmla="*/ 9773 w 10000"/>
                    <a:gd name="connsiteY235" fmla="*/ 5038 h 10000"/>
                    <a:gd name="connsiteX236" fmla="*/ 9714 w 10000"/>
                    <a:gd name="connsiteY236" fmla="*/ 4975 h 10000"/>
                    <a:gd name="connsiteX237" fmla="*/ 9651 w 10000"/>
                    <a:gd name="connsiteY237" fmla="*/ 4920 h 10000"/>
                    <a:gd name="connsiteX238" fmla="*/ 9588 w 10000"/>
                    <a:gd name="connsiteY238" fmla="*/ 4869 h 10000"/>
                    <a:gd name="connsiteX239" fmla="*/ 9520 w 10000"/>
                    <a:gd name="connsiteY239" fmla="*/ 4832 h 10000"/>
                    <a:gd name="connsiteX240" fmla="*/ 9453 w 10000"/>
                    <a:gd name="connsiteY240" fmla="*/ 4798 h 10000"/>
                    <a:gd name="connsiteX241" fmla="*/ 9377 w 10000"/>
                    <a:gd name="connsiteY241" fmla="*/ 4773 h 10000"/>
                    <a:gd name="connsiteX242" fmla="*/ 9301 w 10000"/>
                    <a:gd name="connsiteY242" fmla="*/ 4760 h 10000"/>
                    <a:gd name="connsiteX243" fmla="*/ 9217 w 10000"/>
                    <a:gd name="connsiteY243" fmla="*/ 4756 h 10000"/>
                    <a:gd name="connsiteX244" fmla="*/ 9217 w 10000"/>
                    <a:gd name="connsiteY244"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028 w 10000"/>
                    <a:gd name="connsiteY205" fmla="*/ 6655 h 10000"/>
                    <a:gd name="connsiteX206" fmla="*/ 9087 w 10000"/>
                    <a:gd name="connsiteY206" fmla="*/ 6668 h 10000"/>
                    <a:gd name="connsiteX207" fmla="*/ 9150 w 10000"/>
                    <a:gd name="connsiteY207" fmla="*/ 6681 h 10000"/>
                    <a:gd name="connsiteX208" fmla="*/ 9217 w 10000"/>
                    <a:gd name="connsiteY208" fmla="*/ 6689 h 10000"/>
                    <a:gd name="connsiteX209" fmla="*/ 9217 w 10000"/>
                    <a:gd name="connsiteY209" fmla="*/ 6689 h 10000"/>
                    <a:gd name="connsiteX210" fmla="*/ 9301 w 10000"/>
                    <a:gd name="connsiteY210" fmla="*/ 6681 h 10000"/>
                    <a:gd name="connsiteX211" fmla="*/ 9377 w 10000"/>
                    <a:gd name="connsiteY211" fmla="*/ 6668 h 10000"/>
                    <a:gd name="connsiteX212" fmla="*/ 9453 w 10000"/>
                    <a:gd name="connsiteY212" fmla="*/ 6643 h 10000"/>
                    <a:gd name="connsiteX213" fmla="*/ 9520 w 10000"/>
                    <a:gd name="connsiteY213" fmla="*/ 6613 h 10000"/>
                    <a:gd name="connsiteX214" fmla="*/ 9588 w 10000"/>
                    <a:gd name="connsiteY214" fmla="*/ 6567 h 10000"/>
                    <a:gd name="connsiteX215" fmla="*/ 9651 w 10000"/>
                    <a:gd name="connsiteY215" fmla="*/ 6516 h 10000"/>
                    <a:gd name="connsiteX216" fmla="*/ 9714 w 10000"/>
                    <a:gd name="connsiteY216" fmla="*/ 6466 h 10000"/>
                    <a:gd name="connsiteX217" fmla="*/ 9773 w 10000"/>
                    <a:gd name="connsiteY217" fmla="*/ 6403 h 10000"/>
                    <a:gd name="connsiteX218" fmla="*/ 9815 w 10000"/>
                    <a:gd name="connsiteY218" fmla="*/ 6335 h 10000"/>
                    <a:gd name="connsiteX219" fmla="*/ 9865 w 10000"/>
                    <a:gd name="connsiteY219" fmla="*/ 6259 h 10000"/>
                    <a:gd name="connsiteX220" fmla="*/ 9903 w 10000"/>
                    <a:gd name="connsiteY220" fmla="*/ 6179 h 10000"/>
                    <a:gd name="connsiteX221" fmla="*/ 9937 w 10000"/>
                    <a:gd name="connsiteY221" fmla="*/ 6095 h 10000"/>
                    <a:gd name="connsiteX222" fmla="*/ 9962 w 10000"/>
                    <a:gd name="connsiteY222" fmla="*/ 6007 h 10000"/>
                    <a:gd name="connsiteX223" fmla="*/ 9979 w 10000"/>
                    <a:gd name="connsiteY223" fmla="*/ 5914 h 10000"/>
                    <a:gd name="connsiteX224" fmla="*/ 9992 w 10000"/>
                    <a:gd name="connsiteY224" fmla="*/ 5817 h 10000"/>
                    <a:gd name="connsiteX225" fmla="*/ 10000 w 10000"/>
                    <a:gd name="connsiteY225" fmla="*/ 5720 h 10000"/>
                    <a:gd name="connsiteX226" fmla="*/ 10000 w 10000"/>
                    <a:gd name="connsiteY226" fmla="*/ 5720 h 10000"/>
                    <a:gd name="connsiteX227" fmla="*/ 9992 w 10000"/>
                    <a:gd name="connsiteY227" fmla="*/ 5623 h 10000"/>
                    <a:gd name="connsiteX228" fmla="*/ 9979 w 10000"/>
                    <a:gd name="connsiteY228" fmla="*/ 5522 h 10000"/>
                    <a:gd name="connsiteX229" fmla="*/ 9962 w 10000"/>
                    <a:gd name="connsiteY229" fmla="*/ 5434 h 10000"/>
                    <a:gd name="connsiteX230" fmla="*/ 9937 w 10000"/>
                    <a:gd name="connsiteY230" fmla="*/ 5345 h 10000"/>
                    <a:gd name="connsiteX231" fmla="*/ 9903 w 10000"/>
                    <a:gd name="connsiteY231" fmla="*/ 5257 h 10000"/>
                    <a:gd name="connsiteX232" fmla="*/ 9865 w 10000"/>
                    <a:gd name="connsiteY232" fmla="*/ 5177 h 10000"/>
                    <a:gd name="connsiteX233" fmla="*/ 9815 w 10000"/>
                    <a:gd name="connsiteY233" fmla="*/ 5110 h 10000"/>
                    <a:gd name="connsiteX234" fmla="*/ 9773 w 10000"/>
                    <a:gd name="connsiteY234" fmla="*/ 5038 h 10000"/>
                    <a:gd name="connsiteX235" fmla="*/ 9714 w 10000"/>
                    <a:gd name="connsiteY235" fmla="*/ 4975 h 10000"/>
                    <a:gd name="connsiteX236" fmla="*/ 9651 w 10000"/>
                    <a:gd name="connsiteY236" fmla="*/ 4920 h 10000"/>
                    <a:gd name="connsiteX237" fmla="*/ 9588 w 10000"/>
                    <a:gd name="connsiteY237" fmla="*/ 4869 h 10000"/>
                    <a:gd name="connsiteX238" fmla="*/ 9520 w 10000"/>
                    <a:gd name="connsiteY238" fmla="*/ 4832 h 10000"/>
                    <a:gd name="connsiteX239" fmla="*/ 9453 w 10000"/>
                    <a:gd name="connsiteY239" fmla="*/ 4798 h 10000"/>
                    <a:gd name="connsiteX240" fmla="*/ 9377 w 10000"/>
                    <a:gd name="connsiteY240" fmla="*/ 4773 h 10000"/>
                    <a:gd name="connsiteX241" fmla="*/ 9301 w 10000"/>
                    <a:gd name="connsiteY241" fmla="*/ 4760 h 10000"/>
                    <a:gd name="connsiteX242" fmla="*/ 9217 w 10000"/>
                    <a:gd name="connsiteY242" fmla="*/ 4756 h 10000"/>
                    <a:gd name="connsiteX243" fmla="*/ 9217 w 10000"/>
                    <a:gd name="connsiteY243"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087 w 10000"/>
                    <a:gd name="connsiteY205" fmla="*/ 6668 h 10000"/>
                    <a:gd name="connsiteX206" fmla="*/ 9150 w 10000"/>
                    <a:gd name="connsiteY206" fmla="*/ 6681 h 10000"/>
                    <a:gd name="connsiteX207" fmla="*/ 9217 w 10000"/>
                    <a:gd name="connsiteY207" fmla="*/ 6689 h 10000"/>
                    <a:gd name="connsiteX208" fmla="*/ 9217 w 10000"/>
                    <a:gd name="connsiteY208" fmla="*/ 6689 h 10000"/>
                    <a:gd name="connsiteX209" fmla="*/ 9301 w 10000"/>
                    <a:gd name="connsiteY209" fmla="*/ 6681 h 10000"/>
                    <a:gd name="connsiteX210" fmla="*/ 9377 w 10000"/>
                    <a:gd name="connsiteY210" fmla="*/ 6668 h 10000"/>
                    <a:gd name="connsiteX211" fmla="*/ 9453 w 10000"/>
                    <a:gd name="connsiteY211" fmla="*/ 6643 h 10000"/>
                    <a:gd name="connsiteX212" fmla="*/ 9520 w 10000"/>
                    <a:gd name="connsiteY212" fmla="*/ 6613 h 10000"/>
                    <a:gd name="connsiteX213" fmla="*/ 9588 w 10000"/>
                    <a:gd name="connsiteY213" fmla="*/ 6567 h 10000"/>
                    <a:gd name="connsiteX214" fmla="*/ 9651 w 10000"/>
                    <a:gd name="connsiteY214" fmla="*/ 6516 h 10000"/>
                    <a:gd name="connsiteX215" fmla="*/ 9714 w 10000"/>
                    <a:gd name="connsiteY215" fmla="*/ 6466 h 10000"/>
                    <a:gd name="connsiteX216" fmla="*/ 9773 w 10000"/>
                    <a:gd name="connsiteY216" fmla="*/ 6403 h 10000"/>
                    <a:gd name="connsiteX217" fmla="*/ 9815 w 10000"/>
                    <a:gd name="connsiteY217" fmla="*/ 6335 h 10000"/>
                    <a:gd name="connsiteX218" fmla="*/ 9865 w 10000"/>
                    <a:gd name="connsiteY218" fmla="*/ 6259 h 10000"/>
                    <a:gd name="connsiteX219" fmla="*/ 9903 w 10000"/>
                    <a:gd name="connsiteY219" fmla="*/ 6179 h 10000"/>
                    <a:gd name="connsiteX220" fmla="*/ 9937 w 10000"/>
                    <a:gd name="connsiteY220" fmla="*/ 6095 h 10000"/>
                    <a:gd name="connsiteX221" fmla="*/ 9962 w 10000"/>
                    <a:gd name="connsiteY221" fmla="*/ 6007 h 10000"/>
                    <a:gd name="connsiteX222" fmla="*/ 9979 w 10000"/>
                    <a:gd name="connsiteY222" fmla="*/ 5914 h 10000"/>
                    <a:gd name="connsiteX223" fmla="*/ 9992 w 10000"/>
                    <a:gd name="connsiteY223" fmla="*/ 5817 h 10000"/>
                    <a:gd name="connsiteX224" fmla="*/ 10000 w 10000"/>
                    <a:gd name="connsiteY224" fmla="*/ 5720 h 10000"/>
                    <a:gd name="connsiteX225" fmla="*/ 10000 w 10000"/>
                    <a:gd name="connsiteY225" fmla="*/ 5720 h 10000"/>
                    <a:gd name="connsiteX226" fmla="*/ 9992 w 10000"/>
                    <a:gd name="connsiteY226" fmla="*/ 5623 h 10000"/>
                    <a:gd name="connsiteX227" fmla="*/ 9979 w 10000"/>
                    <a:gd name="connsiteY227" fmla="*/ 5522 h 10000"/>
                    <a:gd name="connsiteX228" fmla="*/ 9962 w 10000"/>
                    <a:gd name="connsiteY228" fmla="*/ 5434 h 10000"/>
                    <a:gd name="connsiteX229" fmla="*/ 9937 w 10000"/>
                    <a:gd name="connsiteY229" fmla="*/ 5345 h 10000"/>
                    <a:gd name="connsiteX230" fmla="*/ 9903 w 10000"/>
                    <a:gd name="connsiteY230" fmla="*/ 5257 h 10000"/>
                    <a:gd name="connsiteX231" fmla="*/ 9865 w 10000"/>
                    <a:gd name="connsiteY231" fmla="*/ 5177 h 10000"/>
                    <a:gd name="connsiteX232" fmla="*/ 9815 w 10000"/>
                    <a:gd name="connsiteY232" fmla="*/ 5110 h 10000"/>
                    <a:gd name="connsiteX233" fmla="*/ 9773 w 10000"/>
                    <a:gd name="connsiteY233" fmla="*/ 5038 h 10000"/>
                    <a:gd name="connsiteX234" fmla="*/ 9714 w 10000"/>
                    <a:gd name="connsiteY234" fmla="*/ 4975 h 10000"/>
                    <a:gd name="connsiteX235" fmla="*/ 9651 w 10000"/>
                    <a:gd name="connsiteY235" fmla="*/ 4920 h 10000"/>
                    <a:gd name="connsiteX236" fmla="*/ 9588 w 10000"/>
                    <a:gd name="connsiteY236" fmla="*/ 4869 h 10000"/>
                    <a:gd name="connsiteX237" fmla="*/ 9520 w 10000"/>
                    <a:gd name="connsiteY237" fmla="*/ 4832 h 10000"/>
                    <a:gd name="connsiteX238" fmla="*/ 9453 w 10000"/>
                    <a:gd name="connsiteY238" fmla="*/ 4798 h 10000"/>
                    <a:gd name="connsiteX239" fmla="*/ 9377 w 10000"/>
                    <a:gd name="connsiteY239" fmla="*/ 4773 h 10000"/>
                    <a:gd name="connsiteX240" fmla="*/ 9301 w 10000"/>
                    <a:gd name="connsiteY240" fmla="*/ 4760 h 10000"/>
                    <a:gd name="connsiteX241" fmla="*/ 9217 w 10000"/>
                    <a:gd name="connsiteY241" fmla="*/ 4756 h 10000"/>
                    <a:gd name="connsiteX242" fmla="*/ 9217 w 10000"/>
                    <a:gd name="connsiteY242"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150 w 10000"/>
                    <a:gd name="connsiteY205" fmla="*/ 6681 h 10000"/>
                    <a:gd name="connsiteX206" fmla="*/ 9217 w 10000"/>
                    <a:gd name="connsiteY206" fmla="*/ 6689 h 10000"/>
                    <a:gd name="connsiteX207" fmla="*/ 9217 w 10000"/>
                    <a:gd name="connsiteY207" fmla="*/ 6689 h 10000"/>
                    <a:gd name="connsiteX208" fmla="*/ 9301 w 10000"/>
                    <a:gd name="connsiteY208" fmla="*/ 6681 h 10000"/>
                    <a:gd name="connsiteX209" fmla="*/ 9377 w 10000"/>
                    <a:gd name="connsiteY209" fmla="*/ 6668 h 10000"/>
                    <a:gd name="connsiteX210" fmla="*/ 9453 w 10000"/>
                    <a:gd name="connsiteY210" fmla="*/ 6643 h 10000"/>
                    <a:gd name="connsiteX211" fmla="*/ 9520 w 10000"/>
                    <a:gd name="connsiteY211" fmla="*/ 6613 h 10000"/>
                    <a:gd name="connsiteX212" fmla="*/ 9588 w 10000"/>
                    <a:gd name="connsiteY212" fmla="*/ 6567 h 10000"/>
                    <a:gd name="connsiteX213" fmla="*/ 9651 w 10000"/>
                    <a:gd name="connsiteY213" fmla="*/ 6516 h 10000"/>
                    <a:gd name="connsiteX214" fmla="*/ 9714 w 10000"/>
                    <a:gd name="connsiteY214" fmla="*/ 6466 h 10000"/>
                    <a:gd name="connsiteX215" fmla="*/ 9773 w 10000"/>
                    <a:gd name="connsiteY215" fmla="*/ 6403 h 10000"/>
                    <a:gd name="connsiteX216" fmla="*/ 9815 w 10000"/>
                    <a:gd name="connsiteY216" fmla="*/ 6335 h 10000"/>
                    <a:gd name="connsiteX217" fmla="*/ 9865 w 10000"/>
                    <a:gd name="connsiteY217" fmla="*/ 6259 h 10000"/>
                    <a:gd name="connsiteX218" fmla="*/ 9903 w 10000"/>
                    <a:gd name="connsiteY218" fmla="*/ 6179 h 10000"/>
                    <a:gd name="connsiteX219" fmla="*/ 9937 w 10000"/>
                    <a:gd name="connsiteY219" fmla="*/ 6095 h 10000"/>
                    <a:gd name="connsiteX220" fmla="*/ 9962 w 10000"/>
                    <a:gd name="connsiteY220" fmla="*/ 6007 h 10000"/>
                    <a:gd name="connsiteX221" fmla="*/ 9979 w 10000"/>
                    <a:gd name="connsiteY221" fmla="*/ 5914 h 10000"/>
                    <a:gd name="connsiteX222" fmla="*/ 9992 w 10000"/>
                    <a:gd name="connsiteY222" fmla="*/ 5817 h 10000"/>
                    <a:gd name="connsiteX223" fmla="*/ 10000 w 10000"/>
                    <a:gd name="connsiteY223" fmla="*/ 5720 h 10000"/>
                    <a:gd name="connsiteX224" fmla="*/ 10000 w 10000"/>
                    <a:gd name="connsiteY224" fmla="*/ 5720 h 10000"/>
                    <a:gd name="connsiteX225" fmla="*/ 9992 w 10000"/>
                    <a:gd name="connsiteY225" fmla="*/ 5623 h 10000"/>
                    <a:gd name="connsiteX226" fmla="*/ 9979 w 10000"/>
                    <a:gd name="connsiteY226" fmla="*/ 5522 h 10000"/>
                    <a:gd name="connsiteX227" fmla="*/ 9962 w 10000"/>
                    <a:gd name="connsiteY227" fmla="*/ 5434 h 10000"/>
                    <a:gd name="connsiteX228" fmla="*/ 9937 w 10000"/>
                    <a:gd name="connsiteY228" fmla="*/ 5345 h 10000"/>
                    <a:gd name="connsiteX229" fmla="*/ 9903 w 10000"/>
                    <a:gd name="connsiteY229" fmla="*/ 5257 h 10000"/>
                    <a:gd name="connsiteX230" fmla="*/ 9865 w 10000"/>
                    <a:gd name="connsiteY230" fmla="*/ 5177 h 10000"/>
                    <a:gd name="connsiteX231" fmla="*/ 9815 w 10000"/>
                    <a:gd name="connsiteY231" fmla="*/ 5110 h 10000"/>
                    <a:gd name="connsiteX232" fmla="*/ 9773 w 10000"/>
                    <a:gd name="connsiteY232" fmla="*/ 5038 h 10000"/>
                    <a:gd name="connsiteX233" fmla="*/ 9714 w 10000"/>
                    <a:gd name="connsiteY233" fmla="*/ 4975 h 10000"/>
                    <a:gd name="connsiteX234" fmla="*/ 9651 w 10000"/>
                    <a:gd name="connsiteY234" fmla="*/ 4920 h 10000"/>
                    <a:gd name="connsiteX235" fmla="*/ 9588 w 10000"/>
                    <a:gd name="connsiteY235" fmla="*/ 4869 h 10000"/>
                    <a:gd name="connsiteX236" fmla="*/ 9520 w 10000"/>
                    <a:gd name="connsiteY236" fmla="*/ 4832 h 10000"/>
                    <a:gd name="connsiteX237" fmla="*/ 9453 w 10000"/>
                    <a:gd name="connsiteY237" fmla="*/ 4798 h 10000"/>
                    <a:gd name="connsiteX238" fmla="*/ 9377 w 10000"/>
                    <a:gd name="connsiteY238" fmla="*/ 4773 h 10000"/>
                    <a:gd name="connsiteX239" fmla="*/ 9301 w 10000"/>
                    <a:gd name="connsiteY239" fmla="*/ 4760 h 10000"/>
                    <a:gd name="connsiteX240" fmla="*/ 9217 w 10000"/>
                    <a:gd name="connsiteY240" fmla="*/ 4756 h 10000"/>
                    <a:gd name="connsiteX241" fmla="*/ 9217 w 10000"/>
                    <a:gd name="connsiteY241"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217 w 10000"/>
                    <a:gd name="connsiteY206" fmla="*/ 6689 h 10000"/>
                    <a:gd name="connsiteX207" fmla="*/ 9301 w 10000"/>
                    <a:gd name="connsiteY207" fmla="*/ 6681 h 10000"/>
                    <a:gd name="connsiteX208" fmla="*/ 9377 w 10000"/>
                    <a:gd name="connsiteY208" fmla="*/ 6668 h 10000"/>
                    <a:gd name="connsiteX209" fmla="*/ 9453 w 10000"/>
                    <a:gd name="connsiteY209" fmla="*/ 6643 h 10000"/>
                    <a:gd name="connsiteX210" fmla="*/ 9520 w 10000"/>
                    <a:gd name="connsiteY210" fmla="*/ 6613 h 10000"/>
                    <a:gd name="connsiteX211" fmla="*/ 9588 w 10000"/>
                    <a:gd name="connsiteY211" fmla="*/ 6567 h 10000"/>
                    <a:gd name="connsiteX212" fmla="*/ 9651 w 10000"/>
                    <a:gd name="connsiteY212" fmla="*/ 6516 h 10000"/>
                    <a:gd name="connsiteX213" fmla="*/ 9714 w 10000"/>
                    <a:gd name="connsiteY213" fmla="*/ 6466 h 10000"/>
                    <a:gd name="connsiteX214" fmla="*/ 9773 w 10000"/>
                    <a:gd name="connsiteY214" fmla="*/ 6403 h 10000"/>
                    <a:gd name="connsiteX215" fmla="*/ 9815 w 10000"/>
                    <a:gd name="connsiteY215" fmla="*/ 6335 h 10000"/>
                    <a:gd name="connsiteX216" fmla="*/ 9865 w 10000"/>
                    <a:gd name="connsiteY216" fmla="*/ 6259 h 10000"/>
                    <a:gd name="connsiteX217" fmla="*/ 9903 w 10000"/>
                    <a:gd name="connsiteY217" fmla="*/ 6179 h 10000"/>
                    <a:gd name="connsiteX218" fmla="*/ 9937 w 10000"/>
                    <a:gd name="connsiteY218" fmla="*/ 6095 h 10000"/>
                    <a:gd name="connsiteX219" fmla="*/ 9962 w 10000"/>
                    <a:gd name="connsiteY219" fmla="*/ 6007 h 10000"/>
                    <a:gd name="connsiteX220" fmla="*/ 9979 w 10000"/>
                    <a:gd name="connsiteY220" fmla="*/ 5914 h 10000"/>
                    <a:gd name="connsiteX221" fmla="*/ 9992 w 10000"/>
                    <a:gd name="connsiteY221" fmla="*/ 5817 h 10000"/>
                    <a:gd name="connsiteX222" fmla="*/ 10000 w 10000"/>
                    <a:gd name="connsiteY222" fmla="*/ 5720 h 10000"/>
                    <a:gd name="connsiteX223" fmla="*/ 10000 w 10000"/>
                    <a:gd name="connsiteY223" fmla="*/ 5720 h 10000"/>
                    <a:gd name="connsiteX224" fmla="*/ 9992 w 10000"/>
                    <a:gd name="connsiteY224" fmla="*/ 5623 h 10000"/>
                    <a:gd name="connsiteX225" fmla="*/ 9979 w 10000"/>
                    <a:gd name="connsiteY225" fmla="*/ 5522 h 10000"/>
                    <a:gd name="connsiteX226" fmla="*/ 9962 w 10000"/>
                    <a:gd name="connsiteY226" fmla="*/ 5434 h 10000"/>
                    <a:gd name="connsiteX227" fmla="*/ 9937 w 10000"/>
                    <a:gd name="connsiteY227" fmla="*/ 5345 h 10000"/>
                    <a:gd name="connsiteX228" fmla="*/ 9903 w 10000"/>
                    <a:gd name="connsiteY228" fmla="*/ 5257 h 10000"/>
                    <a:gd name="connsiteX229" fmla="*/ 9865 w 10000"/>
                    <a:gd name="connsiteY229" fmla="*/ 5177 h 10000"/>
                    <a:gd name="connsiteX230" fmla="*/ 9815 w 10000"/>
                    <a:gd name="connsiteY230" fmla="*/ 5110 h 10000"/>
                    <a:gd name="connsiteX231" fmla="*/ 9773 w 10000"/>
                    <a:gd name="connsiteY231" fmla="*/ 5038 h 10000"/>
                    <a:gd name="connsiteX232" fmla="*/ 9714 w 10000"/>
                    <a:gd name="connsiteY232" fmla="*/ 4975 h 10000"/>
                    <a:gd name="connsiteX233" fmla="*/ 9651 w 10000"/>
                    <a:gd name="connsiteY233" fmla="*/ 4920 h 10000"/>
                    <a:gd name="connsiteX234" fmla="*/ 9588 w 10000"/>
                    <a:gd name="connsiteY234" fmla="*/ 4869 h 10000"/>
                    <a:gd name="connsiteX235" fmla="*/ 9520 w 10000"/>
                    <a:gd name="connsiteY235" fmla="*/ 4832 h 10000"/>
                    <a:gd name="connsiteX236" fmla="*/ 9453 w 10000"/>
                    <a:gd name="connsiteY236" fmla="*/ 4798 h 10000"/>
                    <a:gd name="connsiteX237" fmla="*/ 9377 w 10000"/>
                    <a:gd name="connsiteY237" fmla="*/ 4773 h 10000"/>
                    <a:gd name="connsiteX238" fmla="*/ 9301 w 10000"/>
                    <a:gd name="connsiteY238" fmla="*/ 4760 h 10000"/>
                    <a:gd name="connsiteX239" fmla="*/ 9217 w 10000"/>
                    <a:gd name="connsiteY239" fmla="*/ 4756 h 10000"/>
                    <a:gd name="connsiteX240" fmla="*/ 9217 w 10000"/>
                    <a:gd name="connsiteY240"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301 w 10000"/>
                    <a:gd name="connsiteY206" fmla="*/ 6681 h 10000"/>
                    <a:gd name="connsiteX207" fmla="*/ 9377 w 10000"/>
                    <a:gd name="connsiteY207" fmla="*/ 6668 h 10000"/>
                    <a:gd name="connsiteX208" fmla="*/ 9453 w 10000"/>
                    <a:gd name="connsiteY208" fmla="*/ 6643 h 10000"/>
                    <a:gd name="connsiteX209" fmla="*/ 9520 w 10000"/>
                    <a:gd name="connsiteY209" fmla="*/ 6613 h 10000"/>
                    <a:gd name="connsiteX210" fmla="*/ 9588 w 10000"/>
                    <a:gd name="connsiteY210" fmla="*/ 6567 h 10000"/>
                    <a:gd name="connsiteX211" fmla="*/ 9651 w 10000"/>
                    <a:gd name="connsiteY211" fmla="*/ 6516 h 10000"/>
                    <a:gd name="connsiteX212" fmla="*/ 9714 w 10000"/>
                    <a:gd name="connsiteY212" fmla="*/ 6466 h 10000"/>
                    <a:gd name="connsiteX213" fmla="*/ 9773 w 10000"/>
                    <a:gd name="connsiteY213" fmla="*/ 6403 h 10000"/>
                    <a:gd name="connsiteX214" fmla="*/ 9815 w 10000"/>
                    <a:gd name="connsiteY214" fmla="*/ 6335 h 10000"/>
                    <a:gd name="connsiteX215" fmla="*/ 9865 w 10000"/>
                    <a:gd name="connsiteY215" fmla="*/ 6259 h 10000"/>
                    <a:gd name="connsiteX216" fmla="*/ 9903 w 10000"/>
                    <a:gd name="connsiteY216" fmla="*/ 6179 h 10000"/>
                    <a:gd name="connsiteX217" fmla="*/ 9937 w 10000"/>
                    <a:gd name="connsiteY217" fmla="*/ 6095 h 10000"/>
                    <a:gd name="connsiteX218" fmla="*/ 9962 w 10000"/>
                    <a:gd name="connsiteY218" fmla="*/ 6007 h 10000"/>
                    <a:gd name="connsiteX219" fmla="*/ 9979 w 10000"/>
                    <a:gd name="connsiteY219" fmla="*/ 5914 h 10000"/>
                    <a:gd name="connsiteX220" fmla="*/ 9992 w 10000"/>
                    <a:gd name="connsiteY220" fmla="*/ 5817 h 10000"/>
                    <a:gd name="connsiteX221" fmla="*/ 10000 w 10000"/>
                    <a:gd name="connsiteY221" fmla="*/ 5720 h 10000"/>
                    <a:gd name="connsiteX222" fmla="*/ 10000 w 10000"/>
                    <a:gd name="connsiteY222" fmla="*/ 5720 h 10000"/>
                    <a:gd name="connsiteX223" fmla="*/ 9992 w 10000"/>
                    <a:gd name="connsiteY223" fmla="*/ 5623 h 10000"/>
                    <a:gd name="connsiteX224" fmla="*/ 9979 w 10000"/>
                    <a:gd name="connsiteY224" fmla="*/ 5522 h 10000"/>
                    <a:gd name="connsiteX225" fmla="*/ 9962 w 10000"/>
                    <a:gd name="connsiteY225" fmla="*/ 5434 h 10000"/>
                    <a:gd name="connsiteX226" fmla="*/ 9937 w 10000"/>
                    <a:gd name="connsiteY226" fmla="*/ 5345 h 10000"/>
                    <a:gd name="connsiteX227" fmla="*/ 9903 w 10000"/>
                    <a:gd name="connsiteY227" fmla="*/ 5257 h 10000"/>
                    <a:gd name="connsiteX228" fmla="*/ 9865 w 10000"/>
                    <a:gd name="connsiteY228" fmla="*/ 5177 h 10000"/>
                    <a:gd name="connsiteX229" fmla="*/ 9815 w 10000"/>
                    <a:gd name="connsiteY229" fmla="*/ 5110 h 10000"/>
                    <a:gd name="connsiteX230" fmla="*/ 9773 w 10000"/>
                    <a:gd name="connsiteY230" fmla="*/ 5038 h 10000"/>
                    <a:gd name="connsiteX231" fmla="*/ 9714 w 10000"/>
                    <a:gd name="connsiteY231" fmla="*/ 4975 h 10000"/>
                    <a:gd name="connsiteX232" fmla="*/ 9651 w 10000"/>
                    <a:gd name="connsiteY232" fmla="*/ 4920 h 10000"/>
                    <a:gd name="connsiteX233" fmla="*/ 9588 w 10000"/>
                    <a:gd name="connsiteY233" fmla="*/ 4869 h 10000"/>
                    <a:gd name="connsiteX234" fmla="*/ 9520 w 10000"/>
                    <a:gd name="connsiteY234" fmla="*/ 4832 h 10000"/>
                    <a:gd name="connsiteX235" fmla="*/ 9453 w 10000"/>
                    <a:gd name="connsiteY235" fmla="*/ 4798 h 10000"/>
                    <a:gd name="connsiteX236" fmla="*/ 9377 w 10000"/>
                    <a:gd name="connsiteY236" fmla="*/ 4773 h 10000"/>
                    <a:gd name="connsiteX237" fmla="*/ 9301 w 10000"/>
                    <a:gd name="connsiteY237" fmla="*/ 4760 h 10000"/>
                    <a:gd name="connsiteX238" fmla="*/ 9217 w 10000"/>
                    <a:gd name="connsiteY238" fmla="*/ 4756 h 10000"/>
                    <a:gd name="connsiteX239" fmla="*/ 9217 w 10000"/>
                    <a:gd name="connsiteY239"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377 w 10000"/>
                    <a:gd name="connsiteY206" fmla="*/ 6668 h 10000"/>
                    <a:gd name="connsiteX207" fmla="*/ 9453 w 10000"/>
                    <a:gd name="connsiteY207" fmla="*/ 6643 h 10000"/>
                    <a:gd name="connsiteX208" fmla="*/ 9520 w 10000"/>
                    <a:gd name="connsiteY208" fmla="*/ 6613 h 10000"/>
                    <a:gd name="connsiteX209" fmla="*/ 9588 w 10000"/>
                    <a:gd name="connsiteY209" fmla="*/ 6567 h 10000"/>
                    <a:gd name="connsiteX210" fmla="*/ 9651 w 10000"/>
                    <a:gd name="connsiteY210" fmla="*/ 6516 h 10000"/>
                    <a:gd name="connsiteX211" fmla="*/ 9714 w 10000"/>
                    <a:gd name="connsiteY211" fmla="*/ 6466 h 10000"/>
                    <a:gd name="connsiteX212" fmla="*/ 9773 w 10000"/>
                    <a:gd name="connsiteY212" fmla="*/ 6403 h 10000"/>
                    <a:gd name="connsiteX213" fmla="*/ 9815 w 10000"/>
                    <a:gd name="connsiteY213" fmla="*/ 6335 h 10000"/>
                    <a:gd name="connsiteX214" fmla="*/ 9865 w 10000"/>
                    <a:gd name="connsiteY214" fmla="*/ 6259 h 10000"/>
                    <a:gd name="connsiteX215" fmla="*/ 9903 w 10000"/>
                    <a:gd name="connsiteY215" fmla="*/ 6179 h 10000"/>
                    <a:gd name="connsiteX216" fmla="*/ 9937 w 10000"/>
                    <a:gd name="connsiteY216" fmla="*/ 6095 h 10000"/>
                    <a:gd name="connsiteX217" fmla="*/ 9962 w 10000"/>
                    <a:gd name="connsiteY217" fmla="*/ 6007 h 10000"/>
                    <a:gd name="connsiteX218" fmla="*/ 9979 w 10000"/>
                    <a:gd name="connsiteY218" fmla="*/ 5914 h 10000"/>
                    <a:gd name="connsiteX219" fmla="*/ 9992 w 10000"/>
                    <a:gd name="connsiteY219" fmla="*/ 5817 h 10000"/>
                    <a:gd name="connsiteX220" fmla="*/ 10000 w 10000"/>
                    <a:gd name="connsiteY220" fmla="*/ 5720 h 10000"/>
                    <a:gd name="connsiteX221" fmla="*/ 10000 w 10000"/>
                    <a:gd name="connsiteY221" fmla="*/ 5720 h 10000"/>
                    <a:gd name="connsiteX222" fmla="*/ 9992 w 10000"/>
                    <a:gd name="connsiteY222" fmla="*/ 5623 h 10000"/>
                    <a:gd name="connsiteX223" fmla="*/ 9979 w 10000"/>
                    <a:gd name="connsiteY223" fmla="*/ 5522 h 10000"/>
                    <a:gd name="connsiteX224" fmla="*/ 9962 w 10000"/>
                    <a:gd name="connsiteY224" fmla="*/ 5434 h 10000"/>
                    <a:gd name="connsiteX225" fmla="*/ 9937 w 10000"/>
                    <a:gd name="connsiteY225" fmla="*/ 5345 h 10000"/>
                    <a:gd name="connsiteX226" fmla="*/ 9903 w 10000"/>
                    <a:gd name="connsiteY226" fmla="*/ 5257 h 10000"/>
                    <a:gd name="connsiteX227" fmla="*/ 9865 w 10000"/>
                    <a:gd name="connsiteY227" fmla="*/ 5177 h 10000"/>
                    <a:gd name="connsiteX228" fmla="*/ 9815 w 10000"/>
                    <a:gd name="connsiteY228" fmla="*/ 5110 h 10000"/>
                    <a:gd name="connsiteX229" fmla="*/ 9773 w 10000"/>
                    <a:gd name="connsiteY229" fmla="*/ 5038 h 10000"/>
                    <a:gd name="connsiteX230" fmla="*/ 9714 w 10000"/>
                    <a:gd name="connsiteY230" fmla="*/ 4975 h 10000"/>
                    <a:gd name="connsiteX231" fmla="*/ 9651 w 10000"/>
                    <a:gd name="connsiteY231" fmla="*/ 4920 h 10000"/>
                    <a:gd name="connsiteX232" fmla="*/ 9588 w 10000"/>
                    <a:gd name="connsiteY232" fmla="*/ 4869 h 10000"/>
                    <a:gd name="connsiteX233" fmla="*/ 9520 w 10000"/>
                    <a:gd name="connsiteY233" fmla="*/ 4832 h 10000"/>
                    <a:gd name="connsiteX234" fmla="*/ 9453 w 10000"/>
                    <a:gd name="connsiteY234" fmla="*/ 4798 h 10000"/>
                    <a:gd name="connsiteX235" fmla="*/ 9377 w 10000"/>
                    <a:gd name="connsiteY235" fmla="*/ 4773 h 10000"/>
                    <a:gd name="connsiteX236" fmla="*/ 9301 w 10000"/>
                    <a:gd name="connsiteY236" fmla="*/ 4760 h 10000"/>
                    <a:gd name="connsiteX237" fmla="*/ 9217 w 10000"/>
                    <a:gd name="connsiteY237" fmla="*/ 4756 h 10000"/>
                    <a:gd name="connsiteX238" fmla="*/ 9217 w 10000"/>
                    <a:gd name="connsiteY238"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453 w 10000"/>
                    <a:gd name="connsiteY206" fmla="*/ 6643 h 10000"/>
                    <a:gd name="connsiteX207" fmla="*/ 9520 w 10000"/>
                    <a:gd name="connsiteY207" fmla="*/ 6613 h 10000"/>
                    <a:gd name="connsiteX208" fmla="*/ 9588 w 10000"/>
                    <a:gd name="connsiteY208" fmla="*/ 6567 h 10000"/>
                    <a:gd name="connsiteX209" fmla="*/ 9651 w 10000"/>
                    <a:gd name="connsiteY209" fmla="*/ 6516 h 10000"/>
                    <a:gd name="connsiteX210" fmla="*/ 9714 w 10000"/>
                    <a:gd name="connsiteY210" fmla="*/ 6466 h 10000"/>
                    <a:gd name="connsiteX211" fmla="*/ 9773 w 10000"/>
                    <a:gd name="connsiteY211" fmla="*/ 6403 h 10000"/>
                    <a:gd name="connsiteX212" fmla="*/ 9815 w 10000"/>
                    <a:gd name="connsiteY212" fmla="*/ 6335 h 10000"/>
                    <a:gd name="connsiteX213" fmla="*/ 9865 w 10000"/>
                    <a:gd name="connsiteY213" fmla="*/ 6259 h 10000"/>
                    <a:gd name="connsiteX214" fmla="*/ 9903 w 10000"/>
                    <a:gd name="connsiteY214" fmla="*/ 6179 h 10000"/>
                    <a:gd name="connsiteX215" fmla="*/ 9937 w 10000"/>
                    <a:gd name="connsiteY215" fmla="*/ 6095 h 10000"/>
                    <a:gd name="connsiteX216" fmla="*/ 9962 w 10000"/>
                    <a:gd name="connsiteY216" fmla="*/ 6007 h 10000"/>
                    <a:gd name="connsiteX217" fmla="*/ 9979 w 10000"/>
                    <a:gd name="connsiteY217" fmla="*/ 5914 h 10000"/>
                    <a:gd name="connsiteX218" fmla="*/ 9992 w 10000"/>
                    <a:gd name="connsiteY218" fmla="*/ 5817 h 10000"/>
                    <a:gd name="connsiteX219" fmla="*/ 10000 w 10000"/>
                    <a:gd name="connsiteY219" fmla="*/ 5720 h 10000"/>
                    <a:gd name="connsiteX220" fmla="*/ 10000 w 10000"/>
                    <a:gd name="connsiteY220" fmla="*/ 5720 h 10000"/>
                    <a:gd name="connsiteX221" fmla="*/ 9992 w 10000"/>
                    <a:gd name="connsiteY221" fmla="*/ 5623 h 10000"/>
                    <a:gd name="connsiteX222" fmla="*/ 9979 w 10000"/>
                    <a:gd name="connsiteY222" fmla="*/ 5522 h 10000"/>
                    <a:gd name="connsiteX223" fmla="*/ 9962 w 10000"/>
                    <a:gd name="connsiteY223" fmla="*/ 5434 h 10000"/>
                    <a:gd name="connsiteX224" fmla="*/ 9937 w 10000"/>
                    <a:gd name="connsiteY224" fmla="*/ 5345 h 10000"/>
                    <a:gd name="connsiteX225" fmla="*/ 9903 w 10000"/>
                    <a:gd name="connsiteY225" fmla="*/ 5257 h 10000"/>
                    <a:gd name="connsiteX226" fmla="*/ 9865 w 10000"/>
                    <a:gd name="connsiteY226" fmla="*/ 5177 h 10000"/>
                    <a:gd name="connsiteX227" fmla="*/ 9815 w 10000"/>
                    <a:gd name="connsiteY227" fmla="*/ 5110 h 10000"/>
                    <a:gd name="connsiteX228" fmla="*/ 9773 w 10000"/>
                    <a:gd name="connsiteY228" fmla="*/ 5038 h 10000"/>
                    <a:gd name="connsiteX229" fmla="*/ 9714 w 10000"/>
                    <a:gd name="connsiteY229" fmla="*/ 4975 h 10000"/>
                    <a:gd name="connsiteX230" fmla="*/ 9651 w 10000"/>
                    <a:gd name="connsiteY230" fmla="*/ 4920 h 10000"/>
                    <a:gd name="connsiteX231" fmla="*/ 9588 w 10000"/>
                    <a:gd name="connsiteY231" fmla="*/ 4869 h 10000"/>
                    <a:gd name="connsiteX232" fmla="*/ 9520 w 10000"/>
                    <a:gd name="connsiteY232" fmla="*/ 4832 h 10000"/>
                    <a:gd name="connsiteX233" fmla="*/ 9453 w 10000"/>
                    <a:gd name="connsiteY233" fmla="*/ 4798 h 10000"/>
                    <a:gd name="connsiteX234" fmla="*/ 9377 w 10000"/>
                    <a:gd name="connsiteY234" fmla="*/ 4773 h 10000"/>
                    <a:gd name="connsiteX235" fmla="*/ 9301 w 10000"/>
                    <a:gd name="connsiteY235" fmla="*/ 4760 h 10000"/>
                    <a:gd name="connsiteX236" fmla="*/ 9217 w 10000"/>
                    <a:gd name="connsiteY236" fmla="*/ 4756 h 10000"/>
                    <a:gd name="connsiteX237" fmla="*/ 9217 w 10000"/>
                    <a:gd name="connsiteY237"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453 w 10000"/>
                    <a:gd name="connsiteY206" fmla="*/ 6643 h 10000"/>
                    <a:gd name="connsiteX207" fmla="*/ 9588 w 10000"/>
                    <a:gd name="connsiteY207" fmla="*/ 6567 h 10000"/>
                    <a:gd name="connsiteX208" fmla="*/ 9651 w 10000"/>
                    <a:gd name="connsiteY208" fmla="*/ 6516 h 10000"/>
                    <a:gd name="connsiteX209" fmla="*/ 9714 w 10000"/>
                    <a:gd name="connsiteY209" fmla="*/ 6466 h 10000"/>
                    <a:gd name="connsiteX210" fmla="*/ 9773 w 10000"/>
                    <a:gd name="connsiteY210" fmla="*/ 6403 h 10000"/>
                    <a:gd name="connsiteX211" fmla="*/ 9815 w 10000"/>
                    <a:gd name="connsiteY211" fmla="*/ 6335 h 10000"/>
                    <a:gd name="connsiteX212" fmla="*/ 9865 w 10000"/>
                    <a:gd name="connsiteY212" fmla="*/ 6259 h 10000"/>
                    <a:gd name="connsiteX213" fmla="*/ 9903 w 10000"/>
                    <a:gd name="connsiteY213" fmla="*/ 6179 h 10000"/>
                    <a:gd name="connsiteX214" fmla="*/ 9937 w 10000"/>
                    <a:gd name="connsiteY214" fmla="*/ 6095 h 10000"/>
                    <a:gd name="connsiteX215" fmla="*/ 9962 w 10000"/>
                    <a:gd name="connsiteY215" fmla="*/ 6007 h 10000"/>
                    <a:gd name="connsiteX216" fmla="*/ 9979 w 10000"/>
                    <a:gd name="connsiteY216" fmla="*/ 5914 h 10000"/>
                    <a:gd name="connsiteX217" fmla="*/ 9992 w 10000"/>
                    <a:gd name="connsiteY217" fmla="*/ 5817 h 10000"/>
                    <a:gd name="connsiteX218" fmla="*/ 10000 w 10000"/>
                    <a:gd name="connsiteY218" fmla="*/ 5720 h 10000"/>
                    <a:gd name="connsiteX219" fmla="*/ 10000 w 10000"/>
                    <a:gd name="connsiteY219" fmla="*/ 5720 h 10000"/>
                    <a:gd name="connsiteX220" fmla="*/ 9992 w 10000"/>
                    <a:gd name="connsiteY220" fmla="*/ 5623 h 10000"/>
                    <a:gd name="connsiteX221" fmla="*/ 9979 w 10000"/>
                    <a:gd name="connsiteY221" fmla="*/ 5522 h 10000"/>
                    <a:gd name="connsiteX222" fmla="*/ 9962 w 10000"/>
                    <a:gd name="connsiteY222" fmla="*/ 5434 h 10000"/>
                    <a:gd name="connsiteX223" fmla="*/ 9937 w 10000"/>
                    <a:gd name="connsiteY223" fmla="*/ 5345 h 10000"/>
                    <a:gd name="connsiteX224" fmla="*/ 9903 w 10000"/>
                    <a:gd name="connsiteY224" fmla="*/ 5257 h 10000"/>
                    <a:gd name="connsiteX225" fmla="*/ 9865 w 10000"/>
                    <a:gd name="connsiteY225" fmla="*/ 5177 h 10000"/>
                    <a:gd name="connsiteX226" fmla="*/ 9815 w 10000"/>
                    <a:gd name="connsiteY226" fmla="*/ 5110 h 10000"/>
                    <a:gd name="connsiteX227" fmla="*/ 9773 w 10000"/>
                    <a:gd name="connsiteY227" fmla="*/ 5038 h 10000"/>
                    <a:gd name="connsiteX228" fmla="*/ 9714 w 10000"/>
                    <a:gd name="connsiteY228" fmla="*/ 4975 h 10000"/>
                    <a:gd name="connsiteX229" fmla="*/ 9651 w 10000"/>
                    <a:gd name="connsiteY229" fmla="*/ 4920 h 10000"/>
                    <a:gd name="connsiteX230" fmla="*/ 9588 w 10000"/>
                    <a:gd name="connsiteY230" fmla="*/ 4869 h 10000"/>
                    <a:gd name="connsiteX231" fmla="*/ 9520 w 10000"/>
                    <a:gd name="connsiteY231" fmla="*/ 4832 h 10000"/>
                    <a:gd name="connsiteX232" fmla="*/ 9453 w 10000"/>
                    <a:gd name="connsiteY232" fmla="*/ 4798 h 10000"/>
                    <a:gd name="connsiteX233" fmla="*/ 9377 w 10000"/>
                    <a:gd name="connsiteY233" fmla="*/ 4773 h 10000"/>
                    <a:gd name="connsiteX234" fmla="*/ 9301 w 10000"/>
                    <a:gd name="connsiteY234" fmla="*/ 4760 h 10000"/>
                    <a:gd name="connsiteX235" fmla="*/ 9217 w 10000"/>
                    <a:gd name="connsiteY235" fmla="*/ 4756 h 10000"/>
                    <a:gd name="connsiteX236" fmla="*/ 9217 w 10000"/>
                    <a:gd name="connsiteY236"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453 w 10000"/>
                    <a:gd name="connsiteY206" fmla="*/ 6643 h 10000"/>
                    <a:gd name="connsiteX207" fmla="*/ 9651 w 10000"/>
                    <a:gd name="connsiteY207" fmla="*/ 6516 h 10000"/>
                    <a:gd name="connsiteX208" fmla="*/ 9714 w 10000"/>
                    <a:gd name="connsiteY208" fmla="*/ 6466 h 10000"/>
                    <a:gd name="connsiteX209" fmla="*/ 9773 w 10000"/>
                    <a:gd name="connsiteY209" fmla="*/ 6403 h 10000"/>
                    <a:gd name="connsiteX210" fmla="*/ 9815 w 10000"/>
                    <a:gd name="connsiteY210" fmla="*/ 6335 h 10000"/>
                    <a:gd name="connsiteX211" fmla="*/ 9865 w 10000"/>
                    <a:gd name="connsiteY211" fmla="*/ 6259 h 10000"/>
                    <a:gd name="connsiteX212" fmla="*/ 9903 w 10000"/>
                    <a:gd name="connsiteY212" fmla="*/ 6179 h 10000"/>
                    <a:gd name="connsiteX213" fmla="*/ 9937 w 10000"/>
                    <a:gd name="connsiteY213" fmla="*/ 6095 h 10000"/>
                    <a:gd name="connsiteX214" fmla="*/ 9962 w 10000"/>
                    <a:gd name="connsiteY214" fmla="*/ 6007 h 10000"/>
                    <a:gd name="connsiteX215" fmla="*/ 9979 w 10000"/>
                    <a:gd name="connsiteY215" fmla="*/ 5914 h 10000"/>
                    <a:gd name="connsiteX216" fmla="*/ 9992 w 10000"/>
                    <a:gd name="connsiteY216" fmla="*/ 5817 h 10000"/>
                    <a:gd name="connsiteX217" fmla="*/ 10000 w 10000"/>
                    <a:gd name="connsiteY217" fmla="*/ 5720 h 10000"/>
                    <a:gd name="connsiteX218" fmla="*/ 10000 w 10000"/>
                    <a:gd name="connsiteY218" fmla="*/ 5720 h 10000"/>
                    <a:gd name="connsiteX219" fmla="*/ 9992 w 10000"/>
                    <a:gd name="connsiteY219" fmla="*/ 5623 h 10000"/>
                    <a:gd name="connsiteX220" fmla="*/ 9979 w 10000"/>
                    <a:gd name="connsiteY220" fmla="*/ 5522 h 10000"/>
                    <a:gd name="connsiteX221" fmla="*/ 9962 w 10000"/>
                    <a:gd name="connsiteY221" fmla="*/ 5434 h 10000"/>
                    <a:gd name="connsiteX222" fmla="*/ 9937 w 10000"/>
                    <a:gd name="connsiteY222" fmla="*/ 5345 h 10000"/>
                    <a:gd name="connsiteX223" fmla="*/ 9903 w 10000"/>
                    <a:gd name="connsiteY223" fmla="*/ 5257 h 10000"/>
                    <a:gd name="connsiteX224" fmla="*/ 9865 w 10000"/>
                    <a:gd name="connsiteY224" fmla="*/ 5177 h 10000"/>
                    <a:gd name="connsiteX225" fmla="*/ 9815 w 10000"/>
                    <a:gd name="connsiteY225" fmla="*/ 5110 h 10000"/>
                    <a:gd name="connsiteX226" fmla="*/ 9773 w 10000"/>
                    <a:gd name="connsiteY226" fmla="*/ 5038 h 10000"/>
                    <a:gd name="connsiteX227" fmla="*/ 9714 w 10000"/>
                    <a:gd name="connsiteY227" fmla="*/ 4975 h 10000"/>
                    <a:gd name="connsiteX228" fmla="*/ 9651 w 10000"/>
                    <a:gd name="connsiteY228" fmla="*/ 4920 h 10000"/>
                    <a:gd name="connsiteX229" fmla="*/ 9588 w 10000"/>
                    <a:gd name="connsiteY229" fmla="*/ 4869 h 10000"/>
                    <a:gd name="connsiteX230" fmla="*/ 9520 w 10000"/>
                    <a:gd name="connsiteY230" fmla="*/ 4832 h 10000"/>
                    <a:gd name="connsiteX231" fmla="*/ 9453 w 10000"/>
                    <a:gd name="connsiteY231" fmla="*/ 4798 h 10000"/>
                    <a:gd name="connsiteX232" fmla="*/ 9377 w 10000"/>
                    <a:gd name="connsiteY232" fmla="*/ 4773 h 10000"/>
                    <a:gd name="connsiteX233" fmla="*/ 9301 w 10000"/>
                    <a:gd name="connsiteY233" fmla="*/ 4760 h 10000"/>
                    <a:gd name="connsiteX234" fmla="*/ 9217 w 10000"/>
                    <a:gd name="connsiteY234" fmla="*/ 4756 h 10000"/>
                    <a:gd name="connsiteX235" fmla="*/ 9217 w 10000"/>
                    <a:gd name="connsiteY235"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453 w 10000"/>
                    <a:gd name="connsiteY206" fmla="*/ 6643 h 10000"/>
                    <a:gd name="connsiteX207" fmla="*/ 9714 w 10000"/>
                    <a:gd name="connsiteY207" fmla="*/ 6466 h 10000"/>
                    <a:gd name="connsiteX208" fmla="*/ 9773 w 10000"/>
                    <a:gd name="connsiteY208" fmla="*/ 6403 h 10000"/>
                    <a:gd name="connsiteX209" fmla="*/ 9815 w 10000"/>
                    <a:gd name="connsiteY209" fmla="*/ 6335 h 10000"/>
                    <a:gd name="connsiteX210" fmla="*/ 9865 w 10000"/>
                    <a:gd name="connsiteY210" fmla="*/ 6259 h 10000"/>
                    <a:gd name="connsiteX211" fmla="*/ 9903 w 10000"/>
                    <a:gd name="connsiteY211" fmla="*/ 6179 h 10000"/>
                    <a:gd name="connsiteX212" fmla="*/ 9937 w 10000"/>
                    <a:gd name="connsiteY212" fmla="*/ 6095 h 10000"/>
                    <a:gd name="connsiteX213" fmla="*/ 9962 w 10000"/>
                    <a:gd name="connsiteY213" fmla="*/ 6007 h 10000"/>
                    <a:gd name="connsiteX214" fmla="*/ 9979 w 10000"/>
                    <a:gd name="connsiteY214" fmla="*/ 5914 h 10000"/>
                    <a:gd name="connsiteX215" fmla="*/ 9992 w 10000"/>
                    <a:gd name="connsiteY215" fmla="*/ 5817 h 10000"/>
                    <a:gd name="connsiteX216" fmla="*/ 10000 w 10000"/>
                    <a:gd name="connsiteY216" fmla="*/ 5720 h 10000"/>
                    <a:gd name="connsiteX217" fmla="*/ 10000 w 10000"/>
                    <a:gd name="connsiteY217" fmla="*/ 5720 h 10000"/>
                    <a:gd name="connsiteX218" fmla="*/ 9992 w 10000"/>
                    <a:gd name="connsiteY218" fmla="*/ 5623 h 10000"/>
                    <a:gd name="connsiteX219" fmla="*/ 9979 w 10000"/>
                    <a:gd name="connsiteY219" fmla="*/ 5522 h 10000"/>
                    <a:gd name="connsiteX220" fmla="*/ 9962 w 10000"/>
                    <a:gd name="connsiteY220" fmla="*/ 5434 h 10000"/>
                    <a:gd name="connsiteX221" fmla="*/ 9937 w 10000"/>
                    <a:gd name="connsiteY221" fmla="*/ 5345 h 10000"/>
                    <a:gd name="connsiteX222" fmla="*/ 9903 w 10000"/>
                    <a:gd name="connsiteY222" fmla="*/ 5257 h 10000"/>
                    <a:gd name="connsiteX223" fmla="*/ 9865 w 10000"/>
                    <a:gd name="connsiteY223" fmla="*/ 5177 h 10000"/>
                    <a:gd name="connsiteX224" fmla="*/ 9815 w 10000"/>
                    <a:gd name="connsiteY224" fmla="*/ 5110 h 10000"/>
                    <a:gd name="connsiteX225" fmla="*/ 9773 w 10000"/>
                    <a:gd name="connsiteY225" fmla="*/ 5038 h 10000"/>
                    <a:gd name="connsiteX226" fmla="*/ 9714 w 10000"/>
                    <a:gd name="connsiteY226" fmla="*/ 4975 h 10000"/>
                    <a:gd name="connsiteX227" fmla="*/ 9651 w 10000"/>
                    <a:gd name="connsiteY227" fmla="*/ 4920 h 10000"/>
                    <a:gd name="connsiteX228" fmla="*/ 9588 w 10000"/>
                    <a:gd name="connsiteY228" fmla="*/ 4869 h 10000"/>
                    <a:gd name="connsiteX229" fmla="*/ 9520 w 10000"/>
                    <a:gd name="connsiteY229" fmla="*/ 4832 h 10000"/>
                    <a:gd name="connsiteX230" fmla="*/ 9453 w 10000"/>
                    <a:gd name="connsiteY230" fmla="*/ 4798 h 10000"/>
                    <a:gd name="connsiteX231" fmla="*/ 9377 w 10000"/>
                    <a:gd name="connsiteY231" fmla="*/ 4773 h 10000"/>
                    <a:gd name="connsiteX232" fmla="*/ 9301 w 10000"/>
                    <a:gd name="connsiteY232" fmla="*/ 4760 h 10000"/>
                    <a:gd name="connsiteX233" fmla="*/ 9217 w 10000"/>
                    <a:gd name="connsiteY233" fmla="*/ 4756 h 10000"/>
                    <a:gd name="connsiteX234" fmla="*/ 9217 w 10000"/>
                    <a:gd name="connsiteY234"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453 w 10000"/>
                    <a:gd name="connsiteY206" fmla="*/ 6643 h 10000"/>
                    <a:gd name="connsiteX207" fmla="*/ 9714 w 10000"/>
                    <a:gd name="connsiteY207" fmla="*/ 6466 h 10000"/>
                    <a:gd name="connsiteX208" fmla="*/ 9815 w 10000"/>
                    <a:gd name="connsiteY208" fmla="*/ 6335 h 10000"/>
                    <a:gd name="connsiteX209" fmla="*/ 9865 w 10000"/>
                    <a:gd name="connsiteY209" fmla="*/ 6259 h 10000"/>
                    <a:gd name="connsiteX210" fmla="*/ 9903 w 10000"/>
                    <a:gd name="connsiteY210" fmla="*/ 6179 h 10000"/>
                    <a:gd name="connsiteX211" fmla="*/ 9937 w 10000"/>
                    <a:gd name="connsiteY211" fmla="*/ 6095 h 10000"/>
                    <a:gd name="connsiteX212" fmla="*/ 9962 w 10000"/>
                    <a:gd name="connsiteY212" fmla="*/ 6007 h 10000"/>
                    <a:gd name="connsiteX213" fmla="*/ 9979 w 10000"/>
                    <a:gd name="connsiteY213" fmla="*/ 5914 h 10000"/>
                    <a:gd name="connsiteX214" fmla="*/ 9992 w 10000"/>
                    <a:gd name="connsiteY214" fmla="*/ 5817 h 10000"/>
                    <a:gd name="connsiteX215" fmla="*/ 10000 w 10000"/>
                    <a:gd name="connsiteY215" fmla="*/ 5720 h 10000"/>
                    <a:gd name="connsiteX216" fmla="*/ 10000 w 10000"/>
                    <a:gd name="connsiteY216" fmla="*/ 5720 h 10000"/>
                    <a:gd name="connsiteX217" fmla="*/ 9992 w 10000"/>
                    <a:gd name="connsiteY217" fmla="*/ 5623 h 10000"/>
                    <a:gd name="connsiteX218" fmla="*/ 9979 w 10000"/>
                    <a:gd name="connsiteY218" fmla="*/ 5522 h 10000"/>
                    <a:gd name="connsiteX219" fmla="*/ 9962 w 10000"/>
                    <a:gd name="connsiteY219" fmla="*/ 5434 h 10000"/>
                    <a:gd name="connsiteX220" fmla="*/ 9937 w 10000"/>
                    <a:gd name="connsiteY220" fmla="*/ 5345 h 10000"/>
                    <a:gd name="connsiteX221" fmla="*/ 9903 w 10000"/>
                    <a:gd name="connsiteY221" fmla="*/ 5257 h 10000"/>
                    <a:gd name="connsiteX222" fmla="*/ 9865 w 10000"/>
                    <a:gd name="connsiteY222" fmla="*/ 5177 h 10000"/>
                    <a:gd name="connsiteX223" fmla="*/ 9815 w 10000"/>
                    <a:gd name="connsiteY223" fmla="*/ 5110 h 10000"/>
                    <a:gd name="connsiteX224" fmla="*/ 9773 w 10000"/>
                    <a:gd name="connsiteY224" fmla="*/ 5038 h 10000"/>
                    <a:gd name="connsiteX225" fmla="*/ 9714 w 10000"/>
                    <a:gd name="connsiteY225" fmla="*/ 4975 h 10000"/>
                    <a:gd name="connsiteX226" fmla="*/ 9651 w 10000"/>
                    <a:gd name="connsiteY226" fmla="*/ 4920 h 10000"/>
                    <a:gd name="connsiteX227" fmla="*/ 9588 w 10000"/>
                    <a:gd name="connsiteY227" fmla="*/ 4869 h 10000"/>
                    <a:gd name="connsiteX228" fmla="*/ 9520 w 10000"/>
                    <a:gd name="connsiteY228" fmla="*/ 4832 h 10000"/>
                    <a:gd name="connsiteX229" fmla="*/ 9453 w 10000"/>
                    <a:gd name="connsiteY229" fmla="*/ 4798 h 10000"/>
                    <a:gd name="connsiteX230" fmla="*/ 9377 w 10000"/>
                    <a:gd name="connsiteY230" fmla="*/ 4773 h 10000"/>
                    <a:gd name="connsiteX231" fmla="*/ 9301 w 10000"/>
                    <a:gd name="connsiteY231" fmla="*/ 4760 h 10000"/>
                    <a:gd name="connsiteX232" fmla="*/ 9217 w 10000"/>
                    <a:gd name="connsiteY232" fmla="*/ 4756 h 10000"/>
                    <a:gd name="connsiteX233" fmla="*/ 9217 w 10000"/>
                    <a:gd name="connsiteY233"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714 w 10000"/>
                    <a:gd name="connsiteY206" fmla="*/ 6466 h 10000"/>
                    <a:gd name="connsiteX207" fmla="*/ 9815 w 10000"/>
                    <a:gd name="connsiteY207" fmla="*/ 6335 h 10000"/>
                    <a:gd name="connsiteX208" fmla="*/ 9865 w 10000"/>
                    <a:gd name="connsiteY208" fmla="*/ 6259 h 10000"/>
                    <a:gd name="connsiteX209" fmla="*/ 9903 w 10000"/>
                    <a:gd name="connsiteY209" fmla="*/ 6179 h 10000"/>
                    <a:gd name="connsiteX210" fmla="*/ 9937 w 10000"/>
                    <a:gd name="connsiteY210" fmla="*/ 6095 h 10000"/>
                    <a:gd name="connsiteX211" fmla="*/ 9962 w 10000"/>
                    <a:gd name="connsiteY211" fmla="*/ 6007 h 10000"/>
                    <a:gd name="connsiteX212" fmla="*/ 9979 w 10000"/>
                    <a:gd name="connsiteY212" fmla="*/ 5914 h 10000"/>
                    <a:gd name="connsiteX213" fmla="*/ 9992 w 10000"/>
                    <a:gd name="connsiteY213" fmla="*/ 5817 h 10000"/>
                    <a:gd name="connsiteX214" fmla="*/ 10000 w 10000"/>
                    <a:gd name="connsiteY214" fmla="*/ 5720 h 10000"/>
                    <a:gd name="connsiteX215" fmla="*/ 10000 w 10000"/>
                    <a:gd name="connsiteY215" fmla="*/ 5720 h 10000"/>
                    <a:gd name="connsiteX216" fmla="*/ 9992 w 10000"/>
                    <a:gd name="connsiteY216" fmla="*/ 5623 h 10000"/>
                    <a:gd name="connsiteX217" fmla="*/ 9979 w 10000"/>
                    <a:gd name="connsiteY217" fmla="*/ 5522 h 10000"/>
                    <a:gd name="connsiteX218" fmla="*/ 9962 w 10000"/>
                    <a:gd name="connsiteY218" fmla="*/ 5434 h 10000"/>
                    <a:gd name="connsiteX219" fmla="*/ 9937 w 10000"/>
                    <a:gd name="connsiteY219" fmla="*/ 5345 h 10000"/>
                    <a:gd name="connsiteX220" fmla="*/ 9903 w 10000"/>
                    <a:gd name="connsiteY220" fmla="*/ 5257 h 10000"/>
                    <a:gd name="connsiteX221" fmla="*/ 9865 w 10000"/>
                    <a:gd name="connsiteY221" fmla="*/ 5177 h 10000"/>
                    <a:gd name="connsiteX222" fmla="*/ 9815 w 10000"/>
                    <a:gd name="connsiteY222" fmla="*/ 5110 h 10000"/>
                    <a:gd name="connsiteX223" fmla="*/ 9773 w 10000"/>
                    <a:gd name="connsiteY223" fmla="*/ 5038 h 10000"/>
                    <a:gd name="connsiteX224" fmla="*/ 9714 w 10000"/>
                    <a:gd name="connsiteY224" fmla="*/ 4975 h 10000"/>
                    <a:gd name="connsiteX225" fmla="*/ 9651 w 10000"/>
                    <a:gd name="connsiteY225" fmla="*/ 4920 h 10000"/>
                    <a:gd name="connsiteX226" fmla="*/ 9588 w 10000"/>
                    <a:gd name="connsiteY226" fmla="*/ 4869 h 10000"/>
                    <a:gd name="connsiteX227" fmla="*/ 9520 w 10000"/>
                    <a:gd name="connsiteY227" fmla="*/ 4832 h 10000"/>
                    <a:gd name="connsiteX228" fmla="*/ 9453 w 10000"/>
                    <a:gd name="connsiteY228" fmla="*/ 4798 h 10000"/>
                    <a:gd name="connsiteX229" fmla="*/ 9377 w 10000"/>
                    <a:gd name="connsiteY229" fmla="*/ 4773 h 10000"/>
                    <a:gd name="connsiteX230" fmla="*/ 9301 w 10000"/>
                    <a:gd name="connsiteY230" fmla="*/ 4760 h 10000"/>
                    <a:gd name="connsiteX231" fmla="*/ 9217 w 10000"/>
                    <a:gd name="connsiteY231" fmla="*/ 4756 h 10000"/>
                    <a:gd name="connsiteX232" fmla="*/ 9217 w 10000"/>
                    <a:gd name="connsiteY232"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714 w 10000"/>
                    <a:gd name="connsiteY205" fmla="*/ 6466 h 10000"/>
                    <a:gd name="connsiteX206" fmla="*/ 9815 w 10000"/>
                    <a:gd name="connsiteY206" fmla="*/ 6335 h 10000"/>
                    <a:gd name="connsiteX207" fmla="*/ 9865 w 10000"/>
                    <a:gd name="connsiteY207" fmla="*/ 6259 h 10000"/>
                    <a:gd name="connsiteX208" fmla="*/ 9903 w 10000"/>
                    <a:gd name="connsiteY208" fmla="*/ 6179 h 10000"/>
                    <a:gd name="connsiteX209" fmla="*/ 9937 w 10000"/>
                    <a:gd name="connsiteY209" fmla="*/ 6095 h 10000"/>
                    <a:gd name="connsiteX210" fmla="*/ 9962 w 10000"/>
                    <a:gd name="connsiteY210" fmla="*/ 6007 h 10000"/>
                    <a:gd name="connsiteX211" fmla="*/ 9979 w 10000"/>
                    <a:gd name="connsiteY211" fmla="*/ 5914 h 10000"/>
                    <a:gd name="connsiteX212" fmla="*/ 9992 w 10000"/>
                    <a:gd name="connsiteY212" fmla="*/ 5817 h 10000"/>
                    <a:gd name="connsiteX213" fmla="*/ 10000 w 10000"/>
                    <a:gd name="connsiteY213" fmla="*/ 5720 h 10000"/>
                    <a:gd name="connsiteX214" fmla="*/ 10000 w 10000"/>
                    <a:gd name="connsiteY214" fmla="*/ 5720 h 10000"/>
                    <a:gd name="connsiteX215" fmla="*/ 9992 w 10000"/>
                    <a:gd name="connsiteY215" fmla="*/ 5623 h 10000"/>
                    <a:gd name="connsiteX216" fmla="*/ 9979 w 10000"/>
                    <a:gd name="connsiteY216" fmla="*/ 5522 h 10000"/>
                    <a:gd name="connsiteX217" fmla="*/ 9962 w 10000"/>
                    <a:gd name="connsiteY217" fmla="*/ 5434 h 10000"/>
                    <a:gd name="connsiteX218" fmla="*/ 9937 w 10000"/>
                    <a:gd name="connsiteY218" fmla="*/ 5345 h 10000"/>
                    <a:gd name="connsiteX219" fmla="*/ 9903 w 10000"/>
                    <a:gd name="connsiteY219" fmla="*/ 5257 h 10000"/>
                    <a:gd name="connsiteX220" fmla="*/ 9865 w 10000"/>
                    <a:gd name="connsiteY220" fmla="*/ 5177 h 10000"/>
                    <a:gd name="connsiteX221" fmla="*/ 9815 w 10000"/>
                    <a:gd name="connsiteY221" fmla="*/ 5110 h 10000"/>
                    <a:gd name="connsiteX222" fmla="*/ 9773 w 10000"/>
                    <a:gd name="connsiteY222" fmla="*/ 5038 h 10000"/>
                    <a:gd name="connsiteX223" fmla="*/ 9714 w 10000"/>
                    <a:gd name="connsiteY223" fmla="*/ 4975 h 10000"/>
                    <a:gd name="connsiteX224" fmla="*/ 9651 w 10000"/>
                    <a:gd name="connsiteY224" fmla="*/ 4920 h 10000"/>
                    <a:gd name="connsiteX225" fmla="*/ 9588 w 10000"/>
                    <a:gd name="connsiteY225" fmla="*/ 4869 h 10000"/>
                    <a:gd name="connsiteX226" fmla="*/ 9520 w 10000"/>
                    <a:gd name="connsiteY226" fmla="*/ 4832 h 10000"/>
                    <a:gd name="connsiteX227" fmla="*/ 9453 w 10000"/>
                    <a:gd name="connsiteY227" fmla="*/ 4798 h 10000"/>
                    <a:gd name="connsiteX228" fmla="*/ 9377 w 10000"/>
                    <a:gd name="connsiteY228" fmla="*/ 4773 h 10000"/>
                    <a:gd name="connsiteX229" fmla="*/ 9301 w 10000"/>
                    <a:gd name="connsiteY229" fmla="*/ 4760 h 10000"/>
                    <a:gd name="connsiteX230" fmla="*/ 9217 w 10000"/>
                    <a:gd name="connsiteY230" fmla="*/ 4756 h 10000"/>
                    <a:gd name="connsiteX231" fmla="*/ 9217 w 10000"/>
                    <a:gd name="connsiteY231"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714 w 10000"/>
                    <a:gd name="connsiteY204" fmla="*/ 6466 h 10000"/>
                    <a:gd name="connsiteX205" fmla="*/ 9815 w 10000"/>
                    <a:gd name="connsiteY205" fmla="*/ 6335 h 10000"/>
                    <a:gd name="connsiteX206" fmla="*/ 9865 w 10000"/>
                    <a:gd name="connsiteY206" fmla="*/ 6259 h 10000"/>
                    <a:gd name="connsiteX207" fmla="*/ 9903 w 10000"/>
                    <a:gd name="connsiteY207" fmla="*/ 6179 h 10000"/>
                    <a:gd name="connsiteX208" fmla="*/ 9937 w 10000"/>
                    <a:gd name="connsiteY208" fmla="*/ 6095 h 10000"/>
                    <a:gd name="connsiteX209" fmla="*/ 9962 w 10000"/>
                    <a:gd name="connsiteY209" fmla="*/ 6007 h 10000"/>
                    <a:gd name="connsiteX210" fmla="*/ 9979 w 10000"/>
                    <a:gd name="connsiteY210" fmla="*/ 5914 h 10000"/>
                    <a:gd name="connsiteX211" fmla="*/ 9992 w 10000"/>
                    <a:gd name="connsiteY211" fmla="*/ 5817 h 10000"/>
                    <a:gd name="connsiteX212" fmla="*/ 10000 w 10000"/>
                    <a:gd name="connsiteY212" fmla="*/ 5720 h 10000"/>
                    <a:gd name="connsiteX213" fmla="*/ 10000 w 10000"/>
                    <a:gd name="connsiteY213" fmla="*/ 5720 h 10000"/>
                    <a:gd name="connsiteX214" fmla="*/ 9992 w 10000"/>
                    <a:gd name="connsiteY214" fmla="*/ 5623 h 10000"/>
                    <a:gd name="connsiteX215" fmla="*/ 9979 w 10000"/>
                    <a:gd name="connsiteY215" fmla="*/ 5522 h 10000"/>
                    <a:gd name="connsiteX216" fmla="*/ 9962 w 10000"/>
                    <a:gd name="connsiteY216" fmla="*/ 5434 h 10000"/>
                    <a:gd name="connsiteX217" fmla="*/ 9937 w 10000"/>
                    <a:gd name="connsiteY217" fmla="*/ 5345 h 10000"/>
                    <a:gd name="connsiteX218" fmla="*/ 9903 w 10000"/>
                    <a:gd name="connsiteY218" fmla="*/ 5257 h 10000"/>
                    <a:gd name="connsiteX219" fmla="*/ 9865 w 10000"/>
                    <a:gd name="connsiteY219" fmla="*/ 5177 h 10000"/>
                    <a:gd name="connsiteX220" fmla="*/ 9815 w 10000"/>
                    <a:gd name="connsiteY220" fmla="*/ 5110 h 10000"/>
                    <a:gd name="connsiteX221" fmla="*/ 9773 w 10000"/>
                    <a:gd name="connsiteY221" fmla="*/ 5038 h 10000"/>
                    <a:gd name="connsiteX222" fmla="*/ 9714 w 10000"/>
                    <a:gd name="connsiteY222" fmla="*/ 4975 h 10000"/>
                    <a:gd name="connsiteX223" fmla="*/ 9651 w 10000"/>
                    <a:gd name="connsiteY223" fmla="*/ 4920 h 10000"/>
                    <a:gd name="connsiteX224" fmla="*/ 9588 w 10000"/>
                    <a:gd name="connsiteY224" fmla="*/ 4869 h 10000"/>
                    <a:gd name="connsiteX225" fmla="*/ 9520 w 10000"/>
                    <a:gd name="connsiteY225" fmla="*/ 4832 h 10000"/>
                    <a:gd name="connsiteX226" fmla="*/ 9453 w 10000"/>
                    <a:gd name="connsiteY226" fmla="*/ 4798 h 10000"/>
                    <a:gd name="connsiteX227" fmla="*/ 9377 w 10000"/>
                    <a:gd name="connsiteY227" fmla="*/ 4773 h 10000"/>
                    <a:gd name="connsiteX228" fmla="*/ 9301 w 10000"/>
                    <a:gd name="connsiteY228" fmla="*/ 4760 h 10000"/>
                    <a:gd name="connsiteX229" fmla="*/ 9217 w 10000"/>
                    <a:gd name="connsiteY229" fmla="*/ 4756 h 10000"/>
                    <a:gd name="connsiteX230" fmla="*/ 9217 w 10000"/>
                    <a:gd name="connsiteY230"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815 w 10000"/>
                    <a:gd name="connsiteY204" fmla="*/ 6335 h 10000"/>
                    <a:gd name="connsiteX205" fmla="*/ 9865 w 10000"/>
                    <a:gd name="connsiteY205" fmla="*/ 6259 h 10000"/>
                    <a:gd name="connsiteX206" fmla="*/ 9903 w 10000"/>
                    <a:gd name="connsiteY206" fmla="*/ 6179 h 10000"/>
                    <a:gd name="connsiteX207" fmla="*/ 9937 w 10000"/>
                    <a:gd name="connsiteY207" fmla="*/ 6095 h 10000"/>
                    <a:gd name="connsiteX208" fmla="*/ 9962 w 10000"/>
                    <a:gd name="connsiteY208" fmla="*/ 6007 h 10000"/>
                    <a:gd name="connsiteX209" fmla="*/ 9979 w 10000"/>
                    <a:gd name="connsiteY209" fmla="*/ 5914 h 10000"/>
                    <a:gd name="connsiteX210" fmla="*/ 9992 w 10000"/>
                    <a:gd name="connsiteY210" fmla="*/ 5817 h 10000"/>
                    <a:gd name="connsiteX211" fmla="*/ 10000 w 10000"/>
                    <a:gd name="connsiteY211" fmla="*/ 5720 h 10000"/>
                    <a:gd name="connsiteX212" fmla="*/ 10000 w 10000"/>
                    <a:gd name="connsiteY212" fmla="*/ 5720 h 10000"/>
                    <a:gd name="connsiteX213" fmla="*/ 9992 w 10000"/>
                    <a:gd name="connsiteY213" fmla="*/ 5623 h 10000"/>
                    <a:gd name="connsiteX214" fmla="*/ 9979 w 10000"/>
                    <a:gd name="connsiteY214" fmla="*/ 5522 h 10000"/>
                    <a:gd name="connsiteX215" fmla="*/ 9962 w 10000"/>
                    <a:gd name="connsiteY215" fmla="*/ 5434 h 10000"/>
                    <a:gd name="connsiteX216" fmla="*/ 9937 w 10000"/>
                    <a:gd name="connsiteY216" fmla="*/ 5345 h 10000"/>
                    <a:gd name="connsiteX217" fmla="*/ 9903 w 10000"/>
                    <a:gd name="connsiteY217" fmla="*/ 5257 h 10000"/>
                    <a:gd name="connsiteX218" fmla="*/ 9865 w 10000"/>
                    <a:gd name="connsiteY218" fmla="*/ 5177 h 10000"/>
                    <a:gd name="connsiteX219" fmla="*/ 9815 w 10000"/>
                    <a:gd name="connsiteY219" fmla="*/ 5110 h 10000"/>
                    <a:gd name="connsiteX220" fmla="*/ 9773 w 10000"/>
                    <a:gd name="connsiteY220" fmla="*/ 5038 h 10000"/>
                    <a:gd name="connsiteX221" fmla="*/ 9714 w 10000"/>
                    <a:gd name="connsiteY221" fmla="*/ 4975 h 10000"/>
                    <a:gd name="connsiteX222" fmla="*/ 9651 w 10000"/>
                    <a:gd name="connsiteY222" fmla="*/ 4920 h 10000"/>
                    <a:gd name="connsiteX223" fmla="*/ 9588 w 10000"/>
                    <a:gd name="connsiteY223" fmla="*/ 4869 h 10000"/>
                    <a:gd name="connsiteX224" fmla="*/ 9520 w 10000"/>
                    <a:gd name="connsiteY224" fmla="*/ 4832 h 10000"/>
                    <a:gd name="connsiteX225" fmla="*/ 9453 w 10000"/>
                    <a:gd name="connsiteY225" fmla="*/ 4798 h 10000"/>
                    <a:gd name="connsiteX226" fmla="*/ 9377 w 10000"/>
                    <a:gd name="connsiteY226" fmla="*/ 4773 h 10000"/>
                    <a:gd name="connsiteX227" fmla="*/ 9301 w 10000"/>
                    <a:gd name="connsiteY227" fmla="*/ 4760 h 10000"/>
                    <a:gd name="connsiteX228" fmla="*/ 9217 w 10000"/>
                    <a:gd name="connsiteY228" fmla="*/ 4756 h 10000"/>
                    <a:gd name="connsiteX229" fmla="*/ 9217 w 10000"/>
                    <a:gd name="connsiteY229"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815 w 10000"/>
                    <a:gd name="connsiteY204" fmla="*/ 6335 h 10000"/>
                    <a:gd name="connsiteX205" fmla="*/ 9903 w 10000"/>
                    <a:gd name="connsiteY205" fmla="*/ 6179 h 10000"/>
                    <a:gd name="connsiteX206" fmla="*/ 9937 w 10000"/>
                    <a:gd name="connsiteY206" fmla="*/ 6095 h 10000"/>
                    <a:gd name="connsiteX207" fmla="*/ 9962 w 10000"/>
                    <a:gd name="connsiteY207" fmla="*/ 6007 h 10000"/>
                    <a:gd name="connsiteX208" fmla="*/ 9979 w 10000"/>
                    <a:gd name="connsiteY208" fmla="*/ 5914 h 10000"/>
                    <a:gd name="connsiteX209" fmla="*/ 9992 w 10000"/>
                    <a:gd name="connsiteY209" fmla="*/ 5817 h 10000"/>
                    <a:gd name="connsiteX210" fmla="*/ 10000 w 10000"/>
                    <a:gd name="connsiteY210" fmla="*/ 5720 h 10000"/>
                    <a:gd name="connsiteX211" fmla="*/ 10000 w 10000"/>
                    <a:gd name="connsiteY211" fmla="*/ 5720 h 10000"/>
                    <a:gd name="connsiteX212" fmla="*/ 9992 w 10000"/>
                    <a:gd name="connsiteY212" fmla="*/ 5623 h 10000"/>
                    <a:gd name="connsiteX213" fmla="*/ 9979 w 10000"/>
                    <a:gd name="connsiteY213" fmla="*/ 5522 h 10000"/>
                    <a:gd name="connsiteX214" fmla="*/ 9962 w 10000"/>
                    <a:gd name="connsiteY214" fmla="*/ 5434 h 10000"/>
                    <a:gd name="connsiteX215" fmla="*/ 9937 w 10000"/>
                    <a:gd name="connsiteY215" fmla="*/ 5345 h 10000"/>
                    <a:gd name="connsiteX216" fmla="*/ 9903 w 10000"/>
                    <a:gd name="connsiteY216" fmla="*/ 5257 h 10000"/>
                    <a:gd name="connsiteX217" fmla="*/ 9865 w 10000"/>
                    <a:gd name="connsiteY217" fmla="*/ 5177 h 10000"/>
                    <a:gd name="connsiteX218" fmla="*/ 9815 w 10000"/>
                    <a:gd name="connsiteY218" fmla="*/ 5110 h 10000"/>
                    <a:gd name="connsiteX219" fmla="*/ 9773 w 10000"/>
                    <a:gd name="connsiteY219" fmla="*/ 5038 h 10000"/>
                    <a:gd name="connsiteX220" fmla="*/ 9714 w 10000"/>
                    <a:gd name="connsiteY220" fmla="*/ 4975 h 10000"/>
                    <a:gd name="connsiteX221" fmla="*/ 9651 w 10000"/>
                    <a:gd name="connsiteY221" fmla="*/ 4920 h 10000"/>
                    <a:gd name="connsiteX222" fmla="*/ 9588 w 10000"/>
                    <a:gd name="connsiteY222" fmla="*/ 4869 h 10000"/>
                    <a:gd name="connsiteX223" fmla="*/ 9520 w 10000"/>
                    <a:gd name="connsiteY223" fmla="*/ 4832 h 10000"/>
                    <a:gd name="connsiteX224" fmla="*/ 9453 w 10000"/>
                    <a:gd name="connsiteY224" fmla="*/ 4798 h 10000"/>
                    <a:gd name="connsiteX225" fmla="*/ 9377 w 10000"/>
                    <a:gd name="connsiteY225" fmla="*/ 4773 h 10000"/>
                    <a:gd name="connsiteX226" fmla="*/ 9301 w 10000"/>
                    <a:gd name="connsiteY226" fmla="*/ 4760 h 10000"/>
                    <a:gd name="connsiteX227" fmla="*/ 9217 w 10000"/>
                    <a:gd name="connsiteY227" fmla="*/ 4756 h 10000"/>
                    <a:gd name="connsiteX228" fmla="*/ 9217 w 10000"/>
                    <a:gd name="connsiteY228"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815 w 10000"/>
                    <a:gd name="connsiteY204" fmla="*/ 6335 h 10000"/>
                    <a:gd name="connsiteX205" fmla="*/ 9937 w 10000"/>
                    <a:gd name="connsiteY205" fmla="*/ 6095 h 10000"/>
                    <a:gd name="connsiteX206" fmla="*/ 9962 w 10000"/>
                    <a:gd name="connsiteY206" fmla="*/ 6007 h 10000"/>
                    <a:gd name="connsiteX207" fmla="*/ 9979 w 10000"/>
                    <a:gd name="connsiteY207" fmla="*/ 5914 h 10000"/>
                    <a:gd name="connsiteX208" fmla="*/ 9992 w 10000"/>
                    <a:gd name="connsiteY208" fmla="*/ 5817 h 10000"/>
                    <a:gd name="connsiteX209" fmla="*/ 10000 w 10000"/>
                    <a:gd name="connsiteY209" fmla="*/ 5720 h 10000"/>
                    <a:gd name="connsiteX210" fmla="*/ 10000 w 10000"/>
                    <a:gd name="connsiteY210" fmla="*/ 5720 h 10000"/>
                    <a:gd name="connsiteX211" fmla="*/ 9992 w 10000"/>
                    <a:gd name="connsiteY211" fmla="*/ 5623 h 10000"/>
                    <a:gd name="connsiteX212" fmla="*/ 9979 w 10000"/>
                    <a:gd name="connsiteY212" fmla="*/ 5522 h 10000"/>
                    <a:gd name="connsiteX213" fmla="*/ 9962 w 10000"/>
                    <a:gd name="connsiteY213" fmla="*/ 5434 h 10000"/>
                    <a:gd name="connsiteX214" fmla="*/ 9937 w 10000"/>
                    <a:gd name="connsiteY214" fmla="*/ 5345 h 10000"/>
                    <a:gd name="connsiteX215" fmla="*/ 9903 w 10000"/>
                    <a:gd name="connsiteY215" fmla="*/ 5257 h 10000"/>
                    <a:gd name="connsiteX216" fmla="*/ 9865 w 10000"/>
                    <a:gd name="connsiteY216" fmla="*/ 5177 h 10000"/>
                    <a:gd name="connsiteX217" fmla="*/ 9815 w 10000"/>
                    <a:gd name="connsiteY217" fmla="*/ 5110 h 10000"/>
                    <a:gd name="connsiteX218" fmla="*/ 9773 w 10000"/>
                    <a:gd name="connsiteY218" fmla="*/ 5038 h 10000"/>
                    <a:gd name="connsiteX219" fmla="*/ 9714 w 10000"/>
                    <a:gd name="connsiteY219" fmla="*/ 4975 h 10000"/>
                    <a:gd name="connsiteX220" fmla="*/ 9651 w 10000"/>
                    <a:gd name="connsiteY220" fmla="*/ 4920 h 10000"/>
                    <a:gd name="connsiteX221" fmla="*/ 9588 w 10000"/>
                    <a:gd name="connsiteY221" fmla="*/ 4869 h 10000"/>
                    <a:gd name="connsiteX222" fmla="*/ 9520 w 10000"/>
                    <a:gd name="connsiteY222" fmla="*/ 4832 h 10000"/>
                    <a:gd name="connsiteX223" fmla="*/ 9453 w 10000"/>
                    <a:gd name="connsiteY223" fmla="*/ 4798 h 10000"/>
                    <a:gd name="connsiteX224" fmla="*/ 9377 w 10000"/>
                    <a:gd name="connsiteY224" fmla="*/ 4773 h 10000"/>
                    <a:gd name="connsiteX225" fmla="*/ 9301 w 10000"/>
                    <a:gd name="connsiteY225" fmla="*/ 4760 h 10000"/>
                    <a:gd name="connsiteX226" fmla="*/ 9217 w 10000"/>
                    <a:gd name="connsiteY226" fmla="*/ 4756 h 10000"/>
                    <a:gd name="connsiteX227" fmla="*/ 9217 w 10000"/>
                    <a:gd name="connsiteY227"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37 w 10000"/>
                    <a:gd name="connsiteY204" fmla="*/ 6095 h 10000"/>
                    <a:gd name="connsiteX205" fmla="*/ 9962 w 10000"/>
                    <a:gd name="connsiteY205" fmla="*/ 6007 h 10000"/>
                    <a:gd name="connsiteX206" fmla="*/ 9979 w 10000"/>
                    <a:gd name="connsiteY206" fmla="*/ 5914 h 10000"/>
                    <a:gd name="connsiteX207" fmla="*/ 9992 w 10000"/>
                    <a:gd name="connsiteY207" fmla="*/ 5817 h 10000"/>
                    <a:gd name="connsiteX208" fmla="*/ 10000 w 10000"/>
                    <a:gd name="connsiteY208" fmla="*/ 5720 h 10000"/>
                    <a:gd name="connsiteX209" fmla="*/ 10000 w 10000"/>
                    <a:gd name="connsiteY209" fmla="*/ 5720 h 10000"/>
                    <a:gd name="connsiteX210" fmla="*/ 9992 w 10000"/>
                    <a:gd name="connsiteY210" fmla="*/ 5623 h 10000"/>
                    <a:gd name="connsiteX211" fmla="*/ 9979 w 10000"/>
                    <a:gd name="connsiteY211" fmla="*/ 5522 h 10000"/>
                    <a:gd name="connsiteX212" fmla="*/ 9962 w 10000"/>
                    <a:gd name="connsiteY212" fmla="*/ 5434 h 10000"/>
                    <a:gd name="connsiteX213" fmla="*/ 9937 w 10000"/>
                    <a:gd name="connsiteY213" fmla="*/ 5345 h 10000"/>
                    <a:gd name="connsiteX214" fmla="*/ 9903 w 10000"/>
                    <a:gd name="connsiteY214" fmla="*/ 5257 h 10000"/>
                    <a:gd name="connsiteX215" fmla="*/ 9865 w 10000"/>
                    <a:gd name="connsiteY215" fmla="*/ 5177 h 10000"/>
                    <a:gd name="connsiteX216" fmla="*/ 9815 w 10000"/>
                    <a:gd name="connsiteY216" fmla="*/ 5110 h 10000"/>
                    <a:gd name="connsiteX217" fmla="*/ 9773 w 10000"/>
                    <a:gd name="connsiteY217" fmla="*/ 5038 h 10000"/>
                    <a:gd name="connsiteX218" fmla="*/ 9714 w 10000"/>
                    <a:gd name="connsiteY218" fmla="*/ 4975 h 10000"/>
                    <a:gd name="connsiteX219" fmla="*/ 9651 w 10000"/>
                    <a:gd name="connsiteY219" fmla="*/ 4920 h 10000"/>
                    <a:gd name="connsiteX220" fmla="*/ 9588 w 10000"/>
                    <a:gd name="connsiteY220" fmla="*/ 4869 h 10000"/>
                    <a:gd name="connsiteX221" fmla="*/ 9520 w 10000"/>
                    <a:gd name="connsiteY221" fmla="*/ 4832 h 10000"/>
                    <a:gd name="connsiteX222" fmla="*/ 9453 w 10000"/>
                    <a:gd name="connsiteY222" fmla="*/ 4798 h 10000"/>
                    <a:gd name="connsiteX223" fmla="*/ 9377 w 10000"/>
                    <a:gd name="connsiteY223" fmla="*/ 4773 h 10000"/>
                    <a:gd name="connsiteX224" fmla="*/ 9301 w 10000"/>
                    <a:gd name="connsiteY224" fmla="*/ 4760 h 10000"/>
                    <a:gd name="connsiteX225" fmla="*/ 9217 w 10000"/>
                    <a:gd name="connsiteY225" fmla="*/ 4756 h 10000"/>
                    <a:gd name="connsiteX226" fmla="*/ 9217 w 10000"/>
                    <a:gd name="connsiteY226"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62 w 10000"/>
                    <a:gd name="connsiteY204" fmla="*/ 6007 h 10000"/>
                    <a:gd name="connsiteX205" fmla="*/ 9979 w 10000"/>
                    <a:gd name="connsiteY205" fmla="*/ 5914 h 10000"/>
                    <a:gd name="connsiteX206" fmla="*/ 9992 w 10000"/>
                    <a:gd name="connsiteY206" fmla="*/ 5817 h 10000"/>
                    <a:gd name="connsiteX207" fmla="*/ 10000 w 10000"/>
                    <a:gd name="connsiteY207" fmla="*/ 5720 h 10000"/>
                    <a:gd name="connsiteX208" fmla="*/ 10000 w 10000"/>
                    <a:gd name="connsiteY208" fmla="*/ 5720 h 10000"/>
                    <a:gd name="connsiteX209" fmla="*/ 9992 w 10000"/>
                    <a:gd name="connsiteY209" fmla="*/ 5623 h 10000"/>
                    <a:gd name="connsiteX210" fmla="*/ 9979 w 10000"/>
                    <a:gd name="connsiteY210" fmla="*/ 5522 h 10000"/>
                    <a:gd name="connsiteX211" fmla="*/ 9962 w 10000"/>
                    <a:gd name="connsiteY211" fmla="*/ 5434 h 10000"/>
                    <a:gd name="connsiteX212" fmla="*/ 9937 w 10000"/>
                    <a:gd name="connsiteY212" fmla="*/ 5345 h 10000"/>
                    <a:gd name="connsiteX213" fmla="*/ 9903 w 10000"/>
                    <a:gd name="connsiteY213" fmla="*/ 5257 h 10000"/>
                    <a:gd name="connsiteX214" fmla="*/ 9865 w 10000"/>
                    <a:gd name="connsiteY214" fmla="*/ 5177 h 10000"/>
                    <a:gd name="connsiteX215" fmla="*/ 9815 w 10000"/>
                    <a:gd name="connsiteY215" fmla="*/ 5110 h 10000"/>
                    <a:gd name="connsiteX216" fmla="*/ 9773 w 10000"/>
                    <a:gd name="connsiteY216" fmla="*/ 5038 h 10000"/>
                    <a:gd name="connsiteX217" fmla="*/ 9714 w 10000"/>
                    <a:gd name="connsiteY217" fmla="*/ 4975 h 10000"/>
                    <a:gd name="connsiteX218" fmla="*/ 9651 w 10000"/>
                    <a:gd name="connsiteY218" fmla="*/ 4920 h 10000"/>
                    <a:gd name="connsiteX219" fmla="*/ 9588 w 10000"/>
                    <a:gd name="connsiteY219" fmla="*/ 4869 h 10000"/>
                    <a:gd name="connsiteX220" fmla="*/ 9520 w 10000"/>
                    <a:gd name="connsiteY220" fmla="*/ 4832 h 10000"/>
                    <a:gd name="connsiteX221" fmla="*/ 9453 w 10000"/>
                    <a:gd name="connsiteY221" fmla="*/ 4798 h 10000"/>
                    <a:gd name="connsiteX222" fmla="*/ 9377 w 10000"/>
                    <a:gd name="connsiteY222" fmla="*/ 4773 h 10000"/>
                    <a:gd name="connsiteX223" fmla="*/ 9301 w 10000"/>
                    <a:gd name="connsiteY223" fmla="*/ 4760 h 10000"/>
                    <a:gd name="connsiteX224" fmla="*/ 9217 w 10000"/>
                    <a:gd name="connsiteY224" fmla="*/ 4756 h 10000"/>
                    <a:gd name="connsiteX225" fmla="*/ 9217 w 10000"/>
                    <a:gd name="connsiteY225"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79 w 10000"/>
                    <a:gd name="connsiteY204" fmla="*/ 5914 h 10000"/>
                    <a:gd name="connsiteX205" fmla="*/ 9992 w 10000"/>
                    <a:gd name="connsiteY205" fmla="*/ 5817 h 10000"/>
                    <a:gd name="connsiteX206" fmla="*/ 10000 w 10000"/>
                    <a:gd name="connsiteY206" fmla="*/ 5720 h 10000"/>
                    <a:gd name="connsiteX207" fmla="*/ 10000 w 10000"/>
                    <a:gd name="connsiteY207" fmla="*/ 5720 h 10000"/>
                    <a:gd name="connsiteX208" fmla="*/ 9992 w 10000"/>
                    <a:gd name="connsiteY208" fmla="*/ 5623 h 10000"/>
                    <a:gd name="connsiteX209" fmla="*/ 9979 w 10000"/>
                    <a:gd name="connsiteY209" fmla="*/ 5522 h 10000"/>
                    <a:gd name="connsiteX210" fmla="*/ 9962 w 10000"/>
                    <a:gd name="connsiteY210" fmla="*/ 5434 h 10000"/>
                    <a:gd name="connsiteX211" fmla="*/ 9937 w 10000"/>
                    <a:gd name="connsiteY211" fmla="*/ 5345 h 10000"/>
                    <a:gd name="connsiteX212" fmla="*/ 9903 w 10000"/>
                    <a:gd name="connsiteY212" fmla="*/ 5257 h 10000"/>
                    <a:gd name="connsiteX213" fmla="*/ 9865 w 10000"/>
                    <a:gd name="connsiteY213" fmla="*/ 5177 h 10000"/>
                    <a:gd name="connsiteX214" fmla="*/ 9815 w 10000"/>
                    <a:gd name="connsiteY214" fmla="*/ 5110 h 10000"/>
                    <a:gd name="connsiteX215" fmla="*/ 9773 w 10000"/>
                    <a:gd name="connsiteY215" fmla="*/ 5038 h 10000"/>
                    <a:gd name="connsiteX216" fmla="*/ 9714 w 10000"/>
                    <a:gd name="connsiteY216" fmla="*/ 4975 h 10000"/>
                    <a:gd name="connsiteX217" fmla="*/ 9651 w 10000"/>
                    <a:gd name="connsiteY217" fmla="*/ 4920 h 10000"/>
                    <a:gd name="connsiteX218" fmla="*/ 9588 w 10000"/>
                    <a:gd name="connsiteY218" fmla="*/ 4869 h 10000"/>
                    <a:gd name="connsiteX219" fmla="*/ 9520 w 10000"/>
                    <a:gd name="connsiteY219" fmla="*/ 4832 h 10000"/>
                    <a:gd name="connsiteX220" fmla="*/ 9453 w 10000"/>
                    <a:gd name="connsiteY220" fmla="*/ 4798 h 10000"/>
                    <a:gd name="connsiteX221" fmla="*/ 9377 w 10000"/>
                    <a:gd name="connsiteY221" fmla="*/ 4773 h 10000"/>
                    <a:gd name="connsiteX222" fmla="*/ 9301 w 10000"/>
                    <a:gd name="connsiteY222" fmla="*/ 4760 h 10000"/>
                    <a:gd name="connsiteX223" fmla="*/ 9217 w 10000"/>
                    <a:gd name="connsiteY223" fmla="*/ 4756 h 10000"/>
                    <a:gd name="connsiteX224" fmla="*/ 9217 w 10000"/>
                    <a:gd name="connsiteY224"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92 w 10000"/>
                    <a:gd name="connsiteY204" fmla="*/ 5817 h 10000"/>
                    <a:gd name="connsiteX205" fmla="*/ 10000 w 10000"/>
                    <a:gd name="connsiteY205" fmla="*/ 5720 h 10000"/>
                    <a:gd name="connsiteX206" fmla="*/ 10000 w 10000"/>
                    <a:gd name="connsiteY206" fmla="*/ 5720 h 10000"/>
                    <a:gd name="connsiteX207" fmla="*/ 9992 w 10000"/>
                    <a:gd name="connsiteY207" fmla="*/ 5623 h 10000"/>
                    <a:gd name="connsiteX208" fmla="*/ 9979 w 10000"/>
                    <a:gd name="connsiteY208" fmla="*/ 5522 h 10000"/>
                    <a:gd name="connsiteX209" fmla="*/ 9962 w 10000"/>
                    <a:gd name="connsiteY209" fmla="*/ 5434 h 10000"/>
                    <a:gd name="connsiteX210" fmla="*/ 9937 w 10000"/>
                    <a:gd name="connsiteY210" fmla="*/ 5345 h 10000"/>
                    <a:gd name="connsiteX211" fmla="*/ 9903 w 10000"/>
                    <a:gd name="connsiteY211" fmla="*/ 5257 h 10000"/>
                    <a:gd name="connsiteX212" fmla="*/ 9865 w 10000"/>
                    <a:gd name="connsiteY212" fmla="*/ 5177 h 10000"/>
                    <a:gd name="connsiteX213" fmla="*/ 9815 w 10000"/>
                    <a:gd name="connsiteY213" fmla="*/ 5110 h 10000"/>
                    <a:gd name="connsiteX214" fmla="*/ 9773 w 10000"/>
                    <a:gd name="connsiteY214" fmla="*/ 5038 h 10000"/>
                    <a:gd name="connsiteX215" fmla="*/ 9714 w 10000"/>
                    <a:gd name="connsiteY215" fmla="*/ 4975 h 10000"/>
                    <a:gd name="connsiteX216" fmla="*/ 9651 w 10000"/>
                    <a:gd name="connsiteY216" fmla="*/ 4920 h 10000"/>
                    <a:gd name="connsiteX217" fmla="*/ 9588 w 10000"/>
                    <a:gd name="connsiteY217" fmla="*/ 4869 h 10000"/>
                    <a:gd name="connsiteX218" fmla="*/ 9520 w 10000"/>
                    <a:gd name="connsiteY218" fmla="*/ 4832 h 10000"/>
                    <a:gd name="connsiteX219" fmla="*/ 9453 w 10000"/>
                    <a:gd name="connsiteY219" fmla="*/ 4798 h 10000"/>
                    <a:gd name="connsiteX220" fmla="*/ 9377 w 10000"/>
                    <a:gd name="connsiteY220" fmla="*/ 4773 h 10000"/>
                    <a:gd name="connsiteX221" fmla="*/ 9301 w 10000"/>
                    <a:gd name="connsiteY221" fmla="*/ 4760 h 10000"/>
                    <a:gd name="connsiteX222" fmla="*/ 9217 w 10000"/>
                    <a:gd name="connsiteY222" fmla="*/ 4756 h 10000"/>
                    <a:gd name="connsiteX223" fmla="*/ 9217 w 10000"/>
                    <a:gd name="connsiteY223"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92 w 10000"/>
                    <a:gd name="connsiteY204" fmla="*/ 5817 h 10000"/>
                    <a:gd name="connsiteX205" fmla="*/ 10000 w 10000"/>
                    <a:gd name="connsiteY205" fmla="*/ 5720 h 10000"/>
                    <a:gd name="connsiteX206" fmla="*/ 9992 w 10000"/>
                    <a:gd name="connsiteY206" fmla="*/ 5623 h 10000"/>
                    <a:gd name="connsiteX207" fmla="*/ 9979 w 10000"/>
                    <a:gd name="connsiteY207" fmla="*/ 5522 h 10000"/>
                    <a:gd name="connsiteX208" fmla="*/ 9962 w 10000"/>
                    <a:gd name="connsiteY208" fmla="*/ 5434 h 10000"/>
                    <a:gd name="connsiteX209" fmla="*/ 9937 w 10000"/>
                    <a:gd name="connsiteY209" fmla="*/ 5345 h 10000"/>
                    <a:gd name="connsiteX210" fmla="*/ 9903 w 10000"/>
                    <a:gd name="connsiteY210" fmla="*/ 5257 h 10000"/>
                    <a:gd name="connsiteX211" fmla="*/ 9865 w 10000"/>
                    <a:gd name="connsiteY211" fmla="*/ 5177 h 10000"/>
                    <a:gd name="connsiteX212" fmla="*/ 9815 w 10000"/>
                    <a:gd name="connsiteY212" fmla="*/ 5110 h 10000"/>
                    <a:gd name="connsiteX213" fmla="*/ 9773 w 10000"/>
                    <a:gd name="connsiteY213" fmla="*/ 5038 h 10000"/>
                    <a:gd name="connsiteX214" fmla="*/ 9714 w 10000"/>
                    <a:gd name="connsiteY214" fmla="*/ 4975 h 10000"/>
                    <a:gd name="connsiteX215" fmla="*/ 9651 w 10000"/>
                    <a:gd name="connsiteY215" fmla="*/ 4920 h 10000"/>
                    <a:gd name="connsiteX216" fmla="*/ 9588 w 10000"/>
                    <a:gd name="connsiteY216" fmla="*/ 4869 h 10000"/>
                    <a:gd name="connsiteX217" fmla="*/ 9520 w 10000"/>
                    <a:gd name="connsiteY217" fmla="*/ 4832 h 10000"/>
                    <a:gd name="connsiteX218" fmla="*/ 9453 w 10000"/>
                    <a:gd name="connsiteY218" fmla="*/ 4798 h 10000"/>
                    <a:gd name="connsiteX219" fmla="*/ 9377 w 10000"/>
                    <a:gd name="connsiteY219" fmla="*/ 4773 h 10000"/>
                    <a:gd name="connsiteX220" fmla="*/ 9301 w 10000"/>
                    <a:gd name="connsiteY220" fmla="*/ 4760 h 10000"/>
                    <a:gd name="connsiteX221" fmla="*/ 9217 w 10000"/>
                    <a:gd name="connsiteY221" fmla="*/ 4756 h 10000"/>
                    <a:gd name="connsiteX222" fmla="*/ 9217 w 10000"/>
                    <a:gd name="connsiteY222"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92 w 10000"/>
                    <a:gd name="connsiteY204" fmla="*/ 5817 h 10000"/>
                    <a:gd name="connsiteX205" fmla="*/ 10000 w 10000"/>
                    <a:gd name="connsiteY205" fmla="*/ 5720 h 10000"/>
                    <a:gd name="connsiteX206" fmla="*/ 9979 w 10000"/>
                    <a:gd name="connsiteY206" fmla="*/ 5522 h 10000"/>
                    <a:gd name="connsiteX207" fmla="*/ 9962 w 10000"/>
                    <a:gd name="connsiteY207" fmla="*/ 5434 h 10000"/>
                    <a:gd name="connsiteX208" fmla="*/ 9937 w 10000"/>
                    <a:gd name="connsiteY208" fmla="*/ 5345 h 10000"/>
                    <a:gd name="connsiteX209" fmla="*/ 9903 w 10000"/>
                    <a:gd name="connsiteY209" fmla="*/ 5257 h 10000"/>
                    <a:gd name="connsiteX210" fmla="*/ 9865 w 10000"/>
                    <a:gd name="connsiteY210" fmla="*/ 5177 h 10000"/>
                    <a:gd name="connsiteX211" fmla="*/ 9815 w 10000"/>
                    <a:gd name="connsiteY211" fmla="*/ 5110 h 10000"/>
                    <a:gd name="connsiteX212" fmla="*/ 9773 w 10000"/>
                    <a:gd name="connsiteY212" fmla="*/ 5038 h 10000"/>
                    <a:gd name="connsiteX213" fmla="*/ 9714 w 10000"/>
                    <a:gd name="connsiteY213" fmla="*/ 4975 h 10000"/>
                    <a:gd name="connsiteX214" fmla="*/ 9651 w 10000"/>
                    <a:gd name="connsiteY214" fmla="*/ 4920 h 10000"/>
                    <a:gd name="connsiteX215" fmla="*/ 9588 w 10000"/>
                    <a:gd name="connsiteY215" fmla="*/ 4869 h 10000"/>
                    <a:gd name="connsiteX216" fmla="*/ 9520 w 10000"/>
                    <a:gd name="connsiteY216" fmla="*/ 4832 h 10000"/>
                    <a:gd name="connsiteX217" fmla="*/ 9453 w 10000"/>
                    <a:gd name="connsiteY217" fmla="*/ 4798 h 10000"/>
                    <a:gd name="connsiteX218" fmla="*/ 9377 w 10000"/>
                    <a:gd name="connsiteY218" fmla="*/ 4773 h 10000"/>
                    <a:gd name="connsiteX219" fmla="*/ 9301 w 10000"/>
                    <a:gd name="connsiteY219" fmla="*/ 4760 h 10000"/>
                    <a:gd name="connsiteX220" fmla="*/ 9217 w 10000"/>
                    <a:gd name="connsiteY220" fmla="*/ 4756 h 10000"/>
                    <a:gd name="connsiteX221" fmla="*/ 9217 w 10000"/>
                    <a:gd name="connsiteY221"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92 w 10000"/>
                    <a:gd name="connsiteY204" fmla="*/ 5817 h 10000"/>
                    <a:gd name="connsiteX205" fmla="*/ 10000 w 10000"/>
                    <a:gd name="connsiteY205" fmla="*/ 5720 h 10000"/>
                    <a:gd name="connsiteX206" fmla="*/ 9962 w 10000"/>
                    <a:gd name="connsiteY206" fmla="*/ 5434 h 10000"/>
                    <a:gd name="connsiteX207" fmla="*/ 9937 w 10000"/>
                    <a:gd name="connsiteY207" fmla="*/ 5345 h 10000"/>
                    <a:gd name="connsiteX208" fmla="*/ 9903 w 10000"/>
                    <a:gd name="connsiteY208" fmla="*/ 5257 h 10000"/>
                    <a:gd name="connsiteX209" fmla="*/ 9865 w 10000"/>
                    <a:gd name="connsiteY209" fmla="*/ 5177 h 10000"/>
                    <a:gd name="connsiteX210" fmla="*/ 9815 w 10000"/>
                    <a:gd name="connsiteY210" fmla="*/ 5110 h 10000"/>
                    <a:gd name="connsiteX211" fmla="*/ 9773 w 10000"/>
                    <a:gd name="connsiteY211" fmla="*/ 5038 h 10000"/>
                    <a:gd name="connsiteX212" fmla="*/ 9714 w 10000"/>
                    <a:gd name="connsiteY212" fmla="*/ 4975 h 10000"/>
                    <a:gd name="connsiteX213" fmla="*/ 9651 w 10000"/>
                    <a:gd name="connsiteY213" fmla="*/ 4920 h 10000"/>
                    <a:gd name="connsiteX214" fmla="*/ 9588 w 10000"/>
                    <a:gd name="connsiteY214" fmla="*/ 4869 h 10000"/>
                    <a:gd name="connsiteX215" fmla="*/ 9520 w 10000"/>
                    <a:gd name="connsiteY215" fmla="*/ 4832 h 10000"/>
                    <a:gd name="connsiteX216" fmla="*/ 9453 w 10000"/>
                    <a:gd name="connsiteY216" fmla="*/ 4798 h 10000"/>
                    <a:gd name="connsiteX217" fmla="*/ 9377 w 10000"/>
                    <a:gd name="connsiteY217" fmla="*/ 4773 h 10000"/>
                    <a:gd name="connsiteX218" fmla="*/ 9301 w 10000"/>
                    <a:gd name="connsiteY218" fmla="*/ 4760 h 10000"/>
                    <a:gd name="connsiteX219" fmla="*/ 9217 w 10000"/>
                    <a:gd name="connsiteY219" fmla="*/ 4756 h 10000"/>
                    <a:gd name="connsiteX220" fmla="*/ 9217 w 10000"/>
                    <a:gd name="connsiteY220"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92 w 10000"/>
                    <a:gd name="connsiteY204" fmla="*/ 5817 h 10000"/>
                    <a:gd name="connsiteX205" fmla="*/ 10000 w 10000"/>
                    <a:gd name="connsiteY205" fmla="*/ 5720 h 10000"/>
                    <a:gd name="connsiteX206" fmla="*/ 9937 w 10000"/>
                    <a:gd name="connsiteY206" fmla="*/ 5345 h 10000"/>
                    <a:gd name="connsiteX207" fmla="*/ 9903 w 10000"/>
                    <a:gd name="connsiteY207" fmla="*/ 5257 h 10000"/>
                    <a:gd name="connsiteX208" fmla="*/ 9865 w 10000"/>
                    <a:gd name="connsiteY208" fmla="*/ 5177 h 10000"/>
                    <a:gd name="connsiteX209" fmla="*/ 9815 w 10000"/>
                    <a:gd name="connsiteY209" fmla="*/ 5110 h 10000"/>
                    <a:gd name="connsiteX210" fmla="*/ 9773 w 10000"/>
                    <a:gd name="connsiteY210" fmla="*/ 5038 h 10000"/>
                    <a:gd name="connsiteX211" fmla="*/ 9714 w 10000"/>
                    <a:gd name="connsiteY211" fmla="*/ 4975 h 10000"/>
                    <a:gd name="connsiteX212" fmla="*/ 9651 w 10000"/>
                    <a:gd name="connsiteY212" fmla="*/ 4920 h 10000"/>
                    <a:gd name="connsiteX213" fmla="*/ 9588 w 10000"/>
                    <a:gd name="connsiteY213" fmla="*/ 4869 h 10000"/>
                    <a:gd name="connsiteX214" fmla="*/ 9520 w 10000"/>
                    <a:gd name="connsiteY214" fmla="*/ 4832 h 10000"/>
                    <a:gd name="connsiteX215" fmla="*/ 9453 w 10000"/>
                    <a:gd name="connsiteY215" fmla="*/ 4798 h 10000"/>
                    <a:gd name="connsiteX216" fmla="*/ 9377 w 10000"/>
                    <a:gd name="connsiteY216" fmla="*/ 4773 h 10000"/>
                    <a:gd name="connsiteX217" fmla="*/ 9301 w 10000"/>
                    <a:gd name="connsiteY217" fmla="*/ 4760 h 10000"/>
                    <a:gd name="connsiteX218" fmla="*/ 9217 w 10000"/>
                    <a:gd name="connsiteY218" fmla="*/ 4756 h 10000"/>
                    <a:gd name="connsiteX219" fmla="*/ 9217 w 10000"/>
                    <a:gd name="connsiteY219" fmla="*/ 4756 h 10000"/>
                    <a:gd name="connsiteX0" fmla="*/ 9217 w 10101"/>
                    <a:gd name="connsiteY0" fmla="*/ 4756 h 10000"/>
                    <a:gd name="connsiteX1" fmla="*/ 9217 w 10101"/>
                    <a:gd name="connsiteY1" fmla="*/ 4756 h 10000"/>
                    <a:gd name="connsiteX2" fmla="*/ 9150 w 10101"/>
                    <a:gd name="connsiteY2" fmla="*/ 4756 h 10000"/>
                    <a:gd name="connsiteX3" fmla="*/ 9087 w 10101"/>
                    <a:gd name="connsiteY3" fmla="*/ 4768 h 10000"/>
                    <a:gd name="connsiteX4" fmla="*/ 9028 w 10101"/>
                    <a:gd name="connsiteY4" fmla="*/ 4785 h 10000"/>
                    <a:gd name="connsiteX5" fmla="*/ 8973 w 10101"/>
                    <a:gd name="connsiteY5" fmla="*/ 4806 h 10000"/>
                    <a:gd name="connsiteX6" fmla="*/ 8927 w 10101"/>
                    <a:gd name="connsiteY6" fmla="*/ 4832 h 10000"/>
                    <a:gd name="connsiteX7" fmla="*/ 8880 w 10101"/>
                    <a:gd name="connsiteY7" fmla="*/ 4861 h 10000"/>
                    <a:gd name="connsiteX8" fmla="*/ 8843 w 10101"/>
                    <a:gd name="connsiteY8" fmla="*/ 4895 h 10000"/>
                    <a:gd name="connsiteX9" fmla="*/ 8805 w 10101"/>
                    <a:gd name="connsiteY9" fmla="*/ 4924 h 10000"/>
                    <a:gd name="connsiteX10" fmla="*/ 8746 w 10101"/>
                    <a:gd name="connsiteY10" fmla="*/ 4987 h 10000"/>
                    <a:gd name="connsiteX11" fmla="*/ 8708 w 10101"/>
                    <a:gd name="connsiteY11" fmla="*/ 5038 h 10000"/>
                    <a:gd name="connsiteX12" fmla="*/ 8678 w 10101"/>
                    <a:gd name="connsiteY12" fmla="*/ 5097 h 10000"/>
                    <a:gd name="connsiteX13" fmla="*/ 8678 w 10101"/>
                    <a:gd name="connsiteY13" fmla="*/ 5097 h 10000"/>
                    <a:gd name="connsiteX14" fmla="*/ 8653 w 10101"/>
                    <a:gd name="connsiteY14" fmla="*/ 5131 h 10000"/>
                    <a:gd name="connsiteX15" fmla="*/ 8628 w 10101"/>
                    <a:gd name="connsiteY15" fmla="*/ 5168 h 10000"/>
                    <a:gd name="connsiteX16" fmla="*/ 8603 w 10101"/>
                    <a:gd name="connsiteY16" fmla="*/ 5202 h 10000"/>
                    <a:gd name="connsiteX17" fmla="*/ 8569 w 10101"/>
                    <a:gd name="connsiteY17" fmla="*/ 5227 h 10000"/>
                    <a:gd name="connsiteX18" fmla="*/ 8544 w 10101"/>
                    <a:gd name="connsiteY18" fmla="*/ 5244 h 10000"/>
                    <a:gd name="connsiteX19" fmla="*/ 8514 w 10101"/>
                    <a:gd name="connsiteY19" fmla="*/ 5257 h 10000"/>
                    <a:gd name="connsiteX20" fmla="*/ 8489 w 10101"/>
                    <a:gd name="connsiteY20" fmla="*/ 5265 h 10000"/>
                    <a:gd name="connsiteX21" fmla="*/ 8455 w 10101"/>
                    <a:gd name="connsiteY21" fmla="*/ 5265 h 10000"/>
                    <a:gd name="connsiteX22" fmla="*/ 8430 w 10101"/>
                    <a:gd name="connsiteY22" fmla="*/ 5257 h 10000"/>
                    <a:gd name="connsiteX23" fmla="*/ 8413 w 10101"/>
                    <a:gd name="connsiteY23" fmla="*/ 5244 h 10000"/>
                    <a:gd name="connsiteX24" fmla="*/ 8388 w 10101"/>
                    <a:gd name="connsiteY24" fmla="*/ 5227 h 10000"/>
                    <a:gd name="connsiteX25" fmla="*/ 8367 w 10101"/>
                    <a:gd name="connsiteY25" fmla="*/ 5202 h 10000"/>
                    <a:gd name="connsiteX26" fmla="*/ 8354 w 10101"/>
                    <a:gd name="connsiteY26" fmla="*/ 5168 h 10000"/>
                    <a:gd name="connsiteX27" fmla="*/ 8342 w 10101"/>
                    <a:gd name="connsiteY27" fmla="*/ 5131 h 10000"/>
                    <a:gd name="connsiteX28" fmla="*/ 8338 w 10101"/>
                    <a:gd name="connsiteY28" fmla="*/ 5088 h 10000"/>
                    <a:gd name="connsiteX29" fmla="*/ 8329 w 10101"/>
                    <a:gd name="connsiteY29" fmla="*/ 5046 h 10000"/>
                    <a:gd name="connsiteX30" fmla="*/ 8329 w 10101"/>
                    <a:gd name="connsiteY30" fmla="*/ 1664 h 10000"/>
                    <a:gd name="connsiteX31" fmla="*/ 4735 w 10101"/>
                    <a:gd name="connsiteY31" fmla="*/ 1664 h 10000"/>
                    <a:gd name="connsiteX32" fmla="*/ 4735 w 10101"/>
                    <a:gd name="connsiteY32" fmla="*/ 1664 h 10000"/>
                    <a:gd name="connsiteX33" fmla="*/ 4684 w 10101"/>
                    <a:gd name="connsiteY33" fmla="*/ 1664 h 10000"/>
                    <a:gd name="connsiteX34" fmla="*/ 4638 w 10101"/>
                    <a:gd name="connsiteY34" fmla="*/ 1655 h 10000"/>
                    <a:gd name="connsiteX35" fmla="*/ 4600 w 10101"/>
                    <a:gd name="connsiteY35" fmla="*/ 1643 h 10000"/>
                    <a:gd name="connsiteX36" fmla="*/ 4571 w 10101"/>
                    <a:gd name="connsiteY36" fmla="*/ 1626 h 10000"/>
                    <a:gd name="connsiteX37" fmla="*/ 4545 w 10101"/>
                    <a:gd name="connsiteY37" fmla="*/ 1605 h 10000"/>
                    <a:gd name="connsiteX38" fmla="*/ 4524 w 10101"/>
                    <a:gd name="connsiteY38" fmla="*/ 1588 h 10000"/>
                    <a:gd name="connsiteX39" fmla="*/ 4512 w 10101"/>
                    <a:gd name="connsiteY39" fmla="*/ 1563 h 10000"/>
                    <a:gd name="connsiteX40" fmla="*/ 4508 w 10101"/>
                    <a:gd name="connsiteY40" fmla="*/ 1537 h 10000"/>
                    <a:gd name="connsiteX41" fmla="*/ 4508 w 10101"/>
                    <a:gd name="connsiteY41" fmla="*/ 1512 h 10000"/>
                    <a:gd name="connsiteX42" fmla="*/ 4512 w 10101"/>
                    <a:gd name="connsiteY42" fmla="*/ 1479 h 10000"/>
                    <a:gd name="connsiteX43" fmla="*/ 4524 w 10101"/>
                    <a:gd name="connsiteY43" fmla="*/ 1453 h 10000"/>
                    <a:gd name="connsiteX44" fmla="*/ 4545 w 10101"/>
                    <a:gd name="connsiteY44" fmla="*/ 1424 h 10000"/>
                    <a:gd name="connsiteX45" fmla="*/ 4571 w 10101"/>
                    <a:gd name="connsiteY45" fmla="*/ 1398 h 10000"/>
                    <a:gd name="connsiteX46" fmla="*/ 4600 w 10101"/>
                    <a:gd name="connsiteY46" fmla="*/ 1373 h 10000"/>
                    <a:gd name="connsiteX47" fmla="*/ 4638 w 10101"/>
                    <a:gd name="connsiteY47" fmla="*/ 1344 h 10000"/>
                    <a:gd name="connsiteX48" fmla="*/ 4684 w 10101"/>
                    <a:gd name="connsiteY48" fmla="*/ 1323 h 10000"/>
                    <a:gd name="connsiteX49" fmla="*/ 4684 w 10101"/>
                    <a:gd name="connsiteY49" fmla="*/ 1323 h 10000"/>
                    <a:gd name="connsiteX50" fmla="*/ 4735 w 10101"/>
                    <a:gd name="connsiteY50" fmla="*/ 1293 h 10000"/>
                    <a:gd name="connsiteX51" fmla="*/ 4790 w 10101"/>
                    <a:gd name="connsiteY51" fmla="*/ 1247 h 10000"/>
                    <a:gd name="connsiteX52" fmla="*/ 4853 w 10101"/>
                    <a:gd name="connsiteY52" fmla="*/ 1192 h 10000"/>
                    <a:gd name="connsiteX53" fmla="*/ 4882 w 10101"/>
                    <a:gd name="connsiteY53" fmla="*/ 1158 h 10000"/>
                    <a:gd name="connsiteX54" fmla="*/ 4916 w 10101"/>
                    <a:gd name="connsiteY54" fmla="*/ 1116 h 10000"/>
                    <a:gd name="connsiteX55" fmla="*/ 4941 w 10101"/>
                    <a:gd name="connsiteY55" fmla="*/ 1070 h 10000"/>
                    <a:gd name="connsiteX56" fmla="*/ 4966 w 10101"/>
                    <a:gd name="connsiteY56" fmla="*/ 1019 h 10000"/>
                    <a:gd name="connsiteX57" fmla="*/ 4992 w 10101"/>
                    <a:gd name="connsiteY57" fmla="*/ 969 h 10000"/>
                    <a:gd name="connsiteX58" fmla="*/ 5004 w 10101"/>
                    <a:gd name="connsiteY58" fmla="*/ 906 h 10000"/>
                    <a:gd name="connsiteX59" fmla="*/ 5017 w 10101"/>
                    <a:gd name="connsiteY59" fmla="*/ 842 h 10000"/>
                    <a:gd name="connsiteX60" fmla="*/ 5021 w 10101"/>
                    <a:gd name="connsiteY60" fmla="*/ 775 h 10000"/>
                    <a:gd name="connsiteX61" fmla="*/ 5021 w 10101"/>
                    <a:gd name="connsiteY61" fmla="*/ 775 h 10000"/>
                    <a:gd name="connsiteX62" fmla="*/ 5017 w 10101"/>
                    <a:gd name="connsiteY62" fmla="*/ 699 h 10000"/>
                    <a:gd name="connsiteX63" fmla="*/ 4996 w 10101"/>
                    <a:gd name="connsiteY63" fmla="*/ 619 h 10000"/>
                    <a:gd name="connsiteX64" fmla="*/ 4979 w 10101"/>
                    <a:gd name="connsiteY64" fmla="*/ 548 h 10000"/>
                    <a:gd name="connsiteX65" fmla="*/ 4941 w 10101"/>
                    <a:gd name="connsiteY65" fmla="*/ 472 h 10000"/>
                    <a:gd name="connsiteX66" fmla="*/ 4903 w 10101"/>
                    <a:gd name="connsiteY66" fmla="*/ 409 h 10000"/>
                    <a:gd name="connsiteX67" fmla="*/ 4853 w 10101"/>
                    <a:gd name="connsiteY67" fmla="*/ 341 h 10000"/>
                    <a:gd name="connsiteX68" fmla="*/ 4802 w 10101"/>
                    <a:gd name="connsiteY68" fmla="*/ 282 h 10000"/>
                    <a:gd name="connsiteX69" fmla="*/ 4739 w 10101"/>
                    <a:gd name="connsiteY69" fmla="*/ 227 h 10000"/>
                    <a:gd name="connsiteX70" fmla="*/ 4672 w 10101"/>
                    <a:gd name="connsiteY70" fmla="*/ 177 h 10000"/>
                    <a:gd name="connsiteX71" fmla="*/ 4596 w 10101"/>
                    <a:gd name="connsiteY71" fmla="*/ 135 h 10000"/>
                    <a:gd name="connsiteX72" fmla="*/ 4512 w 10101"/>
                    <a:gd name="connsiteY72" fmla="*/ 97 h 10000"/>
                    <a:gd name="connsiteX73" fmla="*/ 4432 w 10101"/>
                    <a:gd name="connsiteY73" fmla="*/ 63 h 10000"/>
                    <a:gd name="connsiteX74" fmla="*/ 4343 w 10101"/>
                    <a:gd name="connsiteY74" fmla="*/ 38 h 10000"/>
                    <a:gd name="connsiteX75" fmla="*/ 4247 w 10101"/>
                    <a:gd name="connsiteY75" fmla="*/ 13 h 10000"/>
                    <a:gd name="connsiteX76" fmla="*/ 4154 w 10101"/>
                    <a:gd name="connsiteY76" fmla="*/ 8 h 10000"/>
                    <a:gd name="connsiteX77" fmla="*/ 4053 w 10101"/>
                    <a:gd name="connsiteY77" fmla="*/ 0 h 10000"/>
                    <a:gd name="connsiteX78" fmla="*/ 4053 w 10101"/>
                    <a:gd name="connsiteY78" fmla="*/ 0 h 10000"/>
                    <a:gd name="connsiteX79" fmla="*/ 3952 w 10101"/>
                    <a:gd name="connsiteY79" fmla="*/ 8 h 10000"/>
                    <a:gd name="connsiteX80" fmla="*/ 3859 w 10101"/>
                    <a:gd name="connsiteY80" fmla="*/ 13 h 10000"/>
                    <a:gd name="connsiteX81" fmla="*/ 3763 w 10101"/>
                    <a:gd name="connsiteY81" fmla="*/ 38 h 10000"/>
                    <a:gd name="connsiteX82" fmla="*/ 3674 w 10101"/>
                    <a:gd name="connsiteY82" fmla="*/ 63 h 10000"/>
                    <a:gd name="connsiteX83" fmla="*/ 3594 w 10101"/>
                    <a:gd name="connsiteY83" fmla="*/ 97 h 10000"/>
                    <a:gd name="connsiteX84" fmla="*/ 3514 w 10101"/>
                    <a:gd name="connsiteY84" fmla="*/ 135 h 10000"/>
                    <a:gd name="connsiteX85" fmla="*/ 3439 w 10101"/>
                    <a:gd name="connsiteY85" fmla="*/ 177 h 10000"/>
                    <a:gd name="connsiteX86" fmla="*/ 3375 w 10101"/>
                    <a:gd name="connsiteY86" fmla="*/ 227 h 10000"/>
                    <a:gd name="connsiteX87" fmla="*/ 3312 w 10101"/>
                    <a:gd name="connsiteY87" fmla="*/ 282 h 10000"/>
                    <a:gd name="connsiteX88" fmla="*/ 3253 w 10101"/>
                    <a:gd name="connsiteY88" fmla="*/ 341 h 10000"/>
                    <a:gd name="connsiteX89" fmla="*/ 3203 w 10101"/>
                    <a:gd name="connsiteY89" fmla="*/ 409 h 10000"/>
                    <a:gd name="connsiteX90" fmla="*/ 3165 w 10101"/>
                    <a:gd name="connsiteY90" fmla="*/ 472 h 10000"/>
                    <a:gd name="connsiteX91" fmla="*/ 3136 w 10101"/>
                    <a:gd name="connsiteY91" fmla="*/ 548 h 10000"/>
                    <a:gd name="connsiteX92" fmla="*/ 3110 w 10101"/>
                    <a:gd name="connsiteY92" fmla="*/ 619 h 10000"/>
                    <a:gd name="connsiteX93" fmla="*/ 3089 w 10101"/>
                    <a:gd name="connsiteY93" fmla="*/ 699 h 10000"/>
                    <a:gd name="connsiteX94" fmla="*/ 3089 w 10101"/>
                    <a:gd name="connsiteY94" fmla="*/ 775 h 10000"/>
                    <a:gd name="connsiteX95" fmla="*/ 3089 w 10101"/>
                    <a:gd name="connsiteY95" fmla="*/ 775 h 10000"/>
                    <a:gd name="connsiteX96" fmla="*/ 3089 w 10101"/>
                    <a:gd name="connsiteY96" fmla="*/ 842 h 10000"/>
                    <a:gd name="connsiteX97" fmla="*/ 3102 w 10101"/>
                    <a:gd name="connsiteY97" fmla="*/ 906 h 10000"/>
                    <a:gd name="connsiteX98" fmla="*/ 3123 w 10101"/>
                    <a:gd name="connsiteY98" fmla="*/ 969 h 10000"/>
                    <a:gd name="connsiteX99" fmla="*/ 3140 w 10101"/>
                    <a:gd name="connsiteY99" fmla="*/ 1019 h 10000"/>
                    <a:gd name="connsiteX100" fmla="*/ 3165 w 10101"/>
                    <a:gd name="connsiteY100" fmla="*/ 1070 h 10000"/>
                    <a:gd name="connsiteX101" fmla="*/ 3199 w 10101"/>
                    <a:gd name="connsiteY101" fmla="*/ 1116 h 10000"/>
                    <a:gd name="connsiteX102" fmla="*/ 3224 w 10101"/>
                    <a:gd name="connsiteY102" fmla="*/ 1158 h 10000"/>
                    <a:gd name="connsiteX103" fmla="*/ 3262 w 10101"/>
                    <a:gd name="connsiteY103" fmla="*/ 1192 h 10000"/>
                    <a:gd name="connsiteX104" fmla="*/ 3316 w 10101"/>
                    <a:gd name="connsiteY104" fmla="*/ 1247 h 10000"/>
                    <a:gd name="connsiteX105" fmla="*/ 3375 w 10101"/>
                    <a:gd name="connsiteY105" fmla="*/ 1293 h 10000"/>
                    <a:gd name="connsiteX106" fmla="*/ 3426 w 10101"/>
                    <a:gd name="connsiteY106" fmla="*/ 1323 h 10000"/>
                    <a:gd name="connsiteX107" fmla="*/ 3426 w 10101"/>
                    <a:gd name="connsiteY107" fmla="*/ 1323 h 10000"/>
                    <a:gd name="connsiteX108" fmla="*/ 3468 w 10101"/>
                    <a:gd name="connsiteY108" fmla="*/ 1344 h 10000"/>
                    <a:gd name="connsiteX109" fmla="*/ 3506 w 10101"/>
                    <a:gd name="connsiteY109" fmla="*/ 1373 h 10000"/>
                    <a:gd name="connsiteX110" fmla="*/ 3535 w 10101"/>
                    <a:gd name="connsiteY110" fmla="*/ 1398 h 10000"/>
                    <a:gd name="connsiteX111" fmla="*/ 3561 w 10101"/>
                    <a:gd name="connsiteY111" fmla="*/ 1424 h 10000"/>
                    <a:gd name="connsiteX112" fmla="*/ 3582 w 10101"/>
                    <a:gd name="connsiteY112" fmla="*/ 1453 h 10000"/>
                    <a:gd name="connsiteX113" fmla="*/ 3594 w 10101"/>
                    <a:gd name="connsiteY113" fmla="*/ 1479 h 10000"/>
                    <a:gd name="connsiteX114" fmla="*/ 3598 w 10101"/>
                    <a:gd name="connsiteY114" fmla="*/ 1512 h 10000"/>
                    <a:gd name="connsiteX115" fmla="*/ 3598 w 10101"/>
                    <a:gd name="connsiteY115" fmla="*/ 1537 h 10000"/>
                    <a:gd name="connsiteX116" fmla="*/ 3594 w 10101"/>
                    <a:gd name="connsiteY116" fmla="*/ 1563 h 10000"/>
                    <a:gd name="connsiteX117" fmla="*/ 3582 w 10101"/>
                    <a:gd name="connsiteY117" fmla="*/ 1588 h 10000"/>
                    <a:gd name="connsiteX118" fmla="*/ 3561 w 10101"/>
                    <a:gd name="connsiteY118" fmla="*/ 1605 h 10000"/>
                    <a:gd name="connsiteX119" fmla="*/ 3535 w 10101"/>
                    <a:gd name="connsiteY119" fmla="*/ 1626 h 10000"/>
                    <a:gd name="connsiteX120" fmla="*/ 3506 w 10101"/>
                    <a:gd name="connsiteY120" fmla="*/ 1643 h 10000"/>
                    <a:gd name="connsiteX121" fmla="*/ 3468 w 10101"/>
                    <a:gd name="connsiteY121" fmla="*/ 1655 h 10000"/>
                    <a:gd name="connsiteX122" fmla="*/ 3426 w 10101"/>
                    <a:gd name="connsiteY122" fmla="*/ 1664 h 10000"/>
                    <a:gd name="connsiteX123" fmla="*/ 3375 w 10101"/>
                    <a:gd name="connsiteY123" fmla="*/ 1664 h 10000"/>
                    <a:gd name="connsiteX124" fmla="*/ 0 w 10101"/>
                    <a:gd name="connsiteY124" fmla="*/ 1664 h 10000"/>
                    <a:gd name="connsiteX125" fmla="*/ 0 w 10101"/>
                    <a:gd name="connsiteY125" fmla="*/ 5206 h 10000"/>
                    <a:gd name="connsiteX126" fmla="*/ 0 w 10101"/>
                    <a:gd name="connsiteY126" fmla="*/ 5206 h 10000"/>
                    <a:gd name="connsiteX127" fmla="*/ 34 w 10101"/>
                    <a:gd name="connsiteY127" fmla="*/ 5240 h 10000"/>
                    <a:gd name="connsiteX128" fmla="*/ 63 w 10101"/>
                    <a:gd name="connsiteY128" fmla="*/ 5257 h 10000"/>
                    <a:gd name="connsiteX129" fmla="*/ 101 w 10101"/>
                    <a:gd name="connsiteY129" fmla="*/ 5265 h 10000"/>
                    <a:gd name="connsiteX130" fmla="*/ 147 w 10101"/>
                    <a:gd name="connsiteY130" fmla="*/ 5253 h 10000"/>
                    <a:gd name="connsiteX131" fmla="*/ 189 w 10101"/>
                    <a:gd name="connsiteY131" fmla="*/ 5232 h 10000"/>
                    <a:gd name="connsiteX132" fmla="*/ 227 w 10101"/>
                    <a:gd name="connsiteY132" fmla="*/ 5202 h 10000"/>
                    <a:gd name="connsiteX133" fmla="*/ 265 w 10101"/>
                    <a:gd name="connsiteY133" fmla="*/ 5152 h 10000"/>
                    <a:gd name="connsiteX134" fmla="*/ 303 w 10101"/>
                    <a:gd name="connsiteY134" fmla="*/ 5088 h 10000"/>
                    <a:gd name="connsiteX135" fmla="*/ 303 w 10101"/>
                    <a:gd name="connsiteY135" fmla="*/ 5088 h 10000"/>
                    <a:gd name="connsiteX136" fmla="*/ 337 w 10101"/>
                    <a:gd name="connsiteY136" fmla="*/ 5038 h 10000"/>
                    <a:gd name="connsiteX137" fmla="*/ 375 w 10101"/>
                    <a:gd name="connsiteY137" fmla="*/ 4983 h 10000"/>
                    <a:gd name="connsiteX138" fmla="*/ 429 w 10101"/>
                    <a:gd name="connsiteY138" fmla="*/ 4920 h 10000"/>
                    <a:gd name="connsiteX139" fmla="*/ 467 w 10101"/>
                    <a:gd name="connsiteY139" fmla="*/ 4886 h 10000"/>
                    <a:gd name="connsiteX140" fmla="*/ 505 w 10101"/>
                    <a:gd name="connsiteY140" fmla="*/ 4857 h 10000"/>
                    <a:gd name="connsiteX141" fmla="*/ 547 w 10101"/>
                    <a:gd name="connsiteY141" fmla="*/ 4832 h 10000"/>
                    <a:gd name="connsiteX142" fmla="*/ 598 w 10101"/>
                    <a:gd name="connsiteY142" fmla="*/ 4806 h 10000"/>
                    <a:gd name="connsiteX143" fmla="*/ 657 w 10101"/>
                    <a:gd name="connsiteY143" fmla="*/ 4781 h 10000"/>
                    <a:gd name="connsiteX144" fmla="*/ 711 w 10101"/>
                    <a:gd name="connsiteY144" fmla="*/ 4768 h 10000"/>
                    <a:gd name="connsiteX145" fmla="*/ 774 w 10101"/>
                    <a:gd name="connsiteY145" fmla="*/ 4756 h 10000"/>
                    <a:gd name="connsiteX146" fmla="*/ 846 w 10101"/>
                    <a:gd name="connsiteY146" fmla="*/ 4747 h 10000"/>
                    <a:gd name="connsiteX147" fmla="*/ 846 w 10101"/>
                    <a:gd name="connsiteY147" fmla="*/ 4747 h 10000"/>
                    <a:gd name="connsiteX148" fmla="*/ 926 w 10101"/>
                    <a:gd name="connsiteY148" fmla="*/ 4756 h 10000"/>
                    <a:gd name="connsiteX149" fmla="*/ 1002 w 10101"/>
                    <a:gd name="connsiteY149" fmla="*/ 4773 h 10000"/>
                    <a:gd name="connsiteX150" fmla="*/ 1077 w 10101"/>
                    <a:gd name="connsiteY150" fmla="*/ 4794 h 10000"/>
                    <a:gd name="connsiteX151" fmla="*/ 1145 w 10101"/>
                    <a:gd name="connsiteY151" fmla="*/ 4832 h 10000"/>
                    <a:gd name="connsiteX152" fmla="*/ 1216 w 10101"/>
                    <a:gd name="connsiteY152" fmla="*/ 4869 h 10000"/>
                    <a:gd name="connsiteX153" fmla="*/ 1279 w 10101"/>
                    <a:gd name="connsiteY153" fmla="*/ 4920 h 10000"/>
                    <a:gd name="connsiteX154" fmla="*/ 1343 w 10101"/>
                    <a:gd name="connsiteY154" fmla="*/ 4975 h 10000"/>
                    <a:gd name="connsiteX155" fmla="*/ 1393 w 10101"/>
                    <a:gd name="connsiteY155" fmla="*/ 5034 h 10000"/>
                    <a:gd name="connsiteX156" fmla="*/ 1444 w 10101"/>
                    <a:gd name="connsiteY156" fmla="*/ 5101 h 10000"/>
                    <a:gd name="connsiteX157" fmla="*/ 1486 w 10101"/>
                    <a:gd name="connsiteY157" fmla="*/ 5177 h 10000"/>
                    <a:gd name="connsiteX158" fmla="*/ 1532 w 10101"/>
                    <a:gd name="connsiteY158" fmla="*/ 5257 h 10000"/>
                    <a:gd name="connsiteX159" fmla="*/ 1561 w 10101"/>
                    <a:gd name="connsiteY159" fmla="*/ 5341 h 10000"/>
                    <a:gd name="connsiteX160" fmla="*/ 1587 w 10101"/>
                    <a:gd name="connsiteY160" fmla="*/ 5430 h 10000"/>
                    <a:gd name="connsiteX161" fmla="*/ 1608 w 10101"/>
                    <a:gd name="connsiteY161" fmla="*/ 5522 h 10000"/>
                    <a:gd name="connsiteX162" fmla="*/ 1620 w 10101"/>
                    <a:gd name="connsiteY162" fmla="*/ 5619 h 10000"/>
                    <a:gd name="connsiteX163" fmla="*/ 1625 w 10101"/>
                    <a:gd name="connsiteY163" fmla="*/ 5720 h 10000"/>
                    <a:gd name="connsiteX164" fmla="*/ 1625 w 10101"/>
                    <a:gd name="connsiteY164" fmla="*/ 5720 h 10000"/>
                    <a:gd name="connsiteX165" fmla="*/ 1620 w 10101"/>
                    <a:gd name="connsiteY165" fmla="*/ 5817 h 10000"/>
                    <a:gd name="connsiteX166" fmla="*/ 1608 w 10101"/>
                    <a:gd name="connsiteY166" fmla="*/ 5914 h 10000"/>
                    <a:gd name="connsiteX167" fmla="*/ 1587 w 10101"/>
                    <a:gd name="connsiteY167" fmla="*/ 6007 h 10000"/>
                    <a:gd name="connsiteX168" fmla="*/ 1561 w 10101"/>
                    <a:gd name="connsiteY168" fmla="*/ 6095 h 10000"/>
                    <a:gd name="connsiteX169" fmla="*/ 1532 w 10101"/>
                    <a:gd name="connsiteY169" fmla="*/ 6179 h 10000"/>
                    <a:gd name="connsiteX170" fmla="*/ 1486 w 10101"/>
                    <a:gd name="connsiteY170" fmla="*/ 6259 h 10000"/>
                    <a:gd name="connsiteX171" fmla="*/ 1444 w 10101"/>
                    <a:gd name="connsiteY171" fmla="*/ 6335 h 10000"/>
                    <a:gd name="connsiteX172" fmla="*/ 1393 w 10101"/>
                    <a:gd name="connsiteY172" fmla="*/ 6398 h 10000"/>
                    <a:gd name="connsiteX173" fmla="*/ 1343 w 10101"/>
                    <a:gd name="connsiteY173" fmla="*/ 6462 h 10000"/>
                    <a:gd name="connsiteX174" fmla="*/ 1279 w 10101"/>
                    <a:gd name="connsiteY174" fmla="*/ 6516 h 10000"/>
                    <a:gd name="connsiteX175" fmla="*/ 1216 w 10101"/>
                    <a:gd name="connsiteY175" fmla="*/ 6567 h 10000"/>
                    <a:gd name="connsiteX176" fmla="*/ 1145 w 10101"/>
                    <a:gd name="connsiteY176" fmla="*/ 6605 h 10000"/>
                    <a:gd name="connsiteX177" fmla="*/ 1077 w 10101"/>
                    <a:gd name="connsiteY177" fmla="*/ 6643 h 10000"/>
                    <a:gd name="connsiteX178" fmla="*/ 1002 w 10101"/>
                    <a:gd name="connsiteY178" fmla="*/ 6664 h 10000"/>
                    <a:gd name="connsiteX179" fmla="*/ 926 w 10101"/>
                    <a:gd name="connsiteY179" fmla="*/ 6681 h 10000"/>
                    <a:gd name="connsiteX180" fmla="*/ 846 w 10101"/>
                    <a:gd name="connsiteY180" fmla="*/ 6681 h 10000"/>
                    <a:gd name="connsiteX181" fmla="*/ 846 w 10101"/>
                    <a:gd name="connsiteY181" fmla="*/ 6681 h 10000"/>
                    <a:gd name="connsiteX182" fmla="*/ 774 w 10101"/>
                    <a:gd name="connsiteY182" fmla="*/ 6681 h 10000"/>
                    <a:gd name="connsiteX183" fmla="*/ 711 w 10101"/>
                    <a:gd name="connsiteY183" fmla="*/ 6668 h 10000"/>
                    <a:gd name="connsiteX184" fmla="*/ 657 w 10101"/>
                    <a:gd name="connsiteY184" fmla="*/ 6651 h 10000"/>
                    <a:gd name="connsiteX185" fmla="*/ 598 w 10101"/>
                    <a:gd name="connsiteY185" fmla="*/ 6630 h 10000"/>
                    <a:gd name="connsiteX186" fmla="*/ 547 w 10101"/>
                    <a:gd name="connsiteY186" fmla="*/ 6605 h 10000"/>
                    <a:gd name="connsiteX187" fmla="*/ 505 w 10101"/>
                    <a:gd name="connsiteY187" fmla="*/ 6575 h 10000"/>
                    <a:gd name="connsiteX188" fmla="*/ 467 w 10101"/>
                    <a:gd name="connsiteY188" fmla="*/ 6550 h 10000"/>
                    <a:gd name="connsiteX189" fmla="*/ 429 w 10101"/>
                    <a:gd name="connsiteY189" fmla="*/ 6516 h 10000"/>
                    <a:gd name="connsiteX190" fmla="*/ 375 w 10101"/>
                    <a:gd name="connsiteY190" fmla="*/ 6453 h 10000"/>
                    <a:gd name="connsiteX191" fmla="*/ 337 w 10101"/>
                    <a:gd name="connsiteY191" fmla="*/ 6398 h 10000"/>
                    <a:gd name="connsiteX192" fmla="*/ 303 w 10101"/>
                    <a:gd name="connsiteY192" fmla="*/ 6348 h 10000"/>
                    <a:gd name="connsiteX193" fmla="*/ 303 w 10101"/>
                    <a:gd name="connsiteY193" fmla="*/ 6348 h 10000"/>
                    <a:gd name="connsiteX194" fmla="*/ 265 w 10101"/>
                    <a:gd name="connsiteY194" fmla="*/ 6285 h 10000"/>
                    <a:gd name="connsiteX195" fmla="*/ 227 w 10101"/>
                    <a:gd name="connsiteY195" fmla="*/ 6234 h 10000"/>
                    <a:gd name="connsiteX196" fmla="*/ 189 w 10101"/>
                    <a:gd name="connsiteY196" fmla="*/ 6205 h 10000"/>
                    <a:gd name="connsiteX197" fmla="*/ 147 w 10101"/>
                    <a:gd name="connsiteY197" fmla="*/ 6179 h 10000"/>
                    <a:gd name="connsiteX198" fmla="*/ 101 w 10101"/>
                    <a:gd name="connsiteY198" fmla="*/ 6171 h 10000"/>
                    <a:gd name="connsiteX199" fmla="*/ 63 w 10101"/>
                    <a:gd name="connsiteY199" fmla="*/ 6179 h 10000"/>
                    <a:gd name="connsiteX200" fmla="*/ 34 w 10101"/>
                    <a:gd name="connsiteY200" fmla="*/ 6196 h 10000"/>
                    <a:gd name="connsiteX201" fmla="*/ 0 w 10101"/>
                    <a:gd name="connsiteY201" fmla="*/ 6230 h 10000"/>
                    <a:gd name="connsiteX202" fmla="*/ 0 w 10101"/>
                    <a:gd name="connsiteY202" fmla="*/ 10000 h 10000"/>
                    <a:gd name="connsiteX203" fmla="*/ 8329 w 10101"/>
                    <a:gd name="connsiteY203" fmla="*/ 10000 h 10000"/>
                    <a:gd name="connsiteX204" fmla="*/ 9992 w 10101"/>
                    <a:gd name="connsiteY204" fmla="*/ 5817 h 10000"/>
                    <a:gd name="connsiteX205" fmla="*/ 9937 w 10101"/>
                    <a:gd name="connsiteY205" fmla="*/ 5345 h 10000"/>
                    <a:gd name="connsiteX206" fmla="*/ 9903 w 10101"/>
                    <a:gd name="connsiteY206" fmla="*/ 5257 h 10000"/>
                    <a:gd name="connsiteX207" fmla="*/ 9865 w 10101"/>
                    <a:gd name="connsiteY207" fmla="*/ 5177 h 10000"/>
                    <a:gd name="connsiteX208" fmla="*/ 9815 w 10101"/>
                    <a:gd name="connsiteY208" fmla="*/ 5110 h 10000"/>
                    <a:gd name="connsiteX209" fmla="*/ 9773 w 10101"/>
                    <a:gd name="connsiteY209" fmla="*/ 5038 h 10000"/>
                    <a:gd name="connsiteX210" fmla="*/ 9714 w 10101"/>
                    <a:gd name="connsiteY210" fmla="*/ 4975 h 10000"/>
                    <a:gd name="connsiteX211" fmla="*/ 9651 w 10101"/>
                    <a:gd name="connsiteY211" fmla="*/ 4920 h 10000"/>
                    <a:gd name="connsiteX212" fmla="*/ 9588 w 10101"/>
                    <a:gd name="connsiteY212" fmla="*/ 4869 h 10000"/>
                    <a:gd name="connsiteX213" fmla="*/ 9520 w 10101"/>
                    <a:gd name="connsiteY213" fmla="*/ 4832 h 10000"/>
                    <a:gd name="connsiteX214" fmla="*/ 9453 w 10101"/>
                    <a:gd name="connsiteY214" fmla="*/ 4798 h 10000"/>
                    <a:gd name="connsiteX215" fmla="*/ 9377 w 10101"/>
                    <a:gd name="connsiteY215" fmla="*/ 4773 h 10000"/>
                    <a:gd name="connsiteX216" fmla="*/ 9301 w 10101"/>
                    <a:gd name="connsiteY216" fmla="*/ 4760 h 10000"/>
                    <a:gd name="connsiteX217" fmla="*/ 9217 w 10101"/>
                    <a:gd name="connsiteY217" fmla="*/ 4756 h 10000"/>
                    <a:gd name="connsiteX218" fmla="*/ 9217 w 10101"/>
                    <a:gd name="connsiteY218" fmla="*/ 4756 h 10000"/>
                    <a:gd name="connsiteX0" fmla="*/ 9217 w 9937"/>
                    <a:gd name="connsiteY0" fmla="*/ 4756 h 10000"/>
                    <a:gd name="connsiteX1" fmla="*/ 9217 w 9937"/>
                    <a:gd name="connsiteY1" fmla="*/ 4756 h 10000"/>
                    <a:gd name="connsiteX2" fmla="*/ 9150 w 9937"/>
                    <a:gd name="connsiteY2" fmla="*/ 4756 h 10000"/>
                    <a:gd name="connsiteX3" fmla="*/ 9087 w 9937"/>
                    <a:gd name="connsiteY3" fmla="*/ 4768 h 10000"/>
                    <a:gd name="connsiteX4" fmla="*/ 9028 w 9937"/>
                    <a:gd name="connsiteY4" fmla="*/ 4785 h 10000"/>
                    <a:gd name="connsiteX5" fmla="*/ 8973 w 9937"/>
                    <a:gd name="connsiteY5" fmla="*/ 4806 h 10000"/>
                    <a:gd name="connsiteX6" fmla="*/ 8927 w 9937"/>
                    <a:gd name="connsiteY6" fmla="*/ 4832 h 10000"/>
                    <a:gd name="connsiteX7" fmla="*/ 8880 w 9937"/>
                    <a:gd name="connsiteY7" fmla="*/ 4861 h 10000"/>
                    <a:gd name="connsiteX8" fmla="*/ 8843 w 9937"/>
                    <a:gd name="connsiteY8" fmla="*/ 4895 h 10000"/>
                    <a:gd name="connsiteX9" fmla="*/ 8805 w 9937"/>
                    <a:gd name="connsiteY9" fmla="*/ 4924 h 10000"/>
                    <a:gd name="connsiteX10" fmla="*/ 8746 w 9937"/>
                    <a:gd name="connsiteY10" fmla="*/ 4987 h 10000"/>
                    <a:gd name="connsiteX11" fmla="*/ 8708 w 9937"/>
                    <a:gd name="connsiteY11" fmla="*/ 5038 h 10000"/>
                    <a:gd name="connsiteX12" fmla="*/ 8678 w 9937"/>
                    <a:gd name="connsiteY12" fmla="*/ 5097 h 10000"/>
                    <a:gd name="connsiteX13" fmla="*/ 8678 w 9937"/>
                    <a:gd name="connsiteY13" fmla="*/ 5097 h 10000"/>
                    <a:gd name="connsiteX14" fmla="*/ 8653 w 9937"/>
                    <a:gd name="connsiteY14" fmla="*/ 5131 h 10000"/>
                    <a:gd name="connsiteX15" fmla="*/ 8628 w 9937"/>
                    <a:gd name="connsiteY15" fmla="*/ 5168 h 10000"/>
                    <a:gd name="connsiteX16" fmla="*/ 8603 w 9937"/>
                    <a:gd name="connsiteY16" fmla="*/ 5202 h 10000"/>
                    <a:gd name="connsiteX17" fmla="*/ 8569 w 9937"/>
                    <a:gd name="connsiteY17" fmla="*/ 5227 h 10000"/>
                    <a:gd name="connsiteX18" fmla="*/ 8544 w 9937"/>
                    <a:gd name="connsiteY18" fmla="*/ 5244 h 10000"/>
                    <a:gd name="connsiteX19" fmla="*/ 8514 w 9937"/>
                    <a:gd name="connsiteY19" fmla="*/ 5257 h 10000"/>
                    <a:gd name="connsiteX20" fmla="*/ 8489 w 9937"/>
                    <a:gd name="connsiteY20" fmla="*/ 5265 h 10000"/>
                    <a:gd name="connsiteX21" fmla="*/ 8455 w 9937"/>
                    <a:gd name="connsiteY21" fmla="*/ 5265 h 10000"/>
                    <a:gd name="connsiteX22" fmla="*/ 8430 w 9937"/>
                    <a:gd name="connsiteY22" fmla="*/ 5257 h 10000"/>
                    <a:gd name="connsiteX23" fmla="*/ 8413 w 9937"/>
                    <a:gd name="connsiteY23" fmla="*/ 5244 h 10000"/>
                    <a:gd name="connsiteX24" fmla="*/ 8388 w 9937"/>
                    <a:gd name="connsiteY24" fmla="*/ 5227 h 10000"/>
                    <a:gd name="connsiteX25" fmla="*/ 8367 w 9937"/>
                    <a:gd name="connsiteY25" fmla="*/ 5202 h 10000"/>
                    <a:gd name="connsiteX26" fmla="*/ 8354 w 9937"/>
                    <a:gd name="connsiteY26" fmla="*/ 5168 h 10000"/>
                    <a:gd name="connsiteX27" fmla="*/ 8342 w 9937"/>
                    <a:gd name="connsiteY27" fmla="*/ 5131 h 10000"/>
                    <a:gd name="connsiteX28" fmla="*/ 8338 w 9937"/>
                    <a:gd name="connsiteY28" fmla="*/ 5088 h 10000"/>
                    <a:gd name="connsiteX29" fmla="*/ 8329 w 9937"/>
                    <a:gd name="connsiteY29" fmla="*/ 5046 h 10000"/>
                    <a:gd name="connsiteX30" fmla="*/ 8329 w 9937"/>
                    <a:gd name="connsiteY30" fmla="*/ 1664 h 10000"/>
                    <a:gd name="connsiteX31" fmla="*/ 4735 w 9937"/>
                    <a:gd name="connsiteY31" fmla="*/ 1664 h 10000"/>
                    <a:gd name="connsiteX32" fmla="*/ 4735 w 9937"/>
                    <a:gd name="connsiteY32" fmla="*/ 1664 h 10000"/>
                    <a:gd name="connsiteX33" fmla="*/ 4684 w 9937"/>
                    <a:gd name="connsiteY33" fmla="*/ 1664 h 10000"/>
                    <a:gd name="connsiteX34" fmla="*/ 4638 w 9937"/>
                    <a:gd name="connsiteY34" fmla="*/ 1655 h 10000"/>
                    <a:gd name="connsiteX35" fmla="*/ 4600 w 9937"/>
                    <a:gd name="connsiteY35" fmla="*/ 1643 h 10000"/>
                    <a:gd name="connsiteX36" fmla="*/ 4571 w 9937"/>
                    <a:gd name="connsiteY36" fmla="*/ 1626 h 10000"/>
                    <a:gd name="connsiteX37" fmla="*/ 4545 w 9937"/>
                    <a:gd name="connsiteY37" fmla="*/ 1605 h 10000"/>
                    <a:gd name="connsiteX38" fmla="*/ 4524 w 9937"/>
                    <a:gd name="connsiteY38" fmla="*/ 1588 h 10000"/>
                    <a:gd name="connsiteX39" fmla="*/ 4512 w 9937"/>
                    <a:gd name="connsiteY39" fmla="*/ 1563 h 10000"/>
                    <a:gd name="connsiteX40" fmla="*/ 4508 w 9937"/>
                    <a:gd name="connsiteY40" fmla="*/ 1537 h 10000"/>
                    <a:gd name="connsiteX41" fmla="*/ 4508 w 9937"/>
                    <a:gd name="connsiteY41" fmla="*/ 1512 h 10000"/>
                    <a:gd name="connsiteX42" fmla="*/ 4512 w 9937"/>
                    <a:gd name="connsiteY42" fmla="*/ 1479 h 10000"/>
                    <a:gd name="connsiteX43" fmla="*/ 4524 w 9937"/>
                    <a:gd name="connsiteY43" fmla="*/ 1453 h 10000"/>
                    <a:gd name="connsiteX44" fmla="*/ 4545 w 9937"/>
                    <a:gd name="connsiteY44" fmla="*/ 1424 h 10000"/>
                    <a:gd name="connsiteX45" fmla="*/ 4571 w 9937"/>
                    <a:gd name="connsiteY45" fmla="*/ 1398 h 10000"/>
                    <a:gd name="connsiteX46" fmla="*/ 4600 w 9937"/>
                    <a:gd name="connsiteY46" fmla="*/ 1373 h 10000"/>
                    <a:gd name="connsiteX47" fmla="*/ 4638 w 9937"/>
                    <a:gd name="connsiteY47" fmla="*/ 1344 h 10000"/>
                    <a:gd name="connsiteX48" fmla="*/ 4684 w 9937"/>
                    <a:gd name="connsiteY48" fmla="*/ 1323 h 10000"/>
                    <a:gd name="connsiteX49" fmla="*/ 4684 w 9937"/>
                    <a:gd name="connsiteY49" fmla="*/ 1323 h 10000"/>
                    <a:gd name="connsiteX50" fmla="*/ 4735 w 9937"/>
                    <a:gd name="connsiteY50" fmla="*/ 1293 h 10000"/>
                    <a:gd name="connsiteX51" fmla="*/ 4790 w 9937"/>
                    <a:gd name="connsiteY51" fmla="*/ 1247 h 10000"/>
                    <a:gd name="connsiteX52" fmla="*/ 4853 w 9937"/>
                    <a:gd name="connsiteY52" fmla="*/ 1192 h 10000"/>
                    <a:gd name="connsiteX53" fmla="*/ 4882 w 9937"/>
                    <a:gd name="connsiteY53" fmla="*/ 1158 h 10000"/>
                    <a:gd name="connsiteX54" fmla="*/ 4916 w 9937"/>
                    <a:gd name="connsiteY54" fmla="*/ 1116 h 10000"/>
                    <a:gd name="connsiteX55" fmla="*/ 4941 w 9937"/>
                    <a:gd name="connsiteY55" fmla="*/ 1070 h 10000"/>
                    <a:gd name="connsiteX56" fmla="*/ 4966 w 9937"/>
                    <a:gd name="connsiteY56" fmla="*/ 1019 h 10000"/>
                    <a:gd name="connsiteX57" fmla="*/ 4992 w 9937"/>
                    <a:gd name="connsiteY57" fmla="*/ 969 h 10000"/>
                    <a:gd name="connsiteX58" fmla="*/ 5004 w 9937"/>
                    <a:gd name="connsiteY58" fmla="*/ 906 h 10000"/>
                    <a:gd name="connsiteX59" fmla="*/ 5017 w 9937"/>
                    <a:gd name="connsiteY59" fmla="*/ 842 h 10000"/>
                    <a:gd name="connsiteX60" fmla="*/ 5021 w 9937"/>
                    <a:gd name="connsiteY60" fmla="*/ 775 h 10000"/>
                    <a:gd name="connsiteX61" fmla="*/ 5021 w 9937"/>
                    <a:gd name="connsiteY61" fmla="*/ 775 h 10000"/>
                    <a:gd name="connsiteX62" fmla="*/ 5017 w 9937"/>
                    <a:gd name="connsiteY62" fmla="*/ 699 h 10000"/>
                    <a:gd name="connsiteX63" fmla="*/ 4996 w 9937"/>
                    <a:gd name="connsiteY63" fmla="*/ 619 h 10000"/>
                    <a:gd name="connsiteX64" fmla="*/ 4979 w 9937"/>
                    <a:gd name="connsiteY64" fmla="*/ 548 h 10000"/>
                    <a:gd name="connsiteX65" fmla="*/ 4941 w 9937"/>
                    <a:gd name="connsiteY65" fmla="*/ 472 h 10000"/>
                    <a:gd name="connsiteX66" fmla="*/ 4903 w 9937"/>
                    <a:gd name="connsiteY66" fmla="*/ 409 h 10000"/>
                    <a:gd name="connsiteX67" fmla="*/ 4853 w 9937"/>
                    <a:gd name="connsiteY67" fmla="*/ 341 h 10000"/>
                    <a:gd name="connsiteX68" fmla="*/ 4802 w 9937"/>
                    <a:gd name="connsiteY68" fmla="*/ 282 h 10000"/>
                    <a:gd name="connsiteX69" fmla="*/ 4739 w 9937"/>
                    <a:gd name="connsiteY69" fmla="*/ 227 h 10000"/>
                    <a:gd name="connsiteX70" fmla="*/ 4672 w 9937"/>
                    <a:gd name="connsiteY70" fmla="*/ 177 h 10000"/>
                    <a:gd name="connsiteX71" fmla="*/ 4596 w 9937"/>
                    <a:gd name="connsiteY71" fmla="*/ 135 h 10000"/>
                    <a:gd name="connsiteX72" fmla="*/ 4512 w 9937"/>
                    <a:gd name="connsiteY72" fmla="*/ 97 h 10000"/>
                    <a:gd name="connsiteX73" fmla="*/ 4432 w 9937"/>
                    <a:gd name="connsiteY73" fmla="*/ 63 h 10000"/>
                    <a:gd name="connsiteX74" fmla="*/ 4343 w 9937"/>
                    <a:gd name="connsiteY74" fmla="*/ 38 h 10000"/>
                    <a:gd name="connsiteX75" fmla="*/ 4247 w 9937"/>
                    <a:gd name="connsiteY75" fmla="*/ 13 h 10000"/>
                    <a:gd name="connsiteX76" fmla="*/ 4154 w 9937"/>
                    <a:gd name="connsiteY76" fmla="*/ 8 h 10000"/>
                    <a:gd name="connsiteX77" fmla="*/ 4053 w 9937"/>
                    <a:gd name="connsiteY77" fmla="*/ 0 h 10000"/>
                    <a:gd name="connsiteX78" fmla="*/ 4053 w 9937"/>
                    <a:gd name="connsiteY78" fmla="*/ 0 h 10000"/>
                    <a:gd name="connsiteX79" fmla="*/ 3952 w 9937"/>
                    <a:gd name="connsiteY79" fmla="*/ 8 h 10000"/>
                    <a:gd name="connsiteX80" fmla="*/ 3859 w 9937"/>
                    <a:gd name="connsiteY80" fmla="*/ 13 h 10000"/>
                    <a:gd name="connsiteX81" fmla="*/ 3763 w 9937"/>
                    <a:gd name="connsiteY81" fmla="*/ 38 h 10000"/>
                    <a:gd name="connsiteX82" fmla="*/ 3674 w 9937"/>
                    <a:gd name="connsiteY82" fmla="*/ 63 h 10000"/>
                    <a:gd name="connsiteX83" fmla="*/ 3594 w 9937"/>
                    <a:gd name="connsiteY83" fmla="*/ 97 h 10000"/>
                    <a:gd name="connsiteX84" fmla="*/ 3514 w 9937"/>
                    <a:gd name="connsiteY84" fmla="*/ 135 h 10000"/>
                    <a:gd name="connsiteX85" fmla="*/ 3439 w 9937"/>
                    <a:gd name="connsiteY85" fmla="*/ 177 h 10000"/>
                    <a:gd name="connsiteX86" fmla="*/ 3375 w 9937"/>
                    <a:gd name="connsiteY86" fmla="*/ 227 h 10000"/>
                    <a:gd name="connsiteX87" fmla="*/ 3312 w 9937"/>
                    <a:gd name="connsiteY87" fmla="*/ 282 h 10000"/>
                    <a:gd name="connsiteX88" fmla="*/ 3253 w 9937"/>
                    <a:gd name="connsiteY88" fmla="*/ 341 h 10000"/>
                    <a:gd name="connsiteX89" fmla="*/ 3203 w 9937"/>
                    <a:gd name="connsiteY89" fmla="*/ 409 h 10000"/>
                    <a:gd name="connsiteX90" fmla="*/ 3165 w 9937"/>
                    <a:gd name="connsiteY90" fmla="*/ 472 h 10000"/>
                    <a:gd name="connsiteX91" fmla="*/ 3136 w 9937"/>
                    <a:gd name="connsiteY91" fmla="*/ 548 h 10000"/>
                    <a:gd name="connsiteX92" fmla="*/ 3110 w 9937"/>
                    <a:gd name="connsiteY92" fmla="*/ 619 h 10000"/>
                    <a:gd name="connsiteX93" fmla="*/ 3089 w 9937"/>
                    <a:gd name="connsiteY93" fmla="*/ 699 h 10000"/>
                    <a:gd name="connsiteX94" fmla="*/ 3089 w 9937"/>
                    <a:gd name="connsiteY94" fmla="*/ 775 h 10000"/>
                    <a:gd name="connsiteX95" fmla="*/ 3089 w 9937"/>
                    <a:gd name="connsiteY95" fmla="*/ 775 h 10000"/>
                    <a:gd name="connsiteX96" fmla="*/ 3089 w 9937"/>
                    <a:gd name="connsiteY96" fmla="*/ 842 h 10000"/>
                    <a:gd name="connsiteX97" fmla="*/ 3102 w 9937"/>
                    <a:gd name="connsiteY97" fmla="*/ 906 h 10000"/>
                    <a:gd name="connsiteX98" fmla="*/ 3123 w 9937"/>
                    <a:gd name="connsiteY98" fmla="*/ 969 h 10000"/>
                    <a:gd name="connsiteX99" fmla="*/ 3140 w 9937"/>
                    <a:gd name="connsiteY99" fmla="*/ 1019 h 10000"/>
                    <a:gd name="connsiteX100" fmla="*/ 3165 w 9937"/>
                    <a:gd name="connsiteY100" fmla="*/ 1070 h 10000"/>
                    <a:gd name="connsiteX101" fmla="*/ 3199 w 9937"/>
                    <a:gd name="connsiteY101" fmla="*/ 1116 h 10000"/>
                    <a:gd name="connsiteX102" fmla="*/ 3224 w 9937"/>
                    <a:gd name="connsiteY102" fmla="*/ 1158 h 10000"/>
                    <a:gd name="connsiteX103" fmla="*/ 3262 w 9937"/>
                    <a:gd name="connsiteY103" fmla="*/ 1192 h 10000"/>
                    <a:gd name="connsiteX104" fmla="*/ 3316 w 9937"/>
                    <a:gd name="connsiteY104" fmla="*/ 1247 h 10000"/>
                    <a:gd name="connsiteX105" fmla="*/ 3375 w 9937"/>
                    <a:gd name="connsiteY105" fmla="*/ 1293 h 10000"/>
                    <a:gd name="connsiteX106" fmla="*/ 3426 w 9937"/>
                    <a:gd name="connsiteY106" fmla="*/ 1323 h 10000"/>
                    <a:gd name="connsiteX107" fmla="*/ 3426 w 9937"/>
                    <a:gd name="connsiteY107" fmla="*/ 1323 h 10000"/>
                    <a:gd name="connsiteX108" fmla="*/ 3468 w 9937"/>
                    <a:gd name="connsiteY108" fmla="*/ 1344 h 10000"/>
                    <a:gd name="connsiteX109" fmla="*/ 3506 w 9937"/>
                    <a:gd name="connsiteY109" fmla="*/ 1373 h 10000"/>
                    <a:gd name="connsiteX110" fmla="*/ 3535 w 9937"/>
                    <a:gd name="connsiteY110" fmla="*/ 1398 h 10000"/>
                    <a:gd name="connsiteX111" fmla="*/ 3561 w 9937"/>
                    <a:gd name="connsiteY111" fmla="*/ 1424 h 10000"/>
                    <a:gd name="connsiteX112" fmla="*/ 3582 w 9937"/>
                    <a:gd name="connsiteY112" fmla="*/ 1453 h 10000"/>
                    <a:gd name="connsiteX113" fmla="*/ 3594 w 9937"/>
                    <a:gd name="connsiteY113" fmla="*/ 1479 h 10000"/>
                    <a:gd name="connsiteX114" fmla="*/ 3598 w 9937"/>
                    <a:gd name="connsiteY114" fmla="*/ 1512 h 10000"/>
                    <a:gd name="connsiteX115" fmla="*/ 3598 w 9937"/>
                    <a:gd name="connsiteY115" fmla="*/ 1537 h 10000"/>
                    <a:gd name="connsiteX116" fmla="*/ 3594 w 9937"/>
                    <a:gd name="connsiteY116" fmla="*/ 1563 h 10000"/>
                    <a:gd name="connsiteX117" fmla="*/ 3582 w 9937"/>
                    <a:gd name="connsiteY117" fmla="*/ 1588 h 10000"/>
                    <a:gd name="connsiteX118" fmla="*/ 3561 w 9937"/>
                    <a:gd name="connsiteY118" fmla="*/ 1605 h 10000"/>
                    <a:gd name="connsiteX119" fmla="*/ 3535 w 9937"/>
                    <a:gd name="connsiteY119" fmla="*/ 1626 h 10000"/>
                    <a:gd name="connsiteX120" fmla="*/ 3506 w 9937"/>
                    <a:gd name="connsiteY120" fmla="*/ 1643 h 10000"/>
                    <a:gd name="connsiteX121" fmla="*/ 3468 w 9937"/>
                    <a:gd name="connsiteY121" fmla="*/ 1655 h 10000"/>
                    <a:gd name="connsiteX122" fmla="*/ 3426 w 9937"/>
                    <a:gd name="connsiteY122" fmla="*/ 1664 h 10000"/>
                    <a:gd name="connsiteX123" fmla="*/ 3375 w 9937"/>
                    <a:gd name="connsiteY123" fmla="*/ 1664 h 10000"/>
                    <a:gd name="connsiteX124" fmla="*/ 0 w 9937"/>
                    <a:gd name="connsiteY124" fmla="*/ 1664 h 10000"/>
                    <a:gd name="connsiteX125" fmla="*/ 0 w 9937"/>
                    <a:gd name="connsiteY125" fmla="*/ 5206 h 10000"/>
                    <a:gd name="connsiteX126" fmla="*/ 0 w 9937"/>
                    <a:gd name="connsiteY126" fmla="*/ 5206 h 10000"/>
                    <a:gd name="connsiteX127" fmla="*/ 34 w 9937"/>
                    <a:gd name="connsiteY127" fmla="*/ 5240 h 10000"/>
                    <a:gd name="connsiteX128" fmla="*/ 63 w 9937"/>
                    <a:gd name="connsiteY128" fmla="*/ 5257 h 10000"/>
                    <a:gd name="connsiteX129" fmla="*/ 101 w 9937"/>
                    <a:gd name="connsiteY129" fmla="*/ 5265 h 10000"/>
                    <a:gd name="connsiteX130" fmla="*/ 147 w 9937"/>
                    <a:gd name="connsiteY130" fmla="*/ 5253 h 10000"/>
                    <a:gd name="connsiteX131" fmla="*/ 189 w 9937"/>
                    <a:gd name="connsiteY131" fmla="*/ 5232 h 10000"/>
                    <a:gd name="connsiteX132" fmla="*/ 227 w 9937"/>
                    <a:gd name="connsiteY132" fmla="*/ 5202 h 10000"/>
                    <a:gd name="connsiteX133" fmla="*/ 265 w 9937"/>
                    <a:gd name="connsiteY133" fmla="*/ 5152 h 10000"/>
                    <a:gd name="connsiteX134" fmla="*/ 303 w 9937"/>
                    <a:gd name="connsiteY134" fmla="*/ 5088 h 10000"/>
                    <a:gd name="connsiteX135" fmla="*/ 303 w 9937"/>
                    <a:gd name="connsiteY135" fmla="*/ 5088 h 10000"/>
                    <a:gd name="connsiteX136" fmla="*/ 337 w 9937"/>
                    <a:gd name="connsiteY136" fmla="*/ 5038 h 10000"/>
                    <a:gd name="connsiteX137" fmla="*/ 375 w 9937"/>
                    <a:gd name="connsiteY137" fmla="*/ 4983 h 10000"/>
                    <a:gd name="connsiteX138" fmla="*/ 429 w 9937"/>
                    <a:gd name="connsiteY138" fmla="*/ 4920 h 10000"/>
                    <a:gd name="connsiteX139" fmla="*/ 467 w 9937"/>
                    <a:gd name="connsiteY139" fmla="*/ 4886 h 10000"/>
                    <a:gd name="connsiteX140" fmla="*/ 505 w 9937"/>
                    <a:gd name="connsiteY140" fmla="*/ 4857 h 10000"/>
                    <a:gd name="connsiteX141" fmla="*/ 547 w 9937"/>
                    <a:gd name="connsiteY141" fmla="*/ 4832 h 10000"/>
                    <a:gd name="connsiteX142" fmla="*/ 598 w 9937"/>
                    <a:gd name="connsiteY142" fmla="*/ 4806 h 10000"/>
                    <a:gd name="connsiteX143" fmla="*/ 657 w 9937"/>
                    <a:gd name="connsiteY143" fmla="*/ 4781 h 10000"/>
                    <a:gd name="connsiteX144" fmla="*/ 711 w 9937"/>
                    <a:gd name="connsiteY144" fmla="*/ 4768 h 10000"/>
                    <a:gd name="connsiteX145" fmla="*/ 774 w 9937"/>
                    <a:gd name="connsiteY145" fmla="*/ 4756 h 10000"/>
                    <a:gd name="connsiteX146" fmla="*/ 846 w 9937"/>
                    <a:gd name="connsiteY146" fmla="*/ 4747 h 10000"/>
                    <a:gd name="connsiteX147" fmla="*/ 846 w 9937"/>
                    <a:gd name="connsiteY147" fmla="*/ 4747 h 10000"/>
                    <a:gd name="connsiteX148" fmla="*/ 926 w 9937"/>
                    <a:gd name="connsiteY148" fmla="*/ 4756 h 10000"/>
                    <a:gd name="connsiteX149" fmla="*/ 1002 w 9937"/>
                    <a:gd name="connsiteY149" fmla="*/ 4773 h 10000"/>
                    <a:gd name="connsiteX150" fmla="*/ 1077 w 9937"/>
                    <a:gd name="connsiteY150" fmla="*/ 4794 h 10000"/>
                    <a:gd name="connsiteX151" fmla="*/ 1145 w 9937"/>
                    <a:gd name="connsiteY151" fmla="*/ 4832 h 10000"/>
                    <a:gd name="connsiteX152" fmla="*/ 1216 w 9937"/>
                    <a:gd name="connsiteY152" fmla="*/ 4869 h 10000"/>
                    <a:gd name="connsiteX153" fmla="*/ 1279 w 9937"/>
                    <a:gd name="connsiteY153" fmla="*/ 4920 h 10000"/>
                    <a:gd name="connsiteX154" fmla="*/ 1343 w 9937"/>
                    <a:gd name="connsiteY154" fmla="*/ 4975 h 10000"/>
                    <a:gd name="connsiteX155" fmla="*/ 1393 w 9937"/>
                    <a:gd name="connsiteY155" fmla="*/ 5034 h 10000"/>
                    <a:gd name="connsiteX156" fmla="*/ 1444 w 9937"/>
                    <a:gd name="connsiteY156" fmla="*/ 5101 h 10000"/>
                    <a:gd name="connsiteX157" fmla="*/ 1486 w 9937"/>
                    <a:gd name="connsiteY157" fmla="*/ 5177 h 10000"/>
                    <a:gd name="connsiteX158" fmla="*/ 1532 w 9937"/>
                    <a:gd name="connsiteY158" fmla="*/ 5257 h 10000"/>
                    <a:gd name="connsiteX159" fmla="*/ 1561 w 9937"/>
                    <a:gd name="connsiteY159" fmla="*/ 5341 h 10000"/>
                    <a:gd name="connsiteX160" fmla="*/ 1587 w 9937"/>
                    <a:gd name="connsiteY160" fmla="*/ 5430 h 10000"/>
                    <a:gd name="connsiteX161" fmla="*/ 1608 w 9937"/>
                    <a:gd name="connsiteY161" fmla="*/ 5522 h 10000"/>
                    <a:gd name="connsiteX162" fmla="*/ 1620 w 9937"/>
                    <a:gd name="connsiteY162" fmla="*/ 5619 h 10000"/>
                    <a:gd name="connsiteX163" fmla="*/ 1625 w 9937"/>
                    <a:gd name="connsiteY163" fmla="*/ 5720 h 10000"/>
                    <a:gd name="connsiteX164" fmla="*/ 1625 w 9937"/>
                    <a:gd name="connsiteY164" fmla="*/ 5720 h 10000"/>
                    <a:gd name="connsiteX165" fmla="*/ 1620 w 9937"/>
                    <a:gd name="connsiteY165" fmla="*/ 5817 h 10000"/>
                    <a:gd name="connsiteX166" fmla="*/ 1608 w 9937"/>
                    <a:gd name="connsiteY166" fmla="*/ 5914 h 10000"/>
                    <a:gd name="connsiteX167" fmla="*/ 1587 w 9937"/>
                    <a:gd name="connsiteY167" fmla="*/ 6007 h 10000"/>
                    <a:gd name="connsiteX168" fmla="*/ 1561 w 9937"/>
                    <a:gd name="connsiteY168" fmla="*/ 6095 h 10000"/>
                    <a:gd name="connsiteX169" fmla="*/ 1532 w 9937"/>
                    <a:gd name="connsiteY169" fmla="*/ 6179 h 10000"/>
                    <a:gd name="connsiteX170" fmla="*/ 1486 w 9937"/>
                    <a:gd name="connsiteY170" fmla="*/ 6259 h 10000"/>
                    <a:gd name="connsiteX171" fmla="*/ 1444 w 9937"/>
                    <a:gd name="connsiteY171" fmla="*/ 6335 h 10000"/>
                    <a:gd name="connsiteX172" fmla="*/ 1393 w 9937"/>
                    <a:gd name="connsiteY172" fmla="*/ 6398 h 10000"/>
                    <a:gd name="connsiteX173" fmla="*/ 1343 w 9937"/>
                    <a:gd name="connsiteY173" fmla="*/ 6462 h 10000"/>
                    <a:gd name="connsiteX174" fmla="*/ 1279 w 9937"/>
                    <a:gd name="connsiteY174" fmla="*/ 6516 h 10000"/>
                    <a:gd name="connsiteX175" fmla="*/ 1216 w 9937"/>
                    <a:gd name="connsiteY175" fmla="*/ 6567 h 10000"/>
                    <a:gd name="connsiteX176" fmla="*/ 1145 w 9937"/>
                    <a:gd name="connsiteY176" fmla="*/ 6605 h 10000"/>
                    <a:gd name="connsiteX177" fmla="*/ 1077 w 9937"/>
                    <a:gd name="connsiteY177" fmla="*/ 6643 h 10000"/>
                    <a:gd name="connsiteX178" fmla="*/ 1002 w 9937"/>
                    <a:gd name="connsiteY178" fmla="*/ 6664 h 10000"/>
                    <a:gd name="connsiteX179" fmla="*/ 926 w 9937"/>
                    <a:gd name="connsiteY179" fmla="*/ 6681 h 10000"/>
                    <a:gd name="connsiteX180" fmla="*/ 846 w 9937"/>
                    <a:gd name="connsiteY180" fmla="*/ 6681 h 10000"/>
                    <a:gd name="connsiteX181" fmla="*/ 846 w 9937"/>
                    <a:gd name="connsiteY181" fmla="*/ 6681 h 10000"/>
                    <a:gd name="connsiteX182" fmla="*/ 774 w 9937"/>
                    <a:gd name="connsiteY182" fmla="*/ 6681 h 10000"/>
                    <a:gd name="connsiteX183" fmla="*/ 711 w 9937"/>
                    <a:gd name="connsiteY183" fmla="*/ 6668 h 10000"/>
                    <a:gd name="connsiteX184" fmla="*/ 657 w 9937"/>
                    <a:gd name="connsiteY184" fmla="*/ 6651 h 10000"/>
                    <a:gd name="connsiteX185" fmla="*/ 598 w 9937"/>
                    <a:gd name="connsiteY185" fmla="*/ 6630 h 10000"/>
                    <a:gd name="connsiteX186" fmla="*/ 547 w 9937"/>
                    <a:gd name="connsiteY186" fmla="*/ 6605 h 10000"/>
                    <a:gd name="connsiteX187" fmla="*/ 505 w 9937"/>
                    <a:gd name="connsiteY187" fmla="*/ 6575 h 10000"/>
                    <a:gd name="connsiteX188" fmla="*/ 467 w 9937"/>
                    <a:gd name="connsiteY188" fmla="*/ 6550 h 10000"/>
                    <a:gd name="connsiteX189" fmla="*/ 429 w 9937"/>
                    <a:gd name="connsiteY189" fmla="*/ 6516 h 10000"/>
                    <a:gd name="connsiteX190" fmla="*/ 375 w 9937"/>
                    <a:gd name="connsiteY190" fmla="*/ 6453 h 10000"/>
                    <a:gd name="connsiteX191" fmla="*/ 337 w 9937"/>
                    <a:gd name="connsiteY191" fmla="*/ 6398 h 10000"/>
                    <a:gd name="connsiteX192" fmla="*/ 303 w 9937"/>
                    <a:gd name="connsiteY192" fmla="*/ 6348 h 10000"/>
                    <a:gd name="connsiteX193" fmla="*/ 303 w 9937"/>
                    <a:gd name="connsiteY193" fmla="*/ 6348 h 10000"/>
                    <a:gd name="connsiteX194" fmla="*/ 265 w 9937"/>
                    <a:gd name="connsiteY194" fmla="*/ 6285 h 10000"/>
                    <a:gd name="connsiteX195" fmla="*/ 227 w 9937"/>
                    <a:gd name="connsiteY195" fmla="*/ 6234 h 10000"/>
                    <a:gd name="connsiteX196" fmla="*/ 189 w 9937"/>
                    <a:gd name="connsiteY196" fmla="*/ 6205 h 10000"/>
                    <a:gd name="connsiteX197" fmla="*/ 147 w 9937"/>
                    <a:gd name="connsiteY197" fmla="*/ 6179 h 10000"/>
                    <a:gd name="connsiteX198" fmla="*/ 101 w 9937"/>
                    <a:gd name="connsiteY198" fmla="*/ 6171 h 10000"/>
                    <a:gd name="connsiteX199" fmla="*/ 63 w 9937"/>
                    <a:gd name="connsiteY199" fmla="*/ 6179 h 10000"/>
                    <a:gd name="connsiteX200" fmla="*/ 34 w 9937"/>
                    <a:gd name="connsiteY200" fmla="*/ 6196 h 10000"/>
                    <a:gd name="connsiteX201" fmla="*/ 0 w 9937"/>
                    <a:gd name="connsiteY201" fmla="*/ 6230 h 10000"/>
                    <a:gd name="connsiteX202" fmla="*/ 0 w 9937"/>
                    <a:gd name="connsiteY202" fmla="*/ 10000 h 10000"/>
                    <a:gd name="connsiteX203" fmla="*/ 8329 w 9937"/>
                    <a:gd name="connsiteY203" fmla="*/ 10000 h 10000"/>
                    <a:gd name="connsiteX204" fmla="*/ 9937 w 9937"/>
                    <a:gd name="connsiteY204" fmla="*/ 5345 h 10000"/>
                    <a:gd name="connsiteX205" fmla="*/ 9903 w 9937"/>
                    <a:gd name="connsiteY205" fmla="*/ 5257 h 10000"/>
                    <a:gd name="connsiteX206" fmla="*/ 9865 w 9937"/>
                    <a:gd name="connsiteY206" fmla="*/ 5177 h 10000"/>
                    <a:gd name="connsiteX207" fmla="*/ 9815 w 9937"/>
                    <a:gd name="connsiteY207" fmla="*/ 5110 h 10000"/>
                    <a:gd name="connsiteX208" fmla="*/ 9773 w 9937"/>
                    <a:gd name="connsiteY208" fmla="*/ 5038 h 10000"/>
                    <a:gd name="connsiteX209" fmla="*/ 9714 w 9937"/>
                    <a:gd name="connsiteY209" fmla="*/ 4975 h 10000"/>
                    <a:gd name="connsiteX210" fmla="*/ 9651 w 9937"/>
                    <a:gd name="connsiteY210" fmla="*/ 4920 h 10000"/>
                    <a:gd name="connsiteX211" fmla="*/ 9588 w 9937"/>
                    <a:gd name="connsiteY211" fmla="*/ 4869 h 10000"/>
                    <a:gd name="connsiteX212" fmla="*/ 9520 w 9937"/>
                    <a:gd name="connsiteY212" fmla="*/ 4832 h 10000"/>
                    <a:gd name="connsiteX213" fmla="*/ 9453 w 9937"/>
                    <a:gd name="connsiteY213" fmla="*/ 4798 h 10000"/>
                    <a:gd name="connsiteX214" fmla="*/ 9377 w 9937"/>
                    <a:gd name="connsiteY214" fmla="*/ 4773 h 10000"/>
                    <a:gd name="connsiteX215" fmla="*/ 9301 w 9937"/>
                    <a:gd name="connsiteY215" fmla="*/ 4760 h 10000"/>
                    <a:gd name="connsiteX216" fmla="*/ 9217 w 9937"/>
                    <a:gd name="connsiteY216" fmla="*/ 4756 h 10000"/>
                    <a:gd name="connsiteX217" fmla="*/ 9217 w 9937"/>
                    <a:gd name="connsiteY217" fmla="*/ 4756 h 10000"/>
                    <a:gd name="connsiteX0" fmla="*/ 9275 w 10102"/>
                    <a:gd name="connsiteY0" fmla="*/ 4756 h 10000"/>
                    <a:gd name="connsiteX1" fmla="*/ 9275 w 10102"/>
                    <a:gd name="connsiteY1" fmla="*/ 4756 h 10000"/>
                    <a:gd name="connsiteX2" fmla="*/ 9208 w 10102"/>
                    <a:gd name="connsiteY2" fmla="*/ 4756 h 10000"/>
                    <a:gd name="connsiteX3" fmla="*/ 9145 w 10102"/>
                    <a:gd name="connsiteY3" fmla="*/ 4768 h 10000"/>
                    <a:gd name="connsiteX4" fmla="*/ 9085 w 10102"/>
                    <a:gd name="connsiteY4" fmla="*/ 4785 h 10000"/>
                    <a:gd name="connsiteX5" fmla="*/ 9030 w 10102"/>
                    <a:gd name="connsiteY5" fmla="*/ 4806 h 10000"/>
                    <a:gd name="connsiteX6" fmla="*/ 8984 w 10102"/>
                    <a:gd name="connsiteY6" fmla="*/ 4832 h 10000"/>
                    <a:gd name="connsiteX7" fmla="*/ 8936 w 10102"/>
                    <a:gd name="connsiteY7" fmla="*/ 4861 h 10000"/>
                    <a:gd name="connsiteX8" fmla="*/ 8899 w 10102"/>
                    <a:gd name="connsiteY8" fmla="*/ 4895 h 10000"/>
                    <a:gd name="connsiteX9" fmla="*/ 8861 w 10102"/>
                    <a:gd name="connsiteY9" fmla="*/ 4924 h 10000"/>
                    <a:gd name="connsiteX10" fmla="*/ 8801 w 10102"/>
                    <a:gd name="connsiteY10" fmla="*/ 4987 h 10000"/>
                    <a:gd name="connsiteX11" fmla="*/ 8763 w 10102"/>
                    <a:gd name="connsiteY11" fmla="*/ 5038 h 10000"/>
                    <a:gd name="connsiteX12" fmla="*/ 8733 w 10102"/>
                    <a:gd name="connsiteY12" fmla="*/ 5097 h 10000"/>
                    <a:gd name="connsiteX13" fmla="*/ 8733 w 10102"/>
                    <a:gd name="connsiteY13" fmla="*/ 5097 h 10000"/>
                    <a:gd name="connsiteX14" fmla="*/ 8708 w 10102"/>
                    <a:gd name="connsiteY14" fmla="*/ 5131 h 10000"/>
                    <a:gd name="connsiteX15" fmla="*/ 8683 w 10102"/>
                    <a:gd name="connsiteY15" fmla="*/ 5168 h 10000"/>
                    <a:gd name="connsiteX16" fmla="*/ 8658 w 10102"/>
                    <a:gd name="connsiteY16" fmla="*/ 5202 h 10000"/>
                    <a:gd name="connsiteX17" fmla="*/ 8623 w 10102"/>
                    <a:gd name="connsiteY17" fmla="*/ 5227 h 10000"/>
                    <a:gd name="connsiteX18" fmla="*/ 8598 w 10102"/>
                    <a:gd name="connsiteY18" fmla="*/ 5244 h 10000"/>
                    <a:gd name="connsiteX19" fmla="*/ 8568 w 10102"/>
                    <a:gd name="connsiteY19" fmla="*/ 5257 h 10000"/>
                    <a:gd name="connsiteX20" fmla="*/ 8543 w 10102"/>
                    <a:gd name="connsiteY20" fmla="*/ 5265 h 10000"/>
                    <a:gd name="connsiteX21" fmla="*/ 8509 w 10102"/>
                    <a:gd name="connsiteY21" fmla="*/ 5265 h 10000"/>
                    <a:gd name="connsiteX22" fmla="*/ 8483 w 10102"/>
                    <a:gd name="connsiteY22" fmla="*/ 5257 h 10000"/>
                    <a:gd name="connsiteX23" fmla="*/ 8466 w 10102"/>
                    <a:gd name="connsiteY23" fmla="*/ 5244 h 10000"/>
                    <a:gd name="connsiteX24" fmla="*/ 8441 w 10102"/>
                    <a:gd name="connsiteY24" fmla="*/ 5227 h 10000"/>
                    <a:gd name="connsiteX25" fmla="*/ 8420 w 10102"/>
                    <a:gd name="connsiteY25" fmla="*/ 5202 h 10000"/>
                    <a:gd name="connsiteX26" fmla="*/ 8407 w 10102"/>
                    <a:gd name="connsiteY26" fmla="*/ 5168 h 10000"/>
                    <a:gd name="connsiteX27" fmla="*/ 8395 w 10102"/>
                    <a:gd name="connsiteY27" fmla="*/ 5131 h 10000"/>
                    <a:gd name="connsiteX28" fmla="*/ 8391 w 10102"/>
                    <a:gd name="connsiteY28" fmla="*/ 5088 h 10000"/>
                    <a:gd name="connsiteX29" fmla="*/ 8382 w 10102"/>
                    <a:gd name="connsiteY29" fmla="*/ 5046 h 10000"/>
                    <a:gd name="connsiteX30" fmla="*/ 8382 w 10102"/>
                    <a:gd name="connsiteY30" fmla="*/ 1664 h 10000"/>
                    <a:gd name="connsiteX31" fmla="*/ 4765 w 10102"/>
                    <a:gd name="connsiteY31" fmla="*/ 1664 h 10000"/>
                    <a:gd name="connsiteX32" fmla="*/ 4765 w 10102"/>
                    <a:gd name="connsiteY32" fmla="*/ 1664 h 10000"/>
                    <a:gd name="connsiteX33" fmla="*/ 4714 w 10102"/>
                    <a:gd name="connsiteY33" fmla="*/ 1664 h 10000"/>
                    <a:gd name="connsiteX34" fmla="*/ 4667 w 10102"/>
                    <a:gd name="connsiteY34" fmla="*/ 1655 h 10000"/>
                    <a:gd name="connsiteX35" fmla="*/ 4629 w 10102"/>
                    <a:gd name="connsiteY35" fmla="*/ 1643 h 10000"/>
                    <a:gd name="connsiteX36" fmla="*/ 4600 w 10102"/>
                    <a:gd name="connsiteY36" fmla="*/ 1626 h 10000"/>
                    <a:gd name="connsiteX37" fmla="*/ 4574 w 10102"/>
                    <a:gd name="connsiteY37" fmla="*/ 1605 h 10000"/>
                    <a:gd name="connsiteX38" fmla="*/ 4553 w 10102"/>
                    <a:gd name="connsiteY38" fmla="*/ 1588 h 10000"/>
                    <a:gd name="connsiteX39" fmla="*/ 4541 w 10102"/>
                    <a:gd name="connsiteY39" fmla="*/ 1563 h 10000"/>
                    <a:gd name="connsiteX40" fmla="*/ 4537 w 10102"/>
                    <a:gd name="connsiteY40" fmla="*/ 1537 h 10000"/>
                    <a:gd name="connsiteX41" fmla="*/ 4537 w 10102"/>
                    <a:gd name="connsiteY41" fmla="*/ 1512 h 10000"/>
                    <a:gd name="connsiteX42" fmla="*/ 4541 w 10102"/>
                    <a:gd name="connsiteY42" fmla="*/ 1479 h 10000"/>
                    <a:gd name="connsiteX43" fmla="*/ 4553 w 10102"/>
                    <a:gd name="connsiteY43" fmla="*/ 1453 h 10000"/>
                    <a:gd name="connsiteX44" fmla="*/ 4574 w 10102"/>
                    <a:gd name="connsiteY44" fmla="*/ 1424 h 10000"/>
                    <a:gd name="connsiteX45" fmla="*/ 4600 w 10102"/>
                    <a:gd name="connsiteY45" fmla="*/ 1398 h 10000"/>
                    <a:gd name="connsiteX46" fmla="*/ 4629 w 10102"/>
                    <a:gd name="connsiteY46" fmla="*/ 1373 h 10000"/>
                    <a:gd name="connsiteX47" fmla="*/ 4667 w 10102"/>
                    <a:gd name="connsiteY47" fmla="*/ 1344 h 10000"/>
                    <a:gd name="connsiteX48" fmla="*/ 4714 w 10102"/>
                    <a:gd name="connsiteY48" fmla="*/ 1323 h 10000"/>
                    <a:gd name="connsiteX49" fmla="*/ 4714 w 10102"/>
                    <a:gd name="connsiteY49" fmla="*/ 1323 h 10000"/>
                    <a:gd name="connsiteX50" fmla="*/ 4765 w 10102"/>
                    <a:gd name="connsiteY50" fmla="*/ 1293 h 10000"/>
                    <a:gd name="connsiteX51" fmla="*/ 4820 w 10102"/>
                    <a:gd name="connsiteY51" fmla="*/ 1247 h 10000"/>
                    <a:gd name="connsiteX52" fmla="*/ 4884 w 10102"/>
                    <a:gd name="connsiteY52" fmla="*/ 1192 h 10000"/>
                    <a:gd name="connsiteX53" fmla="*/ 4913 w 10102"/>
                    <a:gd name="connsiteY53" fmla="*/ 1158 h 10000"/>
                    <a:gd name="connsiteX54" fmla="*/ 4947 w 10102"/>
                    <a:gd name="connsiteY54" fmla="*/ 1116 h 10000"/>
                    <a:gd name="connsiteX55" fmla="*/ 4972 w 10102"/>
                    <a:gd name="connsiteY55" fmla="*/ 1070 h 10000"/>
                    <a:gd name="connsiteX56" fmla="*/ 4997 w 10102"/>
                    <a:gd name="connsiteY56" fmla="*/ 1019 h 10000"/>
                    <a:gd name="connsiteX57" fmla="*/ 5024 w 10102"/>
                    <a:gd name="connsiteY57" fmla="*/ 969 h 10000"/>
                    <a:gd name="connsiteX58" fmla="*/ 5036 w 10102"/>
                    <a:gd name="connsiteY58" fmla="*/ 906 h 10000"/>
                    <a:gd name="connsiteX59" fmla="*/ 5049 w 10102"/>
                    <a:gd name="connsiteY59" fmla="*/ 842 h 10000"/>
                    <a:gd name="connsiteX60" fmla="*/ 5053 w 10102"/>
                    <a:gd name="connsiteY60" fmla="*/ 775 h 10000"/>
                    <a:gd name="connsiteX61" fmla="*/ 5053 w 10102"/>
                    <a:gd name="connsiteY61" fmla="*/ 775 h 10000"/>
                    <a:gd name="connsiteX62" fmla="*/ 5049 w 10102"/>
                    <a:gd name="connsiteY62" fmla="*/ 699 h 10000"/>
                    <a:gd name="connsiteX63" fmla="*/ 5028 w 10102"/>
                    <a:gd name="connsiteY63" fmla="*/ 619 h 10000"/>
                    <a:gd name="connsiteX64" fmla="*/ 5011 w 10102"/>
                    <a:gd name="connsiteY64" fmla="*/ 548 h 10000"/>
                    <a:gd name="connsiteX65" fmla="*/ 4972 w 10102"/>
                    <a:gd name="connsiteY65" fmla="*/ 472 h 10000"/>
                    <a:gd name="connsiteX66" fmla="*/ 4934 w 10102"/>
                    <a:gd name="connsiteY66" fmla="*/ 409 h 10000"/>
                    <a:gd name="connsiteX67" fmla="*/ 4884 w 10102"/>
                    <a:gd name="connsiteY67" fmla="*/ 341 h 10000"/>
                    <a:gd name="connsiteX68" fmla="*/ 4832 w 10102"/>
                    <a:gd name="connsiteY68" fmla="*/ 282 h 10000"/>
                    <a:gd name="connsiteX69" fmla="*/ 4769 w 10102"/>
                    <a:gd name="connsiteY69" fmla="*/ 227 h 10000"/>
                    <a:gd name="connsiteX70" fmla="*/ 4702 w 10102"/>
                    <a:gd name="connsiteY70" fmla="*/ 177 h 10000"/>
                    <a:gd name="connsiteX71" fmla="*/ 4625 w 10102"/>
                    <a:gd name="connsiteY71" fmla="*/ 135 h 10000"/>
                    <a:gd name="connsiteX72" fmla="*/ 4541 w 10102"/>
                    <a:gd name="connsiteY72" fmla="*/ 97 h 10000"/>
                    <a:gd name="connsiteX73" fmla="*/ 4460 w 10102"/>
                    <a:gd name="connsiteY73" fmla="*/ 63 h 10000"/>
                    <a:gd name="connsiteX74" fmla="*/ 4371 w 10102"/>
                    <a:gd name="connsiteY74" fmla="*/ 38 h 10000"/>
                    <a:gd name="connsiteX75" fmla="*/ 4274 w 10102"/>
                    <a:gd name="connsiteY75" fmla="*/ 13 h 10000"/>
                    <a:gd name="connsiteX76" fmla="*/ 4180 w 10102"/>
                    <a:gd name="connsiteY76" fmla="*/ 8 h 10000"/>
                    <a:gd name="connsiteX77" fmla="*/ 4079 w 10102"/>
                    <a:gd name="connsiteY77" fmla="*/ 0 h 10000"/>
                    <a:gd name="connsiteX78" fmla="*/ 4079 w 10102"/>
                    <a:gd name="connsiteY78" fmla="*/ 0 h 10000"/>
                    <a:gd name="connsiteX79" fmla="*/ 3977 w 10102"/>
                    <a:gd name="connsiteY79" fmla="*/ 8 h 10000"/>
                    <a:gd name="connsiteX80" fmla="*/ 3883 w 10102"/>
                    <a:gd name="connsiteY80" fmla="*/ 13 h 10000"/>
                    <a:gd name="connsiteX81" fmla="*/ 3787 w 10102"/>
                    <a:gd name="connsiteY81" fmla="*/ 38 h 10000"/>
                    <a:gd name="connsiteX82" fmla="*/ 3697 w 10102"/>
                    <a:gd name="connsiteY82" fmla="*/ 63 h 10000"/>
                    <a:gd name="connsiteX83" fmla="*/ 3617 w 10102"/>
                    <a:gd name="connsiteY83" fmla="*/ 97 h 10000"/>
                    <a:gd name="connsiteX84" fmla="*/ 3536 w 10102"/>
                    <a:gd name="connsiteY84" fmla="*/ 135 h 10000"/>
                    <a:gd name="connsiteX85" fmla="*/ 3461 w 10102"/>
                    <a:gd name="connsiteY85" fmla="*/ 177 h 10000"/>
                    <a:gd name="connsiteX86" fmla="*/ 3396 w 10102"/>
                    <a:gd name="connsiteY86" fmla="*/ 227 h 10000"/>
                    <a:gd name="connsiteX87" fmla="*/ 3333 w 10102"/>
                    <a:gd name="connsiteY87" fmla="*/ 282 h 10000"/>
                    <a:gd name="connsiteX88" fmla="*/ 3274 w 10102"/>
                    <a:gd name="connsiteY88" fmla="*/ 341 h 10000"/>
                    <a:gd name="connsiteX89" fmla="*/ 3223 w 10102"/>
                    <a:gd name="connsiteY89" fmla="*/ 409 h 10000"/>
                    <a:gd name="connsiteX90" fmla="*/ 3185 w 10102"/>
                    <a:gd name="connsiteY90" fmla="*/ 472 h 10000"/>
                    <a:gd name="connsiteX91" fmla="*/ 3156 w 10102"/>
                    <a:gd name="connsiteY91" fmla="*/ 548 h 10000"/>
                    <a:gd name="connsiteX92" fmla="*/ 3130 w 10102"/>
                    <a:gd name="connsiteY92" fmla="*/ 619 h 10000"/>
                    <a:gd name="connsiteX93" fmla="*/ 3109 w 10102"/>
                    <a:gd name="connsiteY93" fmla="*/ 699 h 10000"/>
                    <a:gd name="connsiteX94" fmla="*/ 3109 w 10102"/>
                    <a:gd name="connsiteY94" fmla="*/ 775 h 10000"/>
                    <a:gd name="connsiteX95" fmla="*/ 3109 w 10102"/>
                    <a:gd name="connsiteY95" fmla="*/ 775 h 10000"/>
                    <a:gd name="connsiteX96" fmla="*/ 3109 w 10102"/>
                    <a:gd name="connsiteY96" fmla="*/ 842 h 10000"/>
                    <a:gd name="connsiteX97" fmla="*/ 3122 w 10102"/>
                    <a:gd name="connsiteY97" fmla="*/ 906 h 10000"/>
                    <a:gd name="connsiteX98" fmla="*/ 3143 w 10102"/>
                    <a:gd name="connsiteY98" fmla="*/ 969 h 10000"/>
                    <a:gd name="connsiteX99" fmla="*/ 3160 w 10102"/>
                    <a:gd name="connsiteY99" fmla="*/ 1019 h 10000"/>
                    <a:gd name="connsiteX100" fmla="*/ 3185 w 10102"/>
                    <a:gd name="connsiteY100" fmla="*/ 1070 h 10000"/>
                    <a:gd name="connsiteX101" fmla="*/ 3219 w 10102"/>
                    <a:gd name="connsiteY101" fmla="*/ 1116 h 10000"/>
                    <a:gd name="connsiteX102" fmla="*/ 3244 w 10102"/>
                    <a:gd name="connsiteY102" fmla="*/ 1158 h 10000"/>
                    <a:gd name="connsiteX103" fmla="*/ 3283 w 10102"/>
                    <a:gd name="connsiteY103" fmla="*/ 1192 h 10000"/>
                    <a:gd name="connsiteX104" fmla="*/ 3337 w 10102"/>
                    <a:gd name="connsiteY104" fmla="*/ 1247 h 10000"/>
                    <a:gd name="connsiteX105" fmla="*/ 3396 w 10102"/>
                    <a:gd name="connsiteY105" fmla="*/ 1293 h 10000"/>
                    <a:gd name="connsiteX106" fmla="*/ 3448 w 10102"/>
                    <a:gd name="connsiteY106" fmla="*/ 1323 h 10000"/>
                    <a:gd name="connsiteX107" fmla="*/ 3448 w 10102"/>
                    <a:gd name="connsiteY107" fmla="*/ 1323 h 10000"/>
                    <a:gd name="connsiteX108" fmla="*/ 3490 w 10102"/>
                    <a:gd name="connsiteY108" fmla="*/ 1344 h 10000"/>
                    <a:gd name="connsiteX109" fmla="*/ 3528 w 10102"/>
                    <a:gd name="connsiteY109" fmla="*/ 1373 h 10000"/>
                    <a:gd name="connsiteX110" fmla="*/ 3557 w 10102"/>
                    <a:gd name="connsiteY110" fmla="*/ 1398 h 10000"/>
                    <a:gd name="connsiteX111" fmla="*/ 3584 w 10102"/>
                    <a:gd name="connsiteY111" fmla="*/ 1424 h 10000"/>
                    <a:gd name="connsiteX112" fmla="*/ 3605 w 10102"/>
                    <a:gd name="connsiteY112" fmla="*/ 1453 h 10000"/>
                    <a:gd name="connsiteX113" fmla="*/ 3617 w 10102"/>
                    <a:gd name="connsiteY113" fmla="*/ 1479 h 10000"/>
                    <a:gd name="connsiteX114" fmla="*/ 3621 w 10102"/>
                    <a:gd name="connsiteY114" fmla="*/ 1512 h 10000"/>
                    <a:gd name="connsiteX115" fmla="*/ 3621 w 10102"/>
                    <a:gd name="connsiteY115" fmla="*/ 1537 h 10000"/>
                    <a:gd name="connsiteX116" fmla="*/ 3617 w 10102"/>
                    <a:gd name="connsiteY116" fmla="*/ 1563 h 10000"/>
                    <a:gd name="connsiteX117" fmla="*/ 3605 w 10102"/>
                    <a:gd name="connsiteY117" fmla="*/ 1588 h 10000"/>
                    <a:gd name="connsiteX118" fmla="*/ 3584 w 10102"/>
                    <a:gd name="connsiteY118" fmla="*/ 1605 h 10000"/>
                    <a:gd name="connsiteX119" fmla="*/ 3557 w 10102"/>
                    <a:gd name="connsiteY119" fmla="*/ 1626 h 10000"/>
                    <a:gd name="connsiteX120" fmla="*/ 3528 w 10102"/>
                    <a:gd name="connsiteY120" fmla="*/ 1643 h 10000"/>
                    <a:gd name="connsiteX121" fmla="*/ 3490 w 10102"/>
                    <a:gd name="connsiteY121" fmla="*/ 1655 h 10000"/>
                    <a:gd name="connsiteX122" fmla="*/ 3448 w 10102"/>
                    <a:gd name="connsiteY122" fmla="*/ 1664 h 10000"/>
                    <a:gd name="connsiteX123" fmla="*/ 3396 w 10102"/>
                    <a:gd name="connsiteY123" fmla="*/ 1664 h 10000"/>
                    <a:gd name="connsiteX124" fmla="*/ 0 w 10102"/>
                    <a:gd name="connsiteY124" fmla="*/ 1664 h 10000"/>
                    <a:gd name="connsiteX125" fmla="*/ 0 w 10102"/>
                    <a:gd name="connsiteY125" fmla="*/ 5206 h 10000"/>
                    <a:gd name="connsiteX126" fmla="*/ 0 w 10102"/>
                    <a:gd name="connsiteY126" fmla="*/ 5206 h 10000"/>
                    <a:gd name="connsiteX127" fmla="*/ 34 w 10102"/>
                    <a:gd name="connsiteY127" fmla="*/ 5240 h 10000"/>
                    <a:gd name="connsiteX128" fmla="*/ 63 w 10102"/>
                    <a:gd name="connsiteY128" fmla="*/ 5257 h 10000"/>
                    <a:gd name="connsiteX129" fmla="*/ 102 w 10102"/>
                    <a:gd name="connsiteY129" fmla="*/ 5265 h 10000"/>
                    <a:gd name="connsiteX130" fmla="*/ 148 w 10102"/>
                    <a:gd name="connsiteY130" fmla="*/ 5253 h 10000"/>
                    <a:gd name="connsiteX131" fmla="*/ 190 w 10102"/>
                    <a:gd name="connsiteY131" fmla="*/ 5232 h 10000"/>
                    <a:gd name="connsiteX132" fmla="*/ 228 w 10102"/>
                    <a:gd name="connsiteY132" fmla="*/ 5202 h 10000"/>
                    <a:gd name="connsiteX133" fmla="*/ 267 w 10102"/>
                    <a:gd name="connsiteY133" fmla="*/ 5152 h 10000"/>
                    <a:gd name="connsiteX134" fmla="*/ 305 w 10102"/>
                    <a:gd name="connsiteY134" fmla="*/ 5088 h 10000"/>
                    <a:gd name="connsiteX135" fmla="*/ 305 w 10102"/>
                    <a:gd name="connsiteY135" fmla="*/ 5088 h 10000"/>
                    <a:gd name="connsiteX136" fmla="*/ 339 w 10102"/>
                    <a:gd name="connsiteY136" fmla="*/ 5038 h 10000"/>
                    <a:gd name="connsiteX137" fmla="*/ 377 w 10102"/>
                    <a:gd name="connsiteY137" fmla="*/ 4983 h 10000"/>
                    <a:gd name="connsiteX138" fmla="*/ 432 w 10102"/>
                    <a:gd name="connsiteY138" fmla="*/ 4920 h 10000"/>
                    <a:gd name="connsiteX139" fmla="*/ 470 w 10102"/>
                    <a:gd name="connsiteY139" fmla="*/ 4886 h 10000"/>
                    <a:gd name="connsiteX140" fmla="*/ 508 w 10102"/>
                    <a:gd name="connsiteY140" fmla="*/ 4857 h 10000"/>
                    <a:gd name="connsiteX141" fmla="*/ 550 w 10102"/>
                    <a:gd name="connsiteY141" fmla="*/ 4832 h 10000"/>
                    <a:gd name="connsiteX142" fmla="*/ 602 w 10102"/>
                    <a:gd name="connsiteY142" fmla="*/ 4806 h 10000"/>
                    <a:gd name="connsiteX143" fmla="*/ 661 w 10102"/>
                    <a:gd name="connsiteY143" fmla="*/ 4781 h 10000"/>
                    <a:gd name="connsiteX144" fmla="*/ 716 w 10102"/>
                    <a:gd name="connsiteY144" fmla="*/ 4768 h 10000"/>
                    <a:gd name="connsiteX145" fmla="*/ 779 w 10102"/>
                    <a:gd name="connsiteY145" fmla="*/ 4756 h 10000"/>
                    <a:gd name="connsiteX146" fmla="*/ 851 w 10102"/>
                    <a:gd name="connsiteY146" fmla="*/ 4747 h 10000"/>
                    <a:gd name="connsiteX147" fmla="*/ 851 w 10102"/>
                    <a:gd name="connsiteY147" fmla="*/ 4747 h 10000"/>
                    <a:gd name="connsiteX148" fmla="*/ 932 w 10102"/>
                    <a:gd name="connsiteY148" fmla="*/ 4756 h 10000"/>
                    <a:gd name="connsiteX149" fmla="*/ 1008 w 10102"/>
                    <a:gd name="connsiteY149" fmla="*/ 4773 h 10000"/>
                    <a:gd name="connsiteX150" fmla="*/ 1084 w 10102"/>
                    <a:gd name="connsiteY150" fmla="*/ 4794 h 10000"/>
                    <a:gd name="connsiteX151" fmla="*/ 1152 w 10102"/>
                    <a:gd name="connsiteY151" fmla="*/ 4832 h 10000"/>
                    <a:gd name="connsiteX152" fmla="*/ 1224 w 10102"/>
                    <a:gd name="connsiteY152" fmla="*/ 4869 h 10000"/>
                    <a:gd name="connsiteX153" fmla="*/ 1287 w 10102"/>
                    <a:gd name="connsiteY153" fmla="*/ 4920 h 10000"/>
                    <a:gd name="connsiteX154" fmla="*/ 1352 w 10102"/>
                    <a:gd name="connsiteY154" fmla="*/ 4975 h 10000"/>
                    <a:gd name="connsiteX155" fmla="*/ 1402 w 10102"/>
                    <a:gd name="connsiteY155" fmla="*/ 5034 h 10000"/>
                    <a:gd name="connsiteX156" fmla="*/ 1453 w 10102"/>
                    <a:gd name="connsiteY156" fmla="*/ 5101 h 10000"/>
                    <a:gd name="connsiteX157" fmla="*/ 1495 w 10102"/>
                    <a:gd name="connsiteY157" fmla="*/ 5177 h 10000"/>
                    <a:gd name="connsiteX158" fmla="*/ 1542 w 10102"/>
                    <a:gd name="connsiteY158" fmla="*/ 5257 h 10000"/>
                    <a:gd name="connsiteX159" fmla="*/ 1571 w 10102"/>
                    <a:gd name="connsiteY159" fmla="*/ 5341 h 10000"/>
                    <a:gd name="connsiteX160" fmla="*/ 1597 w 10102"/>
                    <a:gd name="connsiteY160" fmla="*/ 5430 h 10000"/>
                    <a:gd name="connsiteX161" fmla="*/ 1618 w 10102"/>
                    <a:gd name="connsiteY161" fmla="*/ 5522 h 10000"/>
                    <a:gd name="connsiteX162" fmla="*/ 1630 w 10102"/>
                    <a:gd name="connsiteY162" fmla="*/ 5619 h 10000"/>
                    <a:gd name="connsiteX163" fmla="*/ 1635 w 10102"/>
                    <a:gd name="connsiteY163" fmla="*/ 5720 h 10000"/>
                    <a:gd name="connsiteX164" fmla="*/ 1635 w 10102"/>
                    <a:gd name="connsiteY164" fmla="*/ 5720 h 10000"/>
                    <a:gd name="connsiteX165" fmla="*/ 1630 w 10102"/>
                    <a:gd name="connsiteY165" fmla="*/ 5817 h 10000"/>
                    <a:gd name="connsiteX166" fmla="*/ 1618 w 10102"/>
                    <a:gd name="connsiteY166" fmla="*/ 5914 h 10000"/>
                    <a:gd name="connsiteX167" fmla="*/ 1597 w 10102"/>
                    <a:gd name="connsiteY167" fmla="*/ 6007 h 10000"/>
                    <a:gd name="connsiteX168" fmla="*/ 1571 w 10102"/>
                    <a:gd name="connsiteY168" fmla="*/ 6095 h 10000"/>
                    <a:gd name="connsiteX169" fmla="*/ 1542 w 10102"/>
                    <a:gd name="connsiteY169" fmla="*/ 6179 h 10000"/>
                    <a:gd name="connsiteX170" fmla="*/ 1495 w 10102"/>
                    <a:gd name="connsiteY170" fmla="*/ 6259 h 10000"/>
                    <a:gd name="connsiteX171" fmla="*/ 1453 w 10102"/>
                    <a:gd name="connsiteY171" fmla="*/ 6335 h 10000"/>
                    <a:gd name="connsiteX172" fmla="*/ 1402 w 10102"/>
                    <a:gd name="connsiteY172" fmla="*/ 6398 h 10000"/>
                    <a:gd name="connsiteX173" fmla="*/ 1352 w 10102"/>
                    <a:gd name="connsiteY173" fmla="*/ 6462 h 10000"/>
                    <a:gd name="connsiteX174" fmla="*/ 1287 w 10102"/>
                    <a:gd name="connsiteY174" fmla="*/ 6516 h 10000"/>
                    <a:gd name="connsiteX175" fmla="*/ 1224 w 10102"/>
                    <a:gd name="connsiteY175" fmla="*/ 6567 h 10000"/>
                    <a:gd name="connsiteX176" fmla="*/ 1152 w 10102"/>
                    <a:gd name="connsiteY176" fmla="*/ 6605 h 10000"/>
                    <a:gd name="connsiteX177" fmla="*/ 1084 w 10102"/>
                    <a:gd name="connsiteY177" fmla="*/ 6643 h 10000"/>
                    <a:gd name="connsiteX178" fmla="*/ 1008 w 10102"/>
                    <a:gd name="connsiteY178" fmla="*/ 6664 h 10000"/>
                    <a:gd name="connsiteX179" fmla="*/ 932 w 10102"/>
                    <a:gd name="connsiteY179" fmla="*/ 6681 h 10000"/>
                    <a:gd name="connsiteX180" fmla="*/ 851 w 10102"/>
                    <a:gd name="connsiteY180" fmla="*/ 6681 h 10000"/>
                    <a:gd name="connsiteX181" fmla="*/ 851 w 10102"/>
                    <a:gd name="connsiteY181" fmla="*/ 6681 h 10000"/>
                    <a:gd name="connsiteX182" fmla="*/ 779 w 10102"/>
                    <a:gd name="connsiteY182" fmla="*/ 6681 h 10000"/>
                    <a:gd name="connsiteX183" fmla="*/ 716 w 10102"/>
                    <a:gd name="connsiteY183" fmla="*/ 6668 h 10000"/>
                    <a:gd name="connsiteX184" fmla="*/ 661 w 10102"/>
                    <a:gd name="connsiteY184" fmla="*/ 6651 h 10000"/>
                    <a:gd name="connsiteX185" fmla="*/ 602 w 10102"/>
                    <a:gd name="connsiteY185" fmla="*/ 6630 h 10000"/>
                    <a:gd name="connsiteX186" fmla="*/ 550 w 10102"/>
                    <a:gd name="connsiteY186" fmla="*/ 6605 h 10000"/>
                    <a:gd name="connsiteX187" fmla="*/ 508 w 10102"/>
                    <a:gd name="connsiteY187" fmla="*/ 6575 h 10000"/>
                    <a:gd name="connsiteX188" fmla="*/ 470 w 10102"/>
                    <a:gd name="connsiteY188" fmla="*/ 6550 h 10000"/>
                    <a:gd name="connsiteX189" fmla="*/ 432 w 10102"/>
                    <a:gd name="connsiteY189" fmla="*/ 6516 h 10000"/>
                    <a:gd name="connsiteX190" fmla="*/ 377 w 10102"/>
                    <a:gd name="connsiteY190" fmla="*/ 6453 h 10000"/>
                    <a:gd name="connsiteX191" fmla="*/ 339 w 10102"/>
                    <a:gd name="connsiteY191" fmla="*/ 6398 h 10000"/>
                    <a:gd name="connsiteX192" fmla="*/ 305 w 10102"/>
                    <a:gd name="connsiteY192" fmla="*/ 6348 h 10000"/>
                    <a:gd name="connsiteX193" fmla="*/ 305 w 10102"/>
                    <a:gd name="connsiteY193" fmla="*/ 6348 h 10000"/>
                    <a:gd name="connsiteX194" fmla="*/ 267 w 10102"/>
                    <a:gd name="connsiteY194" fmla="*/ 6285 h 10000"/>
                    <a:gd name="connsiteX195" fmla="*/ 228 w 10102"/>
                    <a:gd name="connsiteY195" fmla="*/ 6234 h 10000"/>
                    <a:gd name="connsiteX196" fmla="*/ 190 w 10102"/>
                    <a:gd name="connsiteY196" fmla="*/ 6205 h 10000"/>
                    <a:gd name="connsiteX197" fmla="*/ 148 w 10102"/>
                    <a:gd name="connsiteY197" fmla="*/ 6179 h 10000"/>
                    <a:gd name="connsiteX198" fmla="*/ 102 w 10102"/>
                    <a:gd name="connsiteY198" fmla="*/ 6171 h 10000"/>
                    <a:gd name="connsiteX199" fmla="*/ 63 w 10102"/>
                    <a:gd name="connsiteY199" fmla="*/ 6179 h 10000"/>
                    <a:gd name="connsiteX200" fmla="*/ 34 w 10102"/>
                    <a:gd name="connsiteY200" fmla="*/ 6196 h 10000"/>
                    <a:gd name="connsiteX201" fmla="*/ 0 w 10102"/>
                    <a:gd name="connsiteY201" fmla="*/ 6230 h 10000"/>
                    <a:gd name="connsiteX202" fmla="*/ 0 w 10102"/>
                    <a:gd name="connsiteY202" fmla="*/ 10000 h 10000"/>
                    <a:gd name="connsiteX203" fmla="*/ 8382 w 10102"/>
                    <a:gd name="connsiteY203" fmla="*/ 10000 h 10000"/>
                    <a:gd name="connsiteX204" fmla="*/ 10000 w 10102"/>
                    <a:gd name="connsiteY204" fmla="*/ 5345 h 10000"/>
                    <a:gd name="connsiteX205" fmla="*/ 9928 w 10102"/>
                    <a:gd name="connsiteY205" fmla="*/ 5177 h 10000"/>
                    <a:gd name="connsiteX206" fmla="*/ 9877 w 10102"/>
                    <a:gd name="connsiteY206" fmla="*/ 5110 h 10000"/>
                    <a:gd name="connsiteX207" fmla="*/ 9835 w 10102"/>
                    <a:gd name="connsiteY207" fmla="*/ 5038 h 10000"/>
                    <a:gd name="connsiteX208" fmla="*/ 9776 w 10102"/>
                    <a:gd name="connsiteY208" fmla="*/ 4975 h 10000"/>
                    <a:gd name="connsiteX209" fmla="*/ 9712 w 10102"/>
                    <a:gd name="connsiteY209" fmla="*/ 4920 h 10000"/>
                    <a:gd name="connsiteX210" fmla="*/ 9649 w 10102"/>
                    <a:gd name="connsiteY210" fmla="*/ 4869 h 10000"/>
                    <a:gd name="connsiteX211" fmla="*/ 9580 w 10102"/>
                    <a:gd name="connsiteY211" fmla="*/ 4832 h 10000"/>
                    <a:gd name="connsiteX212" fmla="*/ 9513 w 10102"/>
                    <a:gd name="connsiteY212" fmla="*/ 4798 h 10000"/>
                    <a:gd name="connsiteX213" fmla="*/ 9436 w 10102"/>
                    <a:gd name="connsiteY213" fmla="*/ 4773 h 10000"/>
                    <a:gd name="connsiteX214" fmla="*/ 9360 w 10102"/>
                    <a:gd name="connsiteY214" fmla="*/ 4760 h 10000"/>
                    <a:gd name="connsiteX215" fmla="*/ 9275 w 10102"/>
                    <a:gd name="connsiteY215" fmla="*/ 4756 h 10000"/>
                    <a:gd name="connsiteX216" fmla="*/ 9275 w 10102"/>
                    <a:gd name="connsiteY216" fmla="*/ 4756 h 10000"/>
                    <a:gd name="connsiteX0" fmla="*/ 9275 w 10089"/>
                    <a:gd name="connsiteY0" fmla="*/ 4756 h 10000"/>
                    <a:gd name="connsiteX1" fmla="*/ 9275 w 10089"/>
                    <a:gd name="connsiteY1" fmla="*/ 4756 h 10000"/>
                    <a:gd name="connsiteX2" fmla="*/ 9208 w 10089"/>
                    <a:gd name="connsiteY2" fmla="*/ 4756 h 10000"/>
                    <a:gd name="connsiteX3" fmla="*/ 9145 w 10089"/>
                    <a:gd name="connsiteY3" fmla="*/ 4768 h 10000"/>
                    <a:gd name="connsiteX4" fmla="*/ 9085 w 10089"/>
                    <a:gd name="connsiteY4" fmla="*/ 4785 h 10000"/>
                    <a:gd name="connsiteX5" fmla="*/ 9030 w 10089"/>
                    <a:gd name="connsiteY5" fmla="*/ 4806 h 10000"/>
                    <a:gd name="connsiteX6" fmla="*/ 8984 w 10089"/>
                    <a:gd name="connsiteY6" fmla="*/ 4832 h 10000"/>
                    <a:gd name="connsiteX7" fmla="*/ 8936 w 10089"/>
                    <a:gd name="connsiteY7" fmla="*/ 4861 h 10000"/>
                    <a:gd name="connsiteX8" fmla="*/ 8899 w 10089"/>
                    <a:gd name="connsiteY8" fmla="*/ 4895 h 10000"/>
                    <a:gd name="connsiteX9" fmla="*/ 8861 w 10089"/>
                    <a:gd name="connsiteY9" fmla="*/ 4924 h 10000"/>
                    <a:gd name="connsiteX10" fmla="*/ 8801 w 10089"/>
                    <a:gd name="connsiteY10" fmla="*/ 4987 h 10000"/>
                    <a:gd name="connsiteX11" fmla="*/ 8763 w 10089"/>
                    <a:gd name="connsiteY11" fmla="*/ 5038 h 10000"/>
                    <a:gd name="connsiteX12" fmla="*/ 8733 w 10089"/>
                    <a:gd name="connsiteY12" fmla="*/ 5097 h 10000"/>
                    <a:gd name="connsiteX13" fmla="*/ 8733 w 10089"/>
                    <a:gd name="connsiteY13" fmla="*/ 5097 h 10000"/>
                    <a:gd name="connsiteX14" fmla="*/ 8708 w 10089"/>
                    <a:gd name="connsiteY14" fmla="*/ 5131 h 10000"/>
                    <a:gd name="connsiteX15" fmla="*/ 8683 w 10089"/>
                    <a:gd name="connsiteY15" fmla="*/ 5168 h 10000"/>
                    <a:gd name="connsiteX16" fmla="*/ 8658 w 10089"/>
                    <a:gd name="connsiteY16" fmla="*/ 5202 h 10000"/>
                    <a:gd name="connsiteX17" fmla="*/ 8623 w 10089"/>
                    <a:gd name="connsiteY17" fmla="*/ 5227 h 10000"/>
                    <a:gd name="connsiteX18" fmla="*/ 8598 w 10089"/>
                    <a:gd name="connsiteY18" fmla="*/ 5244 h 10000"/>
                    <a:gd name="connsiteX19" fmla="*/ 8568 w 10089"/>
                    <a:gd name="connsiteY19" fmla="*/ 5257 h 10000"/>
                    <a:gd name="connsiteX20" fmla="*/ 8543 w 10089"/>
                    <a:gd name="connsiteY20" fmla="*/ 5265 h 10000"/>
                    <a:gd name="connsiteX21" fmla="*/ 8509 w 10089"/>
                    <a:gd name="connsiteY21" fmla="*/ 5265 h 10000"/>
                    <a:gd name="connsiteX22" fmla="*/ 8483 w 10089"/>
                    <a:gd name="connsiteY22" fmla="*/ 5257 h 10000"/>
                    <a:gd name="connsiteX23" fmla="*/ 8466 w 10089"/>
                    <a:gd name="connsiteY23" fmla="*/ 5244 h 10000"/>
                    <a:gd name="connsiteX24" fmla="*/ 8441 w 10089"/>
                    <a:gd name="connsiteY24" fmla="*/ 5227 h 10000"/>
                    <a:gd name="connsiteX25" fmla="*/ 8420 w 10089"/>
                    <a:gd name="connsiteY25" fmla="*/ 5202 h 10000"/>
                    <a:gd name="connsiteX26" fmla="*/ 8407 w 10089"/>
                    <a:gd name="connsiteY26" fmla="*/ 5168 h 10000"/>
                    <a:gd name="connsiteX27" fmla="*/ 8395 w 10089"/>
                    <a:gd name="connsiteY27" fmla="*/ 5131 h 10000"/>
                    <a:gd name="connsiteX28" fmla="*/ 8391 w 10089"/>
                    <a:gd name="connsiteY28" fmla="*/ 5088 h 10000"/>
                    <a:gd name="connsiteX29" fmla="*/ 8382 w 10089"/>
                    <a:gd name="connsiteY29" fmla="*/ 5046 h 10000"/>
                    <a:gd name="connsiteX30" fmla="*/ 8382 w 10089"/>
                    <a:gd name="connsiteY30" fmla="*/ 1664 h 10000"/>
                    <a:gd name="connsiteX31" fmla="*/ 4765 w 10089"/>
                    <a:gd name="connsiteY31" fmla="*/ 1664 h 10000"/>
                    <a:gd name="connsiteX32" fmla="*/ 4765 w 10089"/>
                    <a:gd name="connsiteY32" fmla="*/ 1664 h 10000"/>
                    <a:gd name="connsiteX33" fmla="*/ 4714 w 10089"/>
                    <a:gd name="connsiteY33" fmla="*/ 1664 h 10000"/>
                    <a:gd name="connsiteX34" fmla="*/ 4667 w 10089"/>
                    <a:gd name="connsiteY34" fmla="*/ 1655 h 10000"/>
                    <a:gd name="connsiteX35" fmla="*/ 4629 w 10089"/>
                    <a:gd name="connsiteY35" fmla="*/ 1643 h 10000"/>
                    <a:gd name="connsiteX36" fmla="*/ 4600 w 10089"/>
                    <a:gd name="connsiteY36" fmla="*/ 1626 h 10000"/>
                    <a:gd name="connsiteX37" fmla="*/ 4574 w 10089"/>
                    <a:gd name="connsiteY37" fmla="*/ 1605 h 10000"/>
                    <a:gd name="connsiteX38" fmla="*/ 4553 w 10089"/>
                    <a:gd name="connsiteY38" fmla="*/ 1588 h 10000"/>
                    <a:gd name="connsiteX39" fmla="*/ 4541 w 10089"/>
                    <a:gd name="connsiteY39" fmla="*/ 1563 h 10000"/>
                    <a:gd name="connsiteX40" fmla="*/ 4537 w 10089"/>
                    <a:gd name="connsiteY40" fmla="*/ 1537 h 10000"/>
                    <a:gd name="connsiteX41" fmla="*/ 4537 w 10089"/>
                    <a:gd name="connsiteY41" fmla="*/ 1512 h 10000"/>
                    <a:gd name="connsiteX42" fmla="*/ 4541 w 10089"/>
                    <a:gd name="connsiteY42" fmla="*/ 1479 h 10000"/>
                    <a:gd name="connsiteX43" fmla="*/ 4553 w 10089"/>
                    <a:gd name="connsiteY43" fmla="*/ 1453 h 10000"/>
                    <a:gd name="connsiteX44" fmla="*/ 4574 w 10089"/>
                    <a:gd name="connsiteY44" fmla="*/ 1424 h 10000"/>
                    <a:gd name="connsiteX45" fmla="*/ 4600 w 10089"/>
                    <a:gd name="connsiteY45" fmla="*/ 1398 h 10000"/>
                    <a:gd name="connsiteX46" fmla="*/ 4629 w 10089"/>
                    <a:gd name="connsiteY46" fmla="*/ 1373 h 10000"/>
                    <a:gd name="connsiteX47" fmla="*/ 4667 w 10089"/>
                    <a:gd name="connsiteY47" fmla="*/ 1344 h 10000"/>
                    <a:gd name="connsiteX48" fmla="*/ 4714 w 10089"/>
                    <a:gd name="connsiteY48" fmla="*/ 1323 h 10000"/>
                    <a:gd name="connsiteX49" fmla="*/ 4714 w 10089"/>
                    <a:gd name="connsiteY49" fmla="*/ 1323 h 10000"/>
                    <a:gd name="connsiteX50" fmla="*/ 4765 w 10089"/>
                    <a:gd name="connsiteY50" fmla="*/ 1293 h 10000"/>
                    <a:gd name="connsiteX51" fmla="*/ 4820 w 10089"/>
                    <a:gd name="connsiteY51" fmla="*/ 1247 h 10000"/>
                    <a:gd name="connsiteX52" fmla="*/ 4884 w 10089"/>
                    <a:gd name="connsiteY52" fmla="*/ 1192 h 10000"/>
                    <a:gd name="connsiteX53" fmla="*/ 4913 w 10089"/>
                    <a:gd name="connsiteY53" fmla="*/ 1158 h 10000"/>
                    <a:gd name="connsiteX54" fmla="*/ 4947 w 10089"/>
                    <a:gd name="connsiteY54" fmla="*/ 1116 h 10000"/>
                    <a:gd name="connsiteX55" fmla="*/ 4972 w 10089"/>
                    <a:gd name="connsiteY55" fmla="*/ 1070 h 10000"/>
                    <a:gd name="connsiteX56" fmla="*/ 4997 w 10089"/>
                    <a:gd name="connsiteY56" fmla="*/ 1019 h 10000"/>
                    <a:gd name="connsiteX57" fmla="*/ 5024 w 10089"/>
                    <a:gd name="connsiteY57" fmla="*/ 969 h 10000"/>
                    <a:gd name="connsiteX58" fmla="*/ 5036 w 10089"/>
                    <a:gd name="connsiteY58" fmla="*/ 906 h 10000"/>
                    <a:gd name="connsiteX59" fmla="*/ 5049 w 10089"/>
                    <a:gd name="connsiteY59" fmla="*/ 842 h 10000"/>
                    <a:gd name="connsiteX60" fmla="*/ 5053 w 10089"/>
                    <a:gd name="connsiteY60" fmla="*/ 775 h 10000"/>
                    <a:gd name="connsiteX61" fmla="*/ 5053 w 10089"/>
                    <a:gd name="connsiteY61" fmla="*/ 775 h 10000"/>
                    <a:gd name="connsiteX62" fmla="*/ 5049 w 10089"/>
                    <a:gd name="connsiteY62" fmla="*/ 699 h 10000"/>
                    <a:gd name="connsiteX63" fmla="*/ 5028 w 10089"/>
                    <a:gd name="connsiteY63" fmla="*/ 619 h 10000"/>
                    <a:gd name="connsiteX64" fmla="*/ 5011 w 10089"/>
                    <a:gd name="connsiteY64" fmla="*/ 548 h 10000"/>
                    <a:gd name="connsiteX65" fmla="*/ 4972 w 10089"/>
                    <a:gd name="connsiteY65" fmla="*/ 472 h 10000"/>
                    <a:gd name="connsiteX66" fmla="*/ 4934 w 10089"/>
                    <a:gd name="connsiteY66" fmla="*/ 409 h 10000"/>
                    <a:gd name="connsiteX67" fmla="*/ 4884 w 10089"/>
                    <a:gd name="connsiteY67" fmla="*/ 341 h 10000"/>
                    <a:gd name="connsiteX68" fmla="*/ 4832 w 10089"/>
                    <a:gd name="connsiteY68" fmla="*/ 282 h 10000"/>
                    <a:gd name="connsiteX69" fmla="*/ 4769 w 10089"/>
                    <a:gd name="connsiteY69" fmla="*/ 227 h 10000"/>
                    <a:gd name="connsiteX70" fmla="*/ 4702 w 10089"/>
                    <a:gd name="connsiteY70" fmla="*/ 177 h 10000"/>
                    <a:gd name="connsiteX71" fmla="*/ 4625 w 10089"/>
                    <a:gd name="connsiteY71" fmla="*/ 135 h 10000"/>
                    <a:gd name="connsiteX72" fmla="*/ 4541 w 10089"/>
                    <a:gd name="connsiteY72" fmla="*/ 97 h 10000"/>
                    <a:gd name="connsiteX73" fmla="*/ 4460 w 10089"/>
                    <a:gd name="connsiteY73" fmla="*/ 63 h 10000"/>
                    <a:gd name="connsiteX74" fmla="*/ 4371 w 10089"/>
                    <a:gd name="connsiteY74" fmla="*/ 38 h 10000"/>
                    <a:gd name="connsiteX75" fmla="*/ 4274 w 10089"/>
                    <a:gd name="connsiteY75" fmla="*/ 13 h 10000"/>
                    <a:gd name="connsiteX76" fmla="*/ 4180 w 10089"/>
                    <a:gd name="connsiteY76" fmla="*/ 8 h 10000"/>
                    <a:gd name="connsiteX77" fmla="*/ 4079 w 10089"/>
                    <a:gd name="connsiteY77" fmla="*/ 0 h 10000"/>
                    <a:gd name="connsiteX78" fmla="*/ 4079 w 10089"/>
                    <a:gd name="connsiteY78" fmla="*/ 0 h 10000"/>
                    <a:gd name="connsiteX79" fmla="*/ 3977 w 10089"/>
                    <a:gd name="connsiteY79" fmla="*/ 8 h 10000"/>
                    <a:gd name="connsiteX80" fmla="*/ 3883 w 10089"/>
                    <a:gd name="connsiteY80" fmla="*/ 13 h 10000"/>
                    <a:gd name="connsiteX81" fmla="*/ 3787 w 10089"/>
                    <a:gd name="connsiteY81" fmla="*/ 38 h 10000"/>
                    <a:gd name="connsiteX82" fmla="*/ 3697 w 10089"/>
                    <a:gd name="connsiteY82" fmla="*/ 63 h 10000"/>
                    <a:gd name="connsiteX83" fmla="*/ 3617 w 10089"/>
                    <a:gd name="connsiteY83" fmla="*/ 97 h 10000"/>
                    <a:gd name="connsiteX84" fmla="*/ 3536 w 10089"/>
                    <a:gd name="connsiteY84" fmla="*/ 135 h 10000"/>
                    <a:gd name="connsiteX85" fmla="*/ 3461 w 10089"/>
                    <a:gd name="connsiteY85" fmla="*/ 177 h 10000"/>
                    <a:gd name="connsiteX86" fmla="*/ 3396 w 10089"/>
                    <a:gd name="connsiteY86" fmla="*/ 227 h 10000"/>
                    <a:gd name="connsiteX87" fmla="*/ 3333 w 10089"/>
                    <a:gd name="connsiteY87" fmla="*/ 282 h 10000"/>
                    <a:gd name="connsiteX88" fmla="*/ 3274 w 10089"/>
                    <a:gd name="connsiteY88" fmla="*/ 341 h 10000"/>
                    <a:gd name="connsiteX89" fmla="*/ 3223 w 10089"/>
                    <a:gd name="connsiteY89" fmla="*/ 409 h 10000"/>
                    <a:gd name="connsiteX90" fmla="*/ 3185 w 10089"/>
                    <a:gd name="connsiteY90" fmla="*/ 472 h 10000"/>
                    <a:gd name="connsiteX91" fmla="*/ 3156 w 10089"/>
                    <a:gd name="connsiteY91" fmla="*/ 548 h 10000"/>
                    <a:gd name="connsiteX92" fmla="*/ 3130 w 10089"/>
                    <a:gd name="connsiteY92" fmla="*/ 619 h 10000"/>
                    <a:gd name="connsiteX93" fmla="*/ 3109 w 10089"/>
                    <a:gd name="connsiteY93" fmla="*/ 699 h 10000"/>
                    <a:gd name="connsiteX94" fmla="*/ 3109 w 10089"/>
                    <a:gd name="connsiteY94" fmla="*/ 775 h 10000"/>
                    <a:gd name="connsiteX95" fmla="*/ 3109 w 10089"/>
                    <a:gd name="connsiteY95" fmla="*/ 775 h 10000"/>
                    <a:gd name="connsiteX96" fmla="*/ 3109 w 10089"/>
                    <a:gd name="connsiteY96" fmla="*/ 842 h 10000"/>
                    <a:gd name="connsiteX97" fmla="*/ 3122 w 10089"/>
                    <a:gd name="connsiteY97" fmla="*/ 906 h 10000"/>
                    <a:gd name="connsiteX98" fmla="*/ 3143 w 10089"/>
                    <a:gd name="connsiteY98" fmla="*/ 969 h 10000"/>
                    <a:gd name="connsiteX99" fmla="*/ 3160 w 10089"/>
                    <a:gd name="connsiteY99" fmla="*/ 1019 h 10000"/>
                    <a:gd name="connsiteX100" fmla="*/ 3185 w 10089"/>
                    <a:gd name="connsiteY100" fmla="*/ 1070 h 10000"/>
                    <a:gd name="connsiteX101" fmla="*/ 3219 w 10089"/>
                    <a:gd name="connsiteY101" fmla="*/ 1116 h 10000"/>
                    <a:gd name="connsiteX102" fmla="*/ 3244 w 10089"/>
                    <a:gd name="connsiteY102" fmla="*/ 1158 h 10000"/>
                    <a:gd name="connsiteX103" fmla="*/ 3283 w 10089"/>
                    <a:gd name="connsiteY103" fmla="*/ 1192 h 10000"/>
                    <a:gd name="connsiteX104" fmla="*/ 3337 w 10089"/>
                    <a:gd name="connsiteY104" fmla="*/ 1247 h 10000"/>
                    <a:gd name="connsiteX105" fmla="*/ 3396 w 10089"/>
                    <a:gd name="connsiteY105" fmla="*/ 1293 h 10000"/>
                    <a:gd name="connsiteX106" fmla="*/ 3448 w 10089"/>
                    <a:gd name="connsiteY106" fmla="*/ 1323 h 10000"/>
                    <a:gd name="connsiteX107" fmla="*/ 3448 w 10089"/>
                    <a:gd name="connsiteY107" fmla="*/ 1323 h 10000"/>
                    <a:gd name="connsiteX108" fmla="*/ 3490 w 10089"/>
                    <a:gd name="connsiteY108" fmla="*/ 1344 h 10000"/>
                    <a:gd name="connsiteX109" fmla="*/ 3528 w 10089"/>
                    <a:gd name="connsiteY109" fmla="*/ 1373 h 10000"/>
                    <a:gd name="connsiteX110" fmla="*/ 3557 w 10089"/>
                    <a:gd name="connsiteY110" fmla="*/ 1398 h 10000"/>
                    <a:gd name="connsiteX111" fmla="*/ 3584 w 10089"/>
                    <a:gd name="connsiteY111" fmla="*/ 1424 h 10000"/>
                    <a:gd name="connsiteX112" fmla="*/ 3605 w 10089"/>
                    <a:gd name="connsiteY112" fmla="*/ 1453 h 10000"/>
                    <a:gd name="connsiteX113" fmla="*/ 3617 w 10089"/>
                    <a:gd name="connsiteY113" fmla="*/ 1479 h 10000"/>
                    <a:gd name="connsiteX114" fmla="*/ 3621 w 10089"/>
                    <a:gd name="connsiteY114" fmla="*/ 1512 h 10000"/>
                    <a:gd name="connsiteX115" fmla="*/ 3621 w 10089"/>
                    <a:gd name="connsiteY115" fmla="*/ 1537 h 10000"/>
                    <a:gd name="connsiteX116" fmla="*/ 3617 w 10089"/>
                    <a:gd name="connsiteY116" fmla="*/ 1563 h 10000"/>
                    <a:gd name="connsiteX117" fmla="*/ 3605 w 10089"/>
                    <a:gd name="connsiteY117" fmla="*/ 1588 h 10000"/>
                    <a:gd name="connsiteX118" fmla="*/ 3584 w 10089"/>
                    <a:gd name="connsiteY118" fmla="*/ 1605 h 10000"/>
                    <a:gd name="connsiteX119" fmla="*/ 3557 w 10089"/>
                    <a:gd name="connsiteY119" fmla="*/ 1626 h 10000"/>
                    <a:gd name="connsiteX120" fmla="*/ 3528 w 10089"/>
                    <a:gd name="connsiteY120" fmla="*/ 1643 h 10000"/>
                    <a:gd name="connsiteX121" fmla="*/ 3490 w 10089"/>
                    <a:gd name="connsiteY121" fmla="*/ 1655 h 10000"/>
                    <a:gd name="connsiteX122" fmla="*/ 3448 w 10089"/>
                    <a:gd name="connsiteY122" fmla="*/ 1664 h 10000"/>
                    <a:gd name="connsiteX123" fmla="*/ 3396 w 10089"/>
                    <a:gd name="connsiteY123" fmla="*/ 1664 h 10000"/>
                    <a:gd name="connsiteX124" fmla="*/ 0 w 10089"/>
                    <a:gd name="connsiteY124" fmla="*/ 1664 h 10000"/>
                    <a:gd name="connsiteX125" fmla="*/ 0 w 10089"/>
                    <a:gd name="connsiteY125" fmla="*/ 5206 h 10000"/>
                    <a:gd name="connsiteX126" fmla="*/ 0 w 10089"/>
                    <a:gd name="connsiteY126" fmla="*/ 5206 h 10000"/>
                    <a:gd name="connsiteX127" fmla="*/ 34 w 10089"/>
                    <a:gd name="connsiteY127" fmla="*/ 5240 h 10000"/>
                    <a:gd name="connsiteX128" fmla="*/ 63 w 10089"/>
                    <a:gd name="connsiteY128" fmla="*/ 5257 h 10000"/>
                    <a:gd name="connsiteX129" fmla="*/ 102 w 10089"/>
                    <a:gd name="connsiteY129" fmla="*/ 5265 h 10000"/>
                    <a:gd name="connsiteX130" fmla="*/ 148 w 10089"/>
                    <a:gd name="connsiteY130" fmla="*/ 5253 h 10000"/>
                    <a:gd name="connsiteX131" fmla="*/ 190 w 10089"/>
                    <a:gd name="connsiteY131" fmla="*/ 5232 h 10000"/>
                    <a:gd name="connsiteX132" fmla="*/ 228 w 10089"/>
                    <a:gd name="connsiteY132" fmla="*/ 5202 h 10000"/>
                    <a:gd name="connsiteX133" fmla="*/ 267 w 10089"/>
                    <a:gd name="connsiteY133" fmla="*/ 5152 h 10000"/>
                    <a:gd name="connsiteX134" fmla="*/ 305 w 10089"/>
                    <a:gd name="connsiteY134" fmla="*/ 5088 h 10000"/>
                    <a:gd name="connsiteX135" fmla="*/ 305 w 10089"/>
                    <a:gd name="connsiteY135" fmla="*/ 5088 h 10000"/>
                    <a:gd name="connsiteX136" fmla="*/ 339 w 10089"/>
                    <a:gd name="connsiteY136" fmla="*/ 5038 h 10000"/>
                    <a:gd name="connsiteX137" fmla="*/ 377 w 10089"/>
                    <a:gd name="connsiteY137" fmla="*/ 4983 h 10000"/>
                    <a:gd name="connsiteX138" fmla="*/ 432 w 10089"/>
                    <a:gd name="connsiteY138" fmla="*/ 4920 h 10000"/>
                    <a:gd name="connsiteX139" fmla="*/ 470 w 10089"/>
                    <a:gd name="connsiteY139" fmla="*/ 4886 h 10000"/>
                    <a:gd name="connsiteX140" fmla="*/ 508 w 10089"/>
                    <a:gd name="connsiteY140" fmla="*/ 4857 h 10000"/>
                    <a:gd name="connsiteX141" fmla="*/ 550 w 10089"/>
                    <a:gd name="connsiteY141" fmla="*/ 4832 h 10000"/>
                    <a:gd name="connsiteX142" fmla="*/ 602 w 10089"/>
                    <a:gd name="connsiteY142" fmla="*/ 4806 h 10000"/>
                    <a:gd name="connsiteX143" fmla="*/ 661 w 10089"/>
                    <a:gd name="connsiteY143" fmla="*/ 4781 h 10000"/>
                    <a:gd name="connsiteX144" fmla="*/ 716 w 10089"/>
                    <a:gd name="connsiteY144" fmla="*/ 4768 h 10000"/>
                    <a:gd name="connsiteX145" fmla="*/ 779 w 10089"/>
                    <a:gd name="connsiteY145" fmla="*/ 4756 h 10000"/>
                    <a:gd name="connsiteX146" fmla="*/ 851 w 10089"/>
                    <a:gd name="connsiteY146" fmla="*/ 4747 h 10000"/>
                    <a:gd name="connsiteX147" fmla="*/ 851 w 10089"/>
                    <a:gd name="connsiteY147" fmla="*/ 4747 h 10000"/>
                    <a:gd name="connsiteX148" fmla="*/ 932 w 10089"/>
                    <a:gd name="connsiteY148" fmla="*/ 4756 h 10000"/>
                    <a:gd name="connsiteX149" fmla="*/ 1008 w 10089"/>
                    <a:gd name="connsiteY149" fmla="*/ 4773 h 10000"/>
                    <a:gd name="connsiteX150" fmla="*/ 1084 w 10089"/>
                    <a:gd name="connsiteY150" fmla="*/ 4794 h 10000"/>
                    <a:gd name="connsiteX151" fmla="*/ 1152 w 10089"/>
                    <a:gd name="connsiteY151" fmla="*/ 4832 h 10000"/>
                    <a:gd name="connsiteX152" fmla="*/ 1224 w 10089"/>
                    <a:gd name="connsiteY152" fmla="*/ 4869 h 10000"/>
                    <a:gd name="connsiteX153" fmla="*/ 1287 w 10089"/>
                    <a:gd name="connsiteY153" fmla="*/ 4920 h 10000"/>
                    <a:gd name="connsiteX154" fmla="*/ 1352 w 10089"/>
                    <a:gd name="connsiteY154" fmla="*/ 4975 h 10000"/>
                    <a:gd name="connsiteX155" fmla="*/ 1402 w 10089"/>
                    <a:gd name="connsiteY155" fmla="*/ 5034 h 10000"/>
                    <a:gd name="connsiteX156" fmla="*/ 1453 w 10089"/>
                    <a:gd name="connsiteY156" fmla="*/ 5101 h 10000"/>
                    <a:gd name="connsiteX157" fmla="*/ 1495 w 10089"/>
                    <a:gd name="connsiteY157" fmla="*/ 5177 h 10000"/>
                    <a:gd name="connsiteX158" fmla="*/ 1542 w 10089"/>
                    <a:gd name="connsiteY158" fmla="*/ 5257 h 10000"/>
                    <a:gd name="connsiteX159" fmla="*/ 1571 w 10089"/>
                    <a:gd name="connsiteY159" fmla="*/ 5341 h 10000"/>
                    <a:gd name="connsiteX160" fmla="*/ 1597 w 10089"/>
                    <a:gd name="connsiteY160" fmla="*/ 5430 h 10000"/>
                    <a:gd name="connsiteX161" fmla="*/ 1618 w 10089"/>
                    <a:gd name="connsiteY161" fmla="*/ 5522 h 10000"/>
                    <a:gd name="connsiteX162" fmla="*/ 1630 w 10089"/>
                    <a:gd name="connsiteY162" fmla="*/ 5619 h 10000"/>
                    <a:gd name="connsiteX163" fmla="*/ 1635 w 10089"/>
                    <a:gd name="connsiteY163" fmla="*/ 5720 h 10000"/>
                    <a:gd name="connsiteX164" fmla="*/ 1635 w 10089"/>
                    <a:gd name="connsiteY164" fmla="*/ 5720 h 10000"/>
                    <a:gd name="connsiteX165" fmla="*/ 1630 w 10089"/>
                    <a:gd name="connsiteY165" fmla="*/ 5817 h 10000"/>
                    <a:gd name="connsiteX166" fmla="*/ 1618 w 10089"/>
                    <a:gd name="connsiteY166" fmla="*/ 5914 h 10000"/>
                    <a:gd name="connsiteX167" fmla="*/ 1597 w 10089"/>
                    <a:gd name="connsiteY167" fmla="*/ 6007 h 10000"/>
                    <a:gd name="connsiteX168" fmla="*/ 1571 w 10089"/>
                    <a:gd name="connsiteY168" fmla="*/ 6095 h 10000"/>
                    <a:gd name="connsiteX169" fmla="*/ 1542 w 10089"/>
                    <a:gd name="connsiteY169" fmla="*/ 6179 h 10000"/>
                    <a:gd name="connsiteX170" fmla="*/ 1495 w 10089"/>
                    <a:gd name="connsiteY170" fmla="*/ 6259 h 10000"/>
                    <a:gd name="connsiteX171" fmla="*/ 1453 w 10089"/>
                    <a:gd name="connsiteY171" fmla="*/ 6335 h 10000"/>
                    <a:gd name="connsiteX172" fmla="*/ 1402 w 10089"/>
                    <a:gd name="connsiteY172" fmla="*/ 6398 h 10000"/>
                    <a:gd name="connsiteX173" fmla="*/ 1352 w 10089"/>
                    <a:gd name="connsiteY173" fmla="*/ 6462 h 10000"/>
                    <a:gd name="connsiteX174" fmla="*/ 1287 w 10089"/>
                    <a:gd name="connsiteY174" fmla="*/ 6516 h 10000"/>
                    <a:gd name="connsiteX175" fmla="*/ 1224 w 10089"/>
                    <a:gd name="connsiteY175" fmla="*/ 6567 h 10000"/>
                    <a:gd name="connsiteX176" fmla="*/ 1152 w 10089"/>
                    <a:gd name="connsiteY176" fmla="*/ 6605 h 10000"/>
                    <a:gd name="connsiteX177" fmla="*/ 1084 w 10089"/>
                    <a:gd name="connsiteY177" fmla="*/ 6643 h 10000"/>
                    <a:gd name="connsiteX178" fmla="*/ 1008 w 10089"/>
                    <a:gd name="connsiteY178" fmla="*/ 6664 h 10000"/>
                    <a:gd name="connsiteX179" fmla="*/ 932 w 10089"/>
                    <a:gd name="connsiteY179" fmla="*/ 6681 h 10000"/>
                    <a:gd name="connsiteX180" fmla="*/ 851 w 10089"/>
                    <a:gd name="connsiteY180" fmla="*/ 6681 h 10000"/>
                    <a:gd name="connsiteX181" fmla="*/ 851 w 10089"/>
                    <a:gd name="connsiteY181" fmla="*/ 6681 h 10000"/>
                    <a:gd name="connsiteX182" fmla="*/ 779 w 10089"/>
                    <a:gd name="connsiteY182" fmla="*/ 6681 h 10000"/>
                    <a:gd name="connsiteX183" fmla="*/ 716 w 10089"/>
                    <a:gd name="connsiteY183" fmla="*/ 6668 h 10000"/>
                    <a:gd name="connsiteX184" fmla="*/ 661 w 10089"/>
                    <a:gd name="connsiteY184" fmla="*/ 6651 h 10000"/>
                    <a:gd name="connsiteX185" fmla="*/ 602 w 10089"/>
                    <a:gd name="connsiteY185" fmla="*/ 6630 h 10000"/>
                    <a:gd name="connsiteX186" fmla="*/ 550 w 10089"/>
                    <a:gd name="connsiteY186" fmla="*/ 6605 h 10000"/>
                    <a:gd name="connsiteX187" fmla="*/ 508 w 10089"/>
                    <a:gd name="connsiteY187" fmla="*/ 6575 h 10000"/>
                    <a:gd name="connsiteX188" fmla="*/ 470 w 10089"/>
                    <a:gd name="connsiteY188" fmla="*/ 6550 h 10000"/>
                    <a:gd name="connsiteX189" fmla="*/ 432 w 10089"/>
                    <a:gd name="connsiteY189" fmla="*/ 6516 h 10000"/>
                    <a:gd name="connsiteX190" fmla="*/ 377 w 10089"/>
                    <a:gd name="connsiteY190" fmla="*/ 6453 h 10000"/>
                    <a:gd name="connsiteX191" fmla="*/ 339 w 10089"/>
                    <a:gd name="connsiteY191" fmla="*/ 6398 h 10000"/>
                    <a:gd name="connsiteX192" fmla="*/ 305 w 10089"/>
                    <a:gd name="connsiteY192" fmla="*/ 6348 h 10000"/>
                    <a:gd name="connsiteX193" fmla="*/ 305 w 10089"/>
                    <a:gd name="connsiteY193" fmla="*/ 6348 h 10000"/>
                    <a:gd name="connsiteX194" fmla="*/ 267 w 10089"/>
                    <a:gd name="connsiteY194" fmla="*/ 6285 h 10000"/>
                    <a:gd name="connsiteX195" fmla="*/ 228 w 10089"/>
                    <a:gd name="connsiteY195" fmla="*/ 6234 h 10000"/>
                    <a:gd name="connsiteX196" fmla="*/ 190 w 10089"/>
                    <a:gd name="connsiteY196" fmla="*/ 6205 h 10000"/>
                    <a:gd name="connsiteX197" fmla="*/ 148 w 10089"/>
                    <a:gd name="connsiteY197" fmla="*/ 6179 h 10000"/>
                    <a:gd name="connsiteX198" fmla="*/ 102 w 10089"/>
                    <a:gd name="connsiteY198" fmla="*/ 6171 h 10000"/>
                    <a:gd name="connsiteX199" fmla="*/ 63 w 10089"/>
                    <a:gd name="connsiteY199" fmla="*/ 6179 h 10000"/>
                    <a:gd name="connsiteX200" fmla="*/ 34 w 10089"/>
                    <a:gd name="connsiteY200" fmla="*/ 6196 h 10000"/>
                    <a:gd name="connsiteX201" fmla="*/ 0 w 10089"/>
                    <a:gd name="connsiteY201" fmla="*/ 6230 h 10000"/>
                    <a:gd name="connsiteX202" fmla="*/ 0 w 10089"/>
                    <a:gd name="connsiteY202" fmla="*/ 10000 h 10000"/>
                    <a:gd name="connsiteX203" fmla="*/ 8382 w 10089"/>
                    <a:gd name="connsiteY203" fmla="*/ 10000 h 10000"/>
                    <a:gd name="connsiteX204" fmla="*/ 10000 w 10089"/>
                    <a:gd name="connsiteY204" fmla="*/ 5345 h 10000"/>
                    <a:gd name="connsiteX205" fmla="*/ 9877 w 10089"/>
                    <a:gd name="connsiteY205" fmla="*/ 5110 h 10000"/>
                    <a:gd name="connsiteX206" fmla="*/ 9835 w 10089"/>
                    <a:gd name="connsiteY206" fmla="*/ 5038 h 10000"/>
                    <a:gd name="connsiteX207" fmla="*/ 9776 w 10089"/>
                    <a:gd name="connsiteY207" fmla="*/ 4975 h 10000"/>
                    <a:gd name="connsiteX208" fmla="*/ 9712 w 10089"/>
                    <a:gd name="connsiteY208" fmla="*/ 4920 h 10000"/>
                    <a:gd name="connsiteX209" fmla="*/ 9649 w 10089"/>
                    <a:gd name="connsiteY209" fmla="*/ 4869 h 10000"/>
                    <a:gd name="connsiteX210" fmla="*/ 9580 w 10089"/>
                    <a:gd name="connsiteY210" fmla="*/ 4832 h 10000"/>
                    <a:gd name="connsiteX211" fmla="*/ 9513 w 10089"/>
                    <a:gd name="connsiteY211" fmla="*/ 4798 h 10000"/>
                    <a:gd name="connsiteX212" fmla="*/ 9436 w 10089"/>
                    <a:gd name="connsiteY212" fmla="*/ 4773 h 10000"/>
                    <a:gd name="connsiteX213" fmla="*/ 9360 w 10089"/>
                    <a:gd name="connsiteY213" fmla="*/ 4760 h 10000"/>
                    <a:gd name="connsiteX214" fmla="*/ 9275 w 10089"/>
                    <a:gd name="connsiteY214" fmla="*/ 4756 h 10000"/>
                    <a:gd name="connsiteX215" fmla="*/ 9275 w 10089"/>
                    <a:gd name="connsiteY215" fmla="*/ 4756 h 10000"/>
                    <a:gd name="connsiteX0" fmla="*/ 9275 w 9877"/>
                    <a:gd name="connsiteY0" fmla="*/ 4756 h 10000"/>
                    <a:gd name="connsiteX1" fmla="*/ 9275 w 9877"/>
                    <a:gd name="connsiteY1" fmla="*/ 4756 h 10000"/>
                    <a:gd name="connsiteX2" fmla="*/ 9208 w 9877"/>
                    <a:gd name="connsiteY2" fmla="*/ 4756 h 10000"/>
                    <a:gd name="connsiteX3" fmla="*/ 9145 w 9877"/>
                    <a:gd name="connsiteY3" fmla="*/ 4768 h 10000"/>
                    <a:gd name="connsiteX4" fmla="*/ 9085 w 9877"/>
                    <a:gd name="connsiteY4" fmla="*/ 4785 h 10000"/>
                    <a:gd name="connsiteX5" fmla="*/ 9030 w 9877"/>
                    <a:gd name="connsiteY5" fmla="*/ 4806 h 10000"/>
                    <a:gd name="connsiteX6" fmla="*/ 8984 w 9877"/>
                    <a:gd name="connsiteY6" fmla="*/ 4832 h 10000"/>
                    <a:gd name="connsiteX7" fmla="*/ 8936 w 9877"/>
                    <a:gd name="connsiteY7" fmla="*/ 4861 h 10000"/>
                    <a:gd name="connsiteX8" fmla="*/ 8899 w 9877"/>
                    <a:gd name="connsiteY8" fmla="*/ 4895 h 10000"/>
                    <a:gd name="connsiteX9" fmla="*/ 8861 w 9877"/>
                    <a:gd name="connsiteY9" fmla="*/ 4924 h 10000"/>
                    <a:gd name="connsiteX10" fmla="*/ 8801 w 9877"/>
                    <a:gd name="connsiteY10" fmla="*/ 4987 h 10000"/>
                    <a:gd name="connsiteX11" fmla="*/ 8763 w 9877"/>
                    <a:gd name="connsiteY11" fmla="*/ 5038 h 10000"/>
                    <a:gd name="connsiteX12" fmla="*/ 8733 w 9877"/>
                    <a:gd name="connsiteY12" fmla="*/ 5097 h 10000"/>
                    <a:gd name="connsiteX13" fmla="*/ 8733 w 9877"/>
                    <a:gd name="connsiteY13" fmla="*/ 5097 h 10000"/>
                    <a:gd name="connsiteX14" fmla="*/ 8708 w 9877"/>
                    <a:gd name="connsiteY14" fmla="*/ 5131 h 10000"/>
                    <a:gd name="connsiteX15" fmla="*/ 8683 w 9877"/>
                    <a:gd name="connsiteY15" fmla="*/ 5168 h 10000"/>
                    <a:gd name="connsiteX16" fmla="*/ 8658 w 9877"/>
                    <a:gd name="connsiteY16" fmla="*/ 5202 h 10000"/>
                    <a:gd name="connsiteX17" fmla="*/ 8623 w 9877"/>
                    <a:gd name="connsiteY17" fmla="*/ 5227 h 10000"/>
                    <a:gd name="connsiteX18" fmla="*/ 8598 w 9877"/>
                    <a:gd name="connsiteY18" fmla="*/ 5244 h 10000"/>
                    <a:gd name="connsiteX19" fmla="*/ 8568 w 9877"/>
                    <a:gd name="connsiteY19" fmla="*/ 5257 h 10000"/>
                    <a:gd name="connsiteX20" fmla="*/ 8543 w 9877"/>
                    <a:gd name="connsiteY20" fmla="*/ 5265 h 10000"/>
                    <a:gd name="connsiteX21" fmla="*/ 8509 w 9877"/>
                    <a:gd name="connsiteY21" fmla="*/ 5265 h 10000"/>
                    <a:gd name="connsiteX22" fmla="*/ 8483 w 9877"/>
                    <a:gd name="connsiteY22" fmla="*/ 5257 h 10000"/>
                    <a:gd name="connsiteX23" fmla="*/ 8466 w 9877"/>
                    <a:gd name="connsiteY23" fmla="*/ 5244 h 10000"/>
                    <a:gd name="connsiteX24" fmla="*/ 8441 w 9877"/>
                    <a:gd name="connsiteY24" fmla="*/ 5227 h 10000"/>
                    <a:gd name="connsiteX25" fmla="*/ 8420 w 9877"/>
                    <a:gd name="connsiteY25" fmla="*/ 5202 h 10000"/>
                    <a:gd name="connsiteX26" fmla="*/ 8407 w 9877"/>
                    <a:gd name="connsiteY26" fmla="*/ 5168 h 10000"/>
                    <a:gd name="connsiteX27" fmla="*/ 8395 w 9877"/>
                    <a:gd name="connsiteY27" fmla="*/ 5131 h 10000"/>
                    <a:gd name="connsiteX28" fmla="*/ 8391 w 9877"/>
                    <a:gd name="connsiteY28" fmla="*/ 5088 h 10000"/>
                    <a:gd name="connsiteX29" fmla="*/ 8382 w 9877"/>
                    <a:gd name="connsiteY29" fmla="*/ 5046 h 10000"/>
                    <a:gd name="connsiteX30" fmla="*/ 8382 w 9877"/>
                    <a:gd name="connsiteY30" fmla="*/ 1664 h 10000"/>
                    <a:gd name="connsiteX31" fmla="*/ 4765 w 9877"/>
                    <a:gd name="connsiteY31" fmla="*/ 1664 h 10000"/>
                    <a:gd name="connsiteX32" fmla="*/ 4765 w 9877"/>
                    <a:gd name="connsiteY32" fmla="*/ 1664 h 10000"/>
                    <a:gd name="connsiteX33" fmla="*/ 4714 w 9877"/>
                    <a:gd name="connsiteY33" fmla="*/ 1664 h 10000"/>
                    <a:gd name="connsiteX34" fmla="*/ 4667 w 9877"/>
                    <a:gd name="connsiteY34" fmla="*/ 1655 h 10000"/>
                    <a:gd name="connsiteX35" fmla="*/ 4629 w 9877"/>
                    <a:gd name="connsiteY35" fmla="*/ 1643 h 10000"/>
                    <a:gd name="connsiteX36" fmla="*/ 4600 w 9877"/>
                    <a:gd name="connsiteY36" fmla="*/ 1626 h 10000"/>
                    <a:gd name="connsiteX37" fmla="*/ 4574 w 9877"/>
                    <a:gd name="connsiteY37" fmla="*/ 1605 h 10000"/>
                    <a:gd name="connsiteX38" fmla="*/ 4553 w 9877"/>
                    <a:gd name="connsiteY38" fmla="*/ 1588 h 10000"/>
                    <a:gd name="connsiteX39" fmla="*/ 4541 w 9877"/>
                    <a:gd name="connsiteY39" fmla="*/ 1563 h 10000"/>
                    <a:gd name="connsiteX40" fmla="*/ 4537 w 9877"/>
                    <a:gd name="connsiteY40" fmla="*/ 1537 h 10000"/>
                    <a:gd name="connsiteX41" fmla="*/ 4537 w 9877"/>
                    <a:gd name="connsiteY41" fmla="*/ 1512 h 10000"/>
                    <a:gd name="connsiteX42" fmla="*/ 4541 w 9877"/>
                    <a:gd name="connsiteY42" fmla="*/ 1479 h 10000"/>
                    <a:gd name="connsiteX43" fmla="*/ 4553 w 9877"/>
                    <a:gd name="connsiteY43" fmla="*/ 1453 h 10000"/>
                    <a:gd name="connsiteX44" fmla="*/ 4574 w 9877"/>
                    <a:gd name="connsiteY44" fmla="*/ 1424 h 10000"/>
                    <a:gd name="connsiteX45" fmla="*/ 4600 w 9877"/>
                    <a:gd name="connsiteY45" fmla="*/ 1398 h 10000"/>
                    <a:gd name="connsiteX46" fmla="*/ 4629 w 9877"/>
                    <a:gd name="connsiteY46" fmla="*/ 1373 h 10000"/>
                    <a:gd name="connsiteX47" fmla="*/ 4667 w 9877"/>
                    <a:gd name="connsiteY47" fmla="*/ 1344 h 10000"/>
                    <a:gd name="connsiteX48" fmla="*/ 4714 w 9877"/>
                    <a:gd name="connsiteY48" fmla="*/ 1323 h 10000"/>
                    <a:gd name="connsiteX49" fmla="*/ 4714 w 9877"/>
                    <a:gd name="connsiteY49" fmla="*/ 1323 h 10000"/>
                    <a:gd name="connsiteX50" fmla="*/ 4765 w 9877"/>
                    <a:gd name="connsiteY50" fmla="*/ 1293 h 10000"/>
                    <a:gd name="connsiteX51" fmla="*/ 4820 w 9877"/>
                    <a:gd name="connsiteY51" fmla="*/ 1247 h 10000"/>
                    <a:gd name="connsiteX52" fmla="*/ 4884 w 9877"/>
                    <a:gd name="connsiteY52" fmla="*/ 1192 h 10000"/>
                    <a:gd name="connsiteX53" fmla="*/ 4913 w 9877"/>
                    <a:gd name="connsiteY53" fmla="*/ 1158 h 10000"/>
                    <a:gd name="connsiteX54" fmla="*/ 4947 w 9877"/>
                    <a:gd name="connsiteY54" fmla="*/ 1116 h 10000"/>
                    <a:gd name="connsiteX55" fmla="*/ 4972 w 9877"/>
                    <a:gd name="connsiteY55" fmla="*/ 1070 h 10000"/>
                    <a:gd name="connsiteX56" fmla="*/ 4997 w 9877"/>
                    <a:gd name="connsiteY56" fmla="*/ 1019 h 10000"/>
                    <a:gd name="connsiteX57" fmla="*/ 5024 w 9877"/>
                    <a:gd name="connsiteY57" fmla="*/ 969 h 10000"/>
                    <a:gd name="connsiteX58" fmla="*/ 5036 w 9877"/>
                    <a:gd name="connsiteY58" fmla="*/ 906 h 10000"/>
                    <a:gd name="connsiteX59" fmla="*/ 5049 w 9877"/>
                    <a:gd name="connsiteY59" fmla="*/ 842 h 10000"/>
                    <a:gd name="connsiteX60" fmla="*/ 5053 w 9877"/>
                    <a:gd name="connsiteY60" fmla="*/ 775 h 10000"/>
                    <a:gd name="connsiteX61" fmla="*/ 5053 w 9877"/>
                    <a:gd name="connsiteY61" fmla="*/ 775 h 10000"/>
                    <a:gd name="connsiteX62" fmla="*/ 5049 w 9877"/>
                    <a:gd name="connsiteY62" fmla="*/ 699 h 10000"/>
                    <a:gd name="connsiteX63" fmla="*/ 5028 w 9877"/>
                    <a:gd name="connsiteY63" fmla="*/ 619 h 10000"/>
                    <a:gd name="connsiteX64" fmla="*/ 5011 w 9877"/>
                    <a:gd name="connsiteY64" fmla="*/ 548 h 10000"/>
                    <a:gd name="connsiteX65" fmla="*/ 4972 w 9877"/>
                    <a:gd name="connsiteY65" fmla="*/ 472 h 10000"/>
                    <a:gd name="connsiteX66" fmla="*/ 4934 w 9877"/>
                    <a:gd name="connsiteY66" fmla="*/ 409 h 10000"/>
                    <a:gd name="connsiteX67" fmla="*/ 4884 w 9877"/>
                    <a:gd name="connsiteY67" fmla="*/ 341 h 10000"/>
                    <a:gd name="connsiteX68" fmla="*/ 4832 w 9877"/>
                    <a:gd name="connsiteY68" fmla="*/ 282 h 10000"/>
                    <a:gd name="connsiteX69" fmla="*/ 4769 w 9877"/>
                    <a:gd name="connsiteY69" fmla="*/ 227 h 10000"/>
                    <a:gd name="connsiteX70" fmla="*/ 4702 w 9877"/>
                    <a:gd name="connsiteY70" fmla="*/ 177 h 10000"/>
                    <a:gd name="connsiteX71" fmla="*/ 4625 w 9877"/>
                    <a:gd name="connsiteY71" fmla="*/ 135 h 10000"/>
                    <a:gd name="connsiteX72" fmla="*/ 4541 w 9877"/>
                    <a:gd name="connsiteY72" fmla="*/ 97 h 10000"/>
                    <a:gd name="connsiteX73" fmla="*/ 4460 w 9877"/>
                    <a:gd name="connsiteY73" fmla="*/ 63 h 10000"/>
                    <a:gd name="connsiteX74" fmla="*/ 4371 w 9877"/>
                    <a:gd name="connsiteY74" fmla="*/ 38 h 10000"/>
                    <a:gd name="connsiteX75" fmla="*/ 4274 w 9877"/>
                    <a:gd name="connsiteY75" fmla="*/ 13 h 10000"/>
                    <a:gd name="connsiteX76" fmla="*/ 4180 w 9877"/>
                    <a:gd name="connsiteY76" fmla="*/ 8 h 10000"/>
                    <a:gd name="connsiteX77" fmla="*/ 4079 w 9877"/>
                    <a:gd name="connsiteY77" fmla="*/ 0 h 10000"/>
                    <a:gd name="connsiteX78" fmla="*/ 4079 w 9877"/>
                    <a:gd name="connsiteY78" fmla="*/ 0 h 10000"/>
                    <a:gd name="connsiteX79" fmla="*/ 3977 w 9877"/>
                    <a:gd name="connsiteY79" fmla="*/ 8 h 10000"/>
                    <a:gd name="connsiteX80" fmla="*/ 3883 w 9877"/>
                    <a:gd name="connsiteY80" fmla="*/ 13 h 10000"/>
                    <a:gd name="connsiteX81" fmla="*/ 3787 w 9877"/>
                    <a:gd name="connsiteY81" fmla="*/ 38 h 10000"/>
                    <a:gd name="connsiteX82" fmla="*/ 3697 w 9877"/>
                    <a:gd name="connsiteY82" fmla="*/ 63 h 10000"/>
                    <a:gd name="connsiteX83" fmla="*/ 3617 w 9877"/>
                    <a:gd name="connsiteY83" fmla="*/ 97 h 10000"/>
                    <a:gd name="connsiteX84" fmla="*/ 3536 w 9877"/>
                    <a:gd name="connsiteY84" fmla="*/ 135 h 10000"/>
                    <a:gd name="connsiteX85" fmla="*/ 3461 w 9877"/>
                    <a:gd name="connsiteY85" fmla="*/ 177 h 10000"/>
                    <a:gd name="connsiteX86" fmla="*/ 3396 w 9877"/>
                    <a:gd name="connsiteY86" fmla="*/ 227 h 10000"/>
                    <a:gd name="connsiteX87" fmla="*/ 3333 w 9877"/>
                    <a:gd name="connsiteY87" fmla="*/ 282 h 10000"/>
                    <a:gd name="connsiteX88" fmla="*/ 3274 w 9877"/>
                    <a:gd name="connsiteY88" fmla="*/ 341 h 10000"/>
                    <a:gd name="connsiteX89" fmla="*/ 3223 w 9877"/>
                    <a:gd name="connsiteY89" fmla="*/ 409 h 10000"/>
                    <a:gd name="connsiteX90" fmla="*/ 3185 w 9877"/>
                    <a:gd name="connsiteY90" fmla="*/ 472 h 10000"/>
                    <a:gd name="connsiteX91" fmla="*/ 3156 w 9877"/>
                    <a:gd name="connsiteY91" fmla="*/ 548 h 10000"/>
                    <a:gd name="connsiteX92" fmla="*/ 3130 w 9877"/>
                    <a:gd name="connsiteY92" fmla="*/ 619 h 10000"/>
                    <a:gd name="connsiteX93" fmla="*/ 3109 w 9877"/>
                    <a:gd name="connsiteY93" fmla="*/ 699 h 10000"/>
                    <a:gd name="connsiteX94" fmla="*/ 3109 w 9877"/>
                    <a:gd name="connsiteY94" fmla="*/ 775 h 10000"/>
                    <a:gd name="connsiteX95" fmla="*/ 3109 w 9877"/>
                    <a:gd name="connsiteY95" fmla="*/ 775 h 10000"/>
                    <a:gd name="connsiteX96" fmla="*/ 3109 w 9877"/>
                    <a:gd name="connsiteY96" fmla="*/ 842 h 10000"/>
                    <a:gd name="connsiteX97" fmla="*/ 3122 w 9877"/>
                    <a:gd name="connsiteY97" fmla="*/ 906 h 10000"/>
                    <a:gd name="connsiteX98" fmla="*/ 3143 w 9877"/>
                    <a:gd name="connsiteY98" fmla="*/ 969 h 10000"/>
                    <a:gd name="connsiteX99" fmla="*/ 3160 w 9877"/>
                    <a:gd name="connsiteY99" fmla="*/ 1019 h 10000"/>
                    <a:gd name="connsiteX100" fmla="*/ 3185 w 9877"/>
                    <a:gd name="connsiteY100" fmla="*/ 1070 h 10000"/>
                    <a:gd name="connsiteX101" fmla="*/ 3219 w 9877"/>
                    <a:gd name="connsiteY101" fmla="*/ 1116 h 10000"/>
                    <a:gd name="connsiteX102" fmla="*/ 3244 w 9877"/>
                    <a:gd name="connsiteY102" fmla="*/ 1158 h 10000"/>
                    <a:gd name="connsiteX103" fmla="*/ 3283 w 9877"/>
                    <a:gd name="connsiteY103" fmla="*/ 1192 h 10000"/>
                    <a:gd name="connsiteX104" fmla="*/ 3337 w 9877"/>
                    <a:gd name="connsiteY104" fmla="*/ 1247 h 10000"/>
                    <a:gd name="connsiteX105" fmla="*/ 3396 w 9877"/>
                    <a:gd name="connsiteY105" fmla="*/ 1293 h 10000"/>
                    <a:gd name="connsiteX106" fmla="*/ 3448 w 9877"/>
                    <a:gd name="connsiteY106" fmla="*/ 1323 h 10000"/>
                    <a:gd name="connsiteX107" fmla="*/ 3448 w 9877"/>
                    <a:gd name="connsiteY107" fmla="*/ 1323 h 10000"/>
                    <a:gd name="connsiteX108" fmla="*/ 3490 w 9877"/>
                    <a:gd name="connsiteY108" fmla="*/ 1344 h 10000"/>
                    <a:gd name="connsiteX109" fmla="*/ 3528 w 9877"/>
                    <a:gd name="connsiteY109" fmla="*/ 1373 h 10000"/>
                    <a:gd name="connsiteX110" fmla="*/ 3557 w 9877"/>
                    <a:gd name="connsiteY110" fmla="*/ 1398 h 10000"/>
                    <a:gd name="connsiteX111" fmla="*/ 3584 w 9877"/>
                    <a:gd name="connsiteY111" fmla="*/ 1424 h 10000"/>
                    <a:gd name="connsiteX112" fmla="*/ 3605 w 9877"/>
                    <a:gd name="connsiteY112" fmla="*/ 1453 h 10000"/>
                    <a:gd name="connsiteX113" fmla="*/ 3617 w 9877"/>
                    <a:gd name="connsiteY113" fmla="*/ 1479 h 10000"/>
                    <a:gd name="connsiteX114" fmla="*/ 3621 w 9877"/>
                    <a:gd name="connsiteY114" fmla="*/ 1512 h 10000"/>
                    <a:gd name="connsiteX115" fmla="*/ 3621 w 9877"/>
                    <a:gd name="connsiteY115" fmla="*/ 1537 h 10000"/>
                    <a:gd name="connsiteX116" fmla="*/ 3617 w 9877"/>
                    <a:gd name="connsiteY116" fmla="*/ 1563 h 10000"/>
                    <a:gd name="connsiteX117" fmla="*/ 3605 w 9877"/>
                    <a:gd name="connsiteY117" fmla="*/ 1588 h 10000"/>
                    <a:gd name="connsiteX118" fmla="*/ 3584 w 9877"/>
                    <a:gd name="connsiteY118" fmla="*/ 1605 h 10000"/>
                    <a:gd name="connsiteX119" fmla="*/ 3557 w 9877"/>
                    <a:gd name="connsiteY119" fmla="*/ 1626 h 10000"/>
                    <a:gd name="connsiteX120" fmla="*/ 3528 w 9877"/>
                    <a:gd name="connsiteY120" fmla="*/ 1643 h 10000"/>
                    <a:gd name="connsiteX121" fmla="*/ 3490 w 9877"/>
                    <a:gd name="connsiteY121" fmla="*/ 1655 h 10000"/>
                    <a:gd name="connsiteX122" fmla="*/ 3448 w 9877"/>
                    <a:gd name="connsiteY122" fmla="*/ 1664 h 10000"/>
                    <a:gd name="connsiteX123" fmla="*/ 3396 w 9877"/>
                    <a:gd name="connsiteY123" fmla="*/ 1664 h 10000"/>
                    <a:gd name="connsiteX124" fmla="*/ 0 w 9877"/>
                    <a:gd name="connsiteY124" fmla="*/ 1664 h 10000"/>
                    <a:gd name="connsiteX125" fmla="*/ 0 w 9877"/>
                    <a:gd name="connsiteY125" fmla="*/ 5206 h 10000"/>
                    <a:gd name="connsiteX126" fmla="*/ 0 w 9877"/>
                    <a:gd name="connsiteY126" fmla="*/ 5206 h 10000"/>
                    <a:gd name="connsiteX127" fmla="*/ 34 w 9877"/>
                    <a:gd name="connsiteY127" fmla="*/ 5240 h 10000"/>
                    <a:gd name="connsiteX128" fmla="*/ 63 w 9877"/>
                    <a:gd name="connsiteY128" fmla="*/ 5257 h 10000"/>
                    <a:gd name="connsiteX129" fmla="*/ 102 w 9877"/>
                    <a:gd name="connsiteY129" fmla="*/ 5265 h 10000"/>
                    <a:gd name="connsiteX130" fmla="*/ 148 w 9877"/>
                    <a:gd name="connsiteY130" fmla="*/ 5253 h 10000"/>
                    <a:gd name="connsiteX131" fmla="*/ 190 w 9877"/>
                    <a:gd name="connsiteY131" fmla="*/ 5232 h 10000"/>
                    <a:gd name="connsiteX132" fmla="*/ 228 w 9877"/>
                    <a:gd name="connsiteY132" fmla="*/ 5202 h 10000"/>
                    <a:gd name="connsiteX133" fmla="*/ 267 w 9877"/>
                    <a:gd name="connsiteY133" fmla="*/ 5152 h 10000"/>
                    <a:gd name="connsiteX134" fmla="*/ 305 w 9877"/>
                    <a:gd name="connsiteY134" fmla="*/ 5088 h 10000"/>
                    <a:gd name="connsiteX135" fmla="*/ 305 w 9877"/>
                    <a:gd name="connsiteY135" fmla="*/ 5088 h 10000"/>
                    <a:gd name="connsiteX136" fmla="*/ 339 w 9877"/>
                    <a:gd name="connsiteY136" fmla="*/ 5038 h 10000"/>
                    <a:gd name="connsiteX137" fmla="*/ 377 w 9877"/>
                    <a:gd name="connsiteY137" fmla="*/ 4983 h 10000"/>
                    <a:gd name="connsiteX138" fmla="*/ 432 w 9877"/>
                    <a:gd name="connsiteY138" fmla="*/ 4920 h 10000"/>
                    <a:gd name="connsiteX139" fmla="*/ 470 w 9877"/>
                    <a:gd name="connsiteY139" fmla="*/ 4886 h 10000"/>
                    <a:gd name="connsiteX140" fmla="*/ 508 w 9877"/>
                    <a:gd name="connsiteY140" fmla="*/ 4857 h 10000"/>
                    <a:gd name="connsiteX141" fmla="*/ 550 w 9877"/>
                    <a:gd name="connsiteY141" fmla="*/ 4832 h 10000"/>
                    <a:gd name="connsiteX142" fmla="*/ 602 w 9877"/>
                    <a:gd name="connsiteY142" fmla="*/ 4806 h 10000"/>
                    <a:gd name="connsiteX143" fmla="*/ 661 w 9877"/>
                    <a:gd name="connsiteY143" fmla="*/ 4781 h 10000"/>
                    <a:gd name="connsiteX144" fmla="*/ 716 w 9877"/>
                    <a:gd name="connsiteY144" fmla="*/ 4768 h 10000"/>
                    <a:gd name="connsiteX145" fmla="*/ 779 w 9877"/>
                    <a:gd name="connsiteY145" fmla="*/ 4756 h 10000"/>
                    <a:gd name="connsiteX146" fmla="*/ 851 w 9877"/>
                    <a:gd name="connsiteY146" fmla="*/ 4747 h 10000"/>
                    <a:gd name="connsiteX147" fmla="*/ 851 w 9877"/>
                    <a:gd name="connsiteY147" fmla="*/ 4747 h 10000"/>
                    <a:gd name="connsiteX148" fmla="*/ 932 w 9877"/>
                    <a:gd name="connsiteY148" fmla="*/ 4756 h 10000"/>
                    <a:gd name="connsiteX149" fmla="*/ 1008 w 9877"/>
                    <a:gd name="connsiteY149" fmla="*/ 4773 h 10000"/>
                    <a:gd name="connsiteX150" fmla="*/ 1084 w 9877"/>
                    <a:gd name="connsiteY150" fmla="*/ 4794 h 10000"/>
                    <a:gd name="connsiteX151" fmla="*/ 1152 w 9877"/>
                    <a:gd name="connsiteY151" fmla="*/ 4832 h 10000"/>
                    <a:gd name="connsiteX152" fmla="*/ 1224 w 9877"/>
                    <a:gd name="connsiteY152" fmla="*/ 4869 h 10000"/>
                    <a:gd name="connsiteX153" fmla="*/ 1287 w 9877"/>
                    <a:gd name="connsiteY153" fmla="*/ 4920 h 10000"/>
                    <a:gd name="connsiteX154" fmla="*/ 1352 w 9877"/>
                    <a:gd name="connsiteY154" fmla="*/ 4975 h 10000"/>
                    <a:gd name="connsiteX155" fmla="*/ 1402 w 9877"/>
                    <a:gd name="connsiteY155" fmla="*/ 5034 h 10000"/>
                    <a:gd name="connsiteX156" fmla="*/ 1453 w 9877"/>
                    <a:gd name="connsiteY156" fmla="*/ 5101 h 10000"/>
                    <a:gd name="connsiteX157" fmla="*/ 1495 w 9877"/>
                    <a:gd name="connsiteY157" fmla="*/ 5177 h 10000"/>
                    <a:gd name="connsiteX158" fmla="*/ 1542 w 9877"/>
                    <a:gd name="connsiteY158" fmla="*/ 5257 h 10000"/>
                    <a:gd name="connsiteX159" fmla="*/ 1571 w 9877"/>
                    <a:gd name="connsiteY159" fmla="*/ 5341 h 10000"/>
                    <a:gd name="connsiteX160" fmla="*/ 1597 w 9877"/>
                    <a:gd name="connsiteY160" fmla="*/ 5430 h 10000"/>
                    <a:gd name="connsiteX161" fmla="*/ 1618 w 9877"/>
                    <a:gd name="connsiteY161" fmla="*/ 5522 h 10000"/>
                    <a:gd name="connsiteX162" fmla="*/ 1630 w 9877"/>
                    <a:gd name="connsiteY162" fmla="*/ 5619 h 10000"/>
                    <a:gd name="connsiteX163" fmla="*/ 1635 w 9877"/>
                    <a:gd name="connsiteY163" fmla="*/ 5720 h 10000"/>
                    <a:gd name="connsiteX164" fmla="*/ 1635 w 9877"/>
                    <a:gd name="connsiteY164" fmla="*/ 5720 h 10000"/>
                    <a:gd name="connsiteX165" fmla="*/ 1630 w 9877"/>
                    <a:gd name="connsiteY165" fmla="*/ 5817 h 10000"/>
                    <a:gd name="connsiteX166" fmla="*/ 1618 w 9877"/>
                    <a:gd name="connsiteY166" fmla="*/ 5914 h 10000"/>
                    <a:gd name="connsiteX167" fmla="*/ 1597 w 9877"/>
                    <a:gd name="connsiteY167" fmla="*/ 6007 h 10000"/>
                    <a:gd name="connsiteX168" fmla="*/ 1571 w 9877"/>
                    <a:gd name="connsiteY168" fmla="*/ 6095 h 10000"/>
                    <a:gd name="connsiteX169" fmla="*/ 1542 w 9877"/>
                    <a:gd name="connsiteY169" fmla="*/ 6179 h 10000"/>
                    <a:gd name="connsiteX170" fmla="*/ 1495 w 9877"/>
                    <a:gd name="connsiteY170" fmla="*/ 6259 h 10000"/>
                    <a:gd name="connsiteX171" fmla="*/ 1453 w 9877"/>
                    <a:gd name="connsiteY171" fmla="*/ 6335 h 10000"/>
                    <a:gd name="connsiteX172" fmla="*/ 1402 w 9877"/>
                    <a:gd name="connsiteY172" fmla="*/ 6398 h 10000"/>
                    <a:gd name="connsiteX173" fmla="*/ 1352 w 9877"/>
                    <a:gd name="connsiteY173" fmla="*/ 6462 h 10000"/>
                    <a:gd name="connsiteX174" fmla="*/ 1287 w 9877"/>
                    <a:gd name="connsiteY174" fmla="*/ 6516 h 10000"/>
                    <a:gd name="connsiteX175" fmla="*/ 1224 w 9877"/>
                    <a:gd name="connsiteY175" fmla="*/ 6567 h 10000"/>
                    <a:gd name="connsiteX176" fmla="*/ 1152 w 9877"/>
                    <a:gd name="connsiteY176" fmla="*/ 6605 h 10000"/>
                    <a:gd name="connsiteX177" fmla="*/ 1084 w 9877"/>
                    <a:gd name="connsiteY177" fmla="*/ 6643 h 10000"/>
                    <a:gd name="connsiteX178" fmla="*/ 1008 w 9877"/>
                    <a:gd name="connsiteY178" fmla="*/ 6664 h 10000"/>
                    <a:gd name="connsiteX179" fmla="*/ 932 w 9877"/>
                    <a:gd name="connsiteY179" fmla="*/ 6681 h 10000"/>
                    <a:gd name="connsiteX180" fmla="*/ 851 w 9877"/>
                    <a:gd name="connsiteY180" fmla="*/ 6681 h 10000"/>
                    <a:gd name="connsiteX181" fmla="*/ 851 w 9877"/>
                    <a:gd name="connsiteY181" fmla="*/ 6681 h 10000"/>
                    <a:gd name="connsiteX182" fmla="*/ 779 w 9877"/>
                    <a:gd name="connsiteY182" fmla="*/ 6681 h 10000"/>
                    <a:gd name="connsiteX183" fmla="*/ 716 w 9877"/>
                    <a:gd name="connsiteY183" fmla="*/ 6668 h 10000"/>
                    <a:gd name="connsiteX184" fmla="*/ 661 w 9877"/>
                    <a:gd name="connsiteY184" fmla="*/ 6651 h 10000"/>
                    <a:gd name="connsiteX185" fmla="*/ 602 w 9877"/>
                    <a:gd name="connsiteY185" fmla="*/ 6630 h 10000"/>
                    <a:gd name="connsiteX186" fmla="*/ 550 w 9877"/>
                    <a:gd name="connsiteY186" fmla="*/ 6605 h 10000"/>
                    <a:gd name="connsiteX187" fmla="*/ 508 w 9877"/>
                    <a:gd name="connsiteY187" fmla="*/ 6575 h 10000"/>
                    <a:gd name="connsiteX188" fmla="*/ 470 w 9877"/>
                    <a:gd name="connsiteY188" fmla="*/ 6550 h 10000"/>
                    <a:gd name="connsiteX189" fmla="*/ 432 w 9877"/>
                    <a:gd name="connsiteY189" fmla="*/ 6516 h 10000"/>
                    <a:gd name="connsiteX190" fmla="*/ 377 w 9877"/>
                    <a:gd name="connsiteY190" fmla="*/ 6453 h 10000"/>
                    <a:gd name="connsiteX191" fmla="*/ 339 w 9877"/>
                    <a:gd name="connsiteY191" fmla="*/ 6398 h 10000"/>
                    <a:gd name="connsiteX192" fmla="*/ 305 w 9877"/>
                    <a:gd name="connsiteY192" fmla="*/ 6348 h 10000"/>
                    <a:gd name="connsiteX193" fmla="*/ 305 w 9877"/>
                    <a:gd name="connsiteY193" fmla="*/ 6348 h 10000"/>
                    <a:gd name="connsiteX194" fmla="*/ 267 w 9877"/>
                    <a:gd name="connsiteY194" fmla="*/ 6285 h 10000"/>
                    <a:gd name="connsiteX195" fmla="*/ 228 w 9877"/>
                    <a:gd name="connsiteY195" fmla="*/ 6234 h 10000"/>
                    <a:gd name="connsiteX196" fmla="*/ 190 w 9877"/>
                    <a:gd name="connsiteY196" fmla="*/ 6205 h 10000"/>
                    <a:gd name="connsiteX197" fmla="*/ 148 w 9877"/>
                    <a:gd name="connsiteY197" fmla="*/ 6179 h 10000"/>
                    <a:gd name="connsiteX198" fmla="*/ 102 w 9877"/>
                    <a:gd name="connsiteY198" fmla="*/ 6171 h 10000"/>
                    <a:gd name="connsiteX199" fmla="*/ 63 w 9877"/>
                    <a:gd name="connsiteY199" fmla="*/ 6179 h 10000"/>
                    <a:gd name="connsiteX200" fmla="*/ 34 w 9877"/>
                    <a:gd name="connsiteY200" fmla="*/ 6196 h 10000"/>
                    <a:gd name="connsiteX201" fmla="*/ 0 w 9877"/>
                    <a:gd name="connsiteY201" fmla="*/ 6230 h 10000"/>
                    <a:gd name="connsiteX202" fmla="*/ 0 w 9877"/>
                    <a:gd name="connsiteY202" fmla="*/ 10000 h 10000"/>
                    <a:gd name="connsiteX203" fmla="*/ 8382 w 9877"/>
                    <a:gd name="connsiteY203" fmla="*/ 10000 h 10000"/>
                    <a:gd name="connsiteX204" fmla="*/ 9877 w 9877"/>
                    <a:gd name="connsiteY204" fmla="*/ 5110 h 10000"/>
                    <a:gd name="connsiteX205" fmla="*/ 9835 w 9877"/>
                    <a:gd name="connsiteY205" fmla="*/ 5038 h 10000"/>
                    <a:gd name="connsiteX206" fmla="*/ 9776 w 9877"/>
                    <a:gd name="connsiteY206" fmla="*/ 4975 h 10000"/>
                    <a:gd name="connsiteX207" fmla="*/ 9712 w 9877"/>
                    <a:gd name="connsiteY207" fmla="*/ 4920 h 10000"/>
                    <a:gd name="connsiteX208" fmla="*/ 9649 w 9877"/>
                    <a:gd name="connsiteY208" fmla="*/ 4869 h 10000"/>
                    <a:gd name="connsiteX209" fmla="*/ 9580 w 9877"/>
                    <a:gd name="connsiteY209" fmla="*/ 4832 h 10000"/>
                    <a:gd name="connsiteX210" fmla="*/ 9513 w 9877"/>
                    <a:gd name="connsiteY210" fmla="*/ 4798 h 10000"/>
                    <a:gd name="connsiteX211" fmla="*/ 9436 w 9877"/>
                    <a:gd name="connsiteY211" fmla="*/ 4773 h 10000"/>
                    <a:gd name="connsiteX212" fmla="*/ 9360 w 9877"/>
                    <a:gd name="connsiteY212" fmla="*/ 4760 h 10000"/>
                    <a:gd name="connsiteX213" fmla="*/ 9275 w 9877"/>
                    <a:gd name="connsiteY213" fmla="*/ 4756 h 10000"/>
                    <a:gd name="connsiteX214" fmla="*/ 9275 w 9877"/>
                    <a:gd name="connsiteY214" fmla="*/ 4756 h 10000"/>
                    <a:gd name="connsiteX0" fmla="*/ 9391 w 9957"/>
                    <a:gd name="connsiteY0" fmla="*/ 4756 h 10000"/>
                    <a:gd name="connsiteX1" fmla="*/ 9391 w 9957"/>
                    <a:gd name="connsiteY1" fmla="*/ 4756 h 10000"/>
                    <a:gd name="connsiteX2" fmla="*/ 9323 w 9957"/>
                    <a:gd name="connsiteY2" fmla="*/ 4756 h 10000"/>
                    <a:gd name="connsiteX3" fmla="*/ 9259 w 9957"/>
                    <a:gd name="connsiteY3" fmla="*/ 4768 h 10000"/>
                    <a:gd name="connsiteX4" fmla="*/ 9198 w 9957"/>
                    <a:gd name="connsiteY4" fmla="*/ 4785 h 10000"/>
                    <a:gd name="connsiteX5" fmla="*/ 9142 w 9957"/>
                    <a:gd name="connsiteY5" fmla="*/ 4806 h 10000"/>
                    <a:gd name="connsiteX6" fmla="*/ 9096 w 9957"/>
                    <a:gd name="connsiteY6" fmla="*/ 4832 h 10000"/>
                    <a:gd name="connsiteX7" fmla="*/ 9047 w 9957"/>
                    <a:gd name="connsiteY7" fmla="*/ 4861 h 10000"/>
                    <a:gd name="connsiteX8" fmla="*/ 9010 w 9957"/>
                    <a:gd name="connsiteY8" fmla="*/ 4895 h 10000"/>
                    <a:gd name="connsiteX9" fmla="*/ 8971 w 9957"/>
                    <a:gd name="connsiteY9" fmla="*/ 4924 h 10000"/>
                    <a:gd name="connsiteX10" fmla="*/ 8911 w 9957"/>
                    <a:gd name="connsiteY10" fmla="*/ 4987 h 10000"/>
                    <a:gd name="connsiteX11" fmla="*/ 8872 w 9957"/>
                    <a:gd name="connsiteY11" fmla="*/ 5038 h 10000"/>
                    <a:gd name="connsiteX12" fmla="*/ 8842 w 9957"/>
                    <a:gd name="connsiteY12" fmla="*/ 5097 h 10000"/>
                    <a:gd name="connsiteX13" fmla="*/ 8842 w 9957"/>
                    <a:gd name="connsiteY13" fmla="*/ 5097 h 10000"/>
                    <a:gd name="connsiteX14" fmla="*/ 8816 w 9957"/>
                    <a:gd name="connsiteY14" fmla="*/ 5131 h 10000"/>
                    <a:gd name="connsiteX15" fmla="*/ 8791 w 9957"/>
                    <a:gd name="connsiteY15" fmla="*/ 5168 h 10000"/>
                    <a:gd name="connsiteX16" fmla="*/ 8766 w 9957"/>
                    <a:gd name="connsiteY16" fmla="*/ 5202 h 10000"/>
                    <a:gd name="connsiteX17" fmla="*/ 8730 w 9957"/>
                    <a:gd name="connsiteY17" fmla="*/ 5227 h 10000"/>
                    <a:gd name="connsiteX18" fmla="*/ 8705 w 9957"/>
                    <a:gd name="connsiteY18" fmla="*/ 5244 h 10000"/>
                    <a:gd name="connsiteX19" fmla="*/ 8675 w 9957"/>
                    <a:gd name="connsiteY19" fmla="*/ 5257 h 10000"/>
                    <a:gd name="connsiteX20" fmla="*/ 8649 w 9957"/>
                    <a:gd name="connsiteY20" fmla="*/ 5265 h 10000"/>
                    <a:gd name="connsiteX21" fmla="*/ 8615 w 9957"/>
                    <a:gd name="connsiteY21" fmla="*/ 5265 h 10000"/>
                    <a:gd name="connsiteX22" fmla="*/ 8589 w 9957"/>
                    <a:gd name="connsiteY22" fmla="*/ 5257 h 10000"/>
                    <a:gd name="connsiteX23" fmla="*/ 8571 w 9957"/>
                    <a:gd name="connsiteY23" fmla="*/ 5244 h 10000"/>
                    <a:gd name="connsiteX24" fmla="*/ 8546 w 9957"/>
                    <a:gd name="connsiteY24" fmla="*/ 5227 h 10000"/>
                    <a:gd name="connsiteX25" fmla="*/ 8525 w 9957"/>
                    <a:gd name="connsiteY25" fmla="*/ 5202 h 10000"/>
                    <a:gd name="connsiteX26" fmla="*/ 8512 w 9957"/>
                    <a:gd name="connsiteY26" fmla="*/ 5168 h 10000"/>
                    <a:gd name="connsiteX27" fmla="*/ 8500 w 9957"/>
                    <a:gd name="connsiteY27" fmla="*/ 5131 h 10000"/>
                    <a:gd name="connsiteX28" fmla="*/ 8495 w 9957"/>
                    <a:gd name="connsiteY28" fmla="*/ 5088 h 10000"/>
                    <a:gd name="connsiteX29" fmla="*/ 8486 w 9957"/>
                    <a:gd name="connsiteY29" fmla="*/ 5046 h 10000"/>
                    <a:gd name="connsiteX30" fmla="*/ 8486 w 9957"/>
                    <a:gd name="connsiteY30" fmla="*/ 1664 h 10000"/>
                    <a:gd name="connsiteX31" fmla="*/ 4824 w 9957"/>
                    <a:gd name="connsiteY31" fmla="*/ 1664 h 10000"/>
                    <a:gd name="connsiteX32" fmla="*/ 4824 w 9957"/>
                    <a:gd name="connsiteY32" fmla="*/ 1664 h 10000"/>
                    <a:gd name="connsiteX33" fmla="*/ 4773 w 9957"/>
                    <a:gd name="connsiteY33" fmla="*/ 1664 h 10000"/>
                    <a:gd name="connsiteX34" fmla="*/ 4725 w 9957"/>
                    <a:gd name="connsiteY34" fmla="*/ 1655 h 10000"/>
                    <a:gd name="connsiteX35" fmla="*/ 4687 w 9957"/>
                    <a:gd name="connsiteY35" fmla="*/ 1643 h 10000"/>
                    <a:gd name="connsiteX36" fmla="*/ 4657 w 9957"/>
                    <a:gd name="connsiteY36" fmla="*/ 1626 h 10000"/>
                    <a:gd name="connsiteX37" fmla="*/ 4631 w 9957"/>
                    <a:gd name="connsiteY37" fmla="*/ 1605 h 10000"/>
                    <a:gd name="connsiteX38" fmla="*/ 4610 w 9957"/>
                    <a:gd name="connsiteY38" fmla="*/ 1588 h 10000"/>
                    <a:gd name="connsiteX39" fmla="*/ 4598 w 9957"/>
                    <a:gd name="connsiteY39" fmla="*/ 1563 h 10000"/>
                    <a:gd name="connsiteX40" fmla="*/ 4594 w 9957"/>
                    <a:gd name="connsiteY40" fmla="*/ 1537 h 10000"/>
                    <a:gd name="connsiteX41" fmla="*/ 4594 w 9957"/>
                    <a:gd name="connsiteY41" fmla="*/ 1512 h 10000"/>
                    <a:gd name="connsiteX42" fmla="*/ 4598 w 9957"/>
                    <a:gd name="connsiteY42" fmla="*/ 1479 h 10000"/>
                    <a:gd name="connsiteX43" fmla="*/ 4610 w 9957"/>
                    <a:gd name="connsiteY43" fmla="*/ 1453 h 10000"/>
                    <a:gd name="connsiteX44" fmla="*/ 4631 w 9957"/>
                    <a:gd name="connsiteY44" fmla="*/ 1424 h 10000"/>
                    <a:gd name="connsiteX45" fmla="*/ 4657 w 9957"/>
                    <a:gd name="connsiteY45" fmla="*/ 1398 h 10000"/>
                    <a:gd name="connsiteX46" fmla="*/ 4687 w 9957"/>
                    <a:gd name="connsiteY46" fmla="*/ 1373 h 10000"/>
                    <a:gd name="connsiteX47" fmla="*/ 4725 w 9957"/>
                    <a:gd name="connsiteY47" fmla="*/ 1344 h 10000"/>
                    <a:gd name="connsiteX48" fmla="*/ 4773 w 9957"/>
                    <a:gd name="connsiteY48" fmla="*/ 1323 h 10000"/>
                    <a:gd name="connsiteX49" fmla="*/ 4773 w 9957"/>
                    <a:gd name="connsiteY49" fmla="*/ 1323 h 10000"/>
                    <a:gd name="connsiteX50" fmla="*/ 4824 w 9957"/>
                    <a:gd name="connsiteY50" fmla="*/ 1293 h 10000"/>
                    <a:gd name="connsiteX51" fmla="*/ 4880 w 9957"/>
                    <a:gd name="connsiteY51" fmla="*/ 1247 h 10000"/>
                    <a:gd name="connsiteX52" fmla="*/ 4945 w 9957"/>
                    <a:gd name="connsiteY52" fmla="*/ 1192 h 10000"/>
                    <a:gd name="connsiteX53" fmla="*/ 4974 w 9957"/>
                    <a:gd name="connsiteY53" fmla="*/ 1158 h 10000"/>
                    <a:gd name="connsiteX54" fmla="*/ 5009 w 9957"/>
                    <a:gd name="connsiteY54" fmla="*/ 1116 h 10000"/>
                    <a:gd name="connsiteX55" fmla="*/ 5034 w 9957"/>
                    <a:gd name="connsiteY55" fmla="*/ 1070 h 10000"/>
                    <a:gd name="connsiteX56" fmla="*/ 5059 w 9957"/>
                    <a:gd name="connsiteY56" fmla="*/ 1019 h 10000"/>
                    <a:gd name="connsiteX57" fmla="*/ 5087 w 9957"/>
                    <a:gd name="connsiteY57" fmla="*/ 969 h 10000"/>
                    <a:gd name="connsiteX58" fmla="*/ 5099 w 9957"/>
                    <a:gd name="connsiteY58" fmla="*/ 906 h 10000"/>
                    <a:gd name="connsiteX59" fmla="*/ 5112 w 9957"/>
                    <a:gd name="connsiteY59" fmla="*/ 842 h 10000"/>
                    <a:gd name="connsiteX60" fmla="*/ 5116 w 9957"/>
                    <a:gd name="connsiteY60" fmla="*/ 775 h 10000"/>
                    <a:gd name="connsiteX61" fmla="*/ 5116 w 9957"/>
                    <a:gd name="connsiteY61" fmla="*/ 775 h 10000"/>
                    <a:gd name="connsiteX62" fmla="*/ 5112 w 9957"/>
                    <a:gd name="connsiteY62" fmla="*/ 699 h 10000"/>
                    <a:gd name="connsiteX63" fmla="*/ 5091 w 9957"/>
                    <a:gd name="connsiteY63" fmla="*/ 619 h 10000"/>
                    <a:gd name="connsiteX64" fmla="*/ 5073 w 9957"/>
                    <a:gd name="connsiteY64" fmla="*/ 548 h 10000"/>
                    <a:gd name="connsiteX65" fmla="*/ 5034 w 9957"/>
                    <a:gd name="connsiteY65" fmla="*/ 472 h 10000"/>
                    <a:gd name="connsiteX66" fmla="*/ 4995 w 9957"/>
                    <a:gd name="connsiteY66" fmla="*/ 409 h 10000"/>
                    <a:gd name="connsiteX67" fmla="*/ 4945 w 9957"/>
                    <a:gd name="connsiteY67" fmla="*/ 341 h 10000"/>
                    <a:gd name="connsiteX68" fmla="*/ 4892 w 9957"/>
                    <a:gd name="connsiteY68" fmla="*/ 282 h 10000"/>
                    <a:gd name="connsiteX69" fmla="*/ 4828 w 9957"/>
                    <a:gd name="connsiteY69" fmla="*/ 227 h 10000"/>
                    <a:gd name="connsiteX70" fmla="*/ 4761 w 9957"/>
                    <a:gd name="connsiteY70" fmla="*/ 177 h 10000"/>
                    <a:gd name="connsiteX71" fmla="*/ 4683 w 9957"/>
                    <a:gd name="connsiteY71" fmla="*/ 135 h 10000"/>
                    <a:gd name="connsiteX72" fmla="*/ 4598 w 9957"/>
                    <a:gd name="connsiteY72" fmla="*/ 97 h 10000"/>
                    <a:gd name="connsiteX73" fmla="*/ 4516 w 9957"/>
                    <a:gd name="connsiteY73" fmla="*/ 63 h 10000"/>
                    <a:gd name="connsiteX74" fmla="*/ 4425 w 9957"/>
                    <a:gd name="connsiteY74" fmla="*/ 38 h 10000"/>
                    <a:gd name="connsiteX75" fmla="*/ 4327 w 9957"/>
                    <a:gd name="connsiteY75" fmla="*/ 13 h 10000"/>
                    <a:gd name="connsiteX76" fmla="*/ 4232 w 9957"/>
                    <a:gd name="connsiteY76" fmla="*/ 8 h 10000"/>
                    <a:gd name="connsiteX77" fmla="*/ 4130 w 9957"/>
                    <a:gd name="connsiteY77" fmla="*/ 0 h 10000"/>
                    <a:gd name="connsiteX78" fmla="*/ 4130 w 9957"/>
                    <a:gd name="connsiteY78" fmla="*/ 0 h 10000"/>
                    <a:gd name="connsiteX79" fmla="*/ 4027 w 9957"/>
                    <a:gd name="connsiteY79" fmla="*/ 8 h 10000"/>
                    <a:gd name="connsiteX80" fmla="*/ 3931 w 9957"/>
                    <a:gd name="connsiteY80" fmla="*/ 13 h 10000"/>
                    <a:gd name="connsiteX81" fmla="*/ 3834 w 9957"/>
                    <a:gd name="connsiteY81" fmla="*/ 38 h 10000"/>
                    <a:gd name="connsiteX82" fmla="*/ 3743 w 9957"/>
                    <a:gd name="connsiteY82" fmla="*/ 63 h 10000"/>
                    <a:gd name="connsiteX83" fmla="*/ 3662 w 9957"/>
                    <a:gd name="connsiteY83" fmla="*/ 97 h 10000"/>
                    <a:gd name="connsiteX84" fmla="*/ 3580 w 9957"/>
                    <a:gd name="connsiteY84" fmla="*/ 135 h 10000"/>
                    <a:gd name="connsiteX85" fmla="*/ 3504 w 9957"/>
                    <a:gd name="connsiteY85" fmla="*/ 177 h 10000"/>
                    <a:gd name="connsiteX86" fmla="*/ 3438 w 9957"/>
                    <a:gd name="connsiteY86" fmla="*/ 227 h 10000"/>
                    <a:gd name="connsiteX87" fmla="*/ 3375 w 9957"/>
                    <a:gd name="connsiteY87" fmla="*/ 282 h 10000"/>
                    <a:gd name="connsiteX88" fmla="*/ 3315 w 9957"/>
                    <a:gd name="connsiteY88" fmla="*/ 341 h 10000"/>
                    <a:gd name="connsiteX89" fmla="*/ 3263 w 9957"/>
                    <a:gd name="connsiteY89" fmla="*/ 409 h 10000"/>
                    <a:gd name="connsiteX90" fmla="*/ 3225 w 9957"/>
                    <a:gd name="connsiteY90" fmla="*/ 472 h 10000"/>
                    <a:gd name="connsiteX91" fmla="*/ 3195 w 9957"/>
                    <a:gd name="connsiteY91" fmla="*/ 548 h 10000"/>
                    <a:gd name="connsiteX92" fmla="*/ 3169 w 9957"/>
                    <a:gd name="connsiteY92" fmla="*/ 619 h 10000"/>
                    <a:gd name="connsiteX93" fmla="*/ 3148 w 9957"/>
                    <a:gd name="connsiteY93" fmla="*/ 699 h 10000"/>
                    <a:gd name="connsiteX94" fmla="*/ 3148 w 9957"/>
                    <a:gd name="connsiteY94" fmla="*/ 775 h 10000"/>
                    <a:gd name="connsiteX95" fmla="*/ 3148 w 9957"/>
                    <a:gd name="connsiteY95" fmla="*/ 775 h 10000"/>
                    <a:gd name="connsiteX96" fmla="*/ 3148 w 9957"/>
                    <a:gd name="connsiteY96" fmla="*/ 842 h 10000"/>
                    <a:gd name="connsiteX97" fmla="*/ 3161 w 9957"/>
                    <a:gd name="connsiteY97" fmla="*/ 906 h 10000"/>
                    <a:gd name="connsiteX98" fmla="*/ 3182 w 9957"/>
                    <a:gd name="connsiteY98" fmla="*/ 969 h 10000"/>
                    <a:gd name="connsiteX99" fmla="*/ 3199 w 9957"/>
                    <a:gd name="connsiteY99" fmla="*/ 1019 h 10000"/>
                    <a:gd name="connsiteX100" fmla="*/ 3225 w 9957"/>
                    <a:gd name="connsiteY100" fmla="*/ 1070 h 10000"/>
                    <a:gd name="connsiteX101" fmla="*/ 3259 w 9957"/>
                    <a:gd name="connsiteY101" fmla="*/ 1116 h 10000"/>
                    <a:gd name="connsiteX102" fmla="*/ 3284 w 9957"/>
                    <a:gd name="connsiteY102" fmla="*/ 1158 h 10000"/>
                    <a:gd name="connsiteX103" fmla="*/ 3324 w 9957"/>
                    <a:gd name="connsiteY103" fmla="*/ 1192 h 10000"/>
                    <a:gd name="connsiteX104" fmla="*/ 3379 w 9957"/>
                    <a:gd name="connsiteY104" fmla="*/ 1247 h 10000"/>
                    <a:gd name="connsiteX105" fmla="*/ 3438 w 9957"/>
                    <a:gd name="connsiteY105" fmla="*/ 1293 h 10000"/>
                    <a:gd name="connsiteX106" fmla="*/ 3491 w 9957"/>
                    <a:gd name="connsiteY106" fmla="*/ 1323 h 10000"/>
                    <a:gd name="connsiteX107" fmla="*/ 3491 w 9957"/>
                    <a:gd name="connsiteY107" fmla="*/ 1323 h 10000"/>
                    <a:gd name="connsiteX108" fmla="*/ 3533 w 9957"/>
                    <a:gd name="connsiteY108" fmla="*/ 1344 h 10000"/>
                    <a:gd name="connsiteX109" fmla="*/ 3572 w 9957"/>
                    <a:gd name="connsiteY109" fmla="*/ 1373 h 10000"/>
                    <a:gd name="connsiteX110" fmla="*/ 3601 w 9957"/>
                    <a:gd name="connsiteY110" fmla="*/ 1398 h 10000"/>
                    <a:gd name="connsiteX111" fmla="*/ 3629 w 9957"/>
                    <a:gd name="connsiteY111" fmla="*/ 1424 h 10000"/>
                    <a:gd name="connsiteX112" fmla="*/ 3650 w 9957"/>
                    <a:gd name="connsiteY112" fmla="*/ 1453 h 10000"/>
                    <a:gd name="connsiteX113" fmla="*/ 3662 w 9957"/>
                    <a:gd name="connsiteY113" fmla="*/ 1479 h 10000"/>
                    <a:gd name="connsiteX114" fmla="*/ 3666 w 9957"/>
                    <a:gd name="connsiteY114" fmla="*/ 1512 h 10000"/>
                    <a:gd name="connsiteX115" fmla="*/ 3666 w 9957"/>
                    <a:gd name="connsiteY115" fmla="*/ 1537 h 10000"/>
                    <a:gd name="connsiteX116" fmla="*/ 3662 w 9957"/>
                    <a:gd name="connsiteY116" fmla="*/ 1563 h 10000"/>
                    <a:gd name="connsiteX117" fmla="*/ 3650 w 9957"/>
                    <a:gd name="connsiteY117" fmla="*/ 1588 h 10000"/>
                    <a:gd name="connsiteX118" fmla="*/ 3629 w 9957"/>
                    <a:gd name="connsiteY118" fmla="*/ 1605 h 10000"/>
                    <a:gd name="connsiteX119" fmla="*/ 3601 w 9957"/>
                    <a:gd name="connsiteY119" fmla="*/ 1626 h 10000"/>
                    <a:gd name="connsiteX120" fmla="*/ 3572 w 9957"/>
                    <a:gd name="connsiteY120" fmla="*/ 1643 h 10000"/>
                    <a:gd name="connsiteX121" fmla="*/ 3533 w 9957"/>
                    <a:gd name="connsiteY121" fmla="*/ 1655 h 10000"/>
                    <a:gd name="connsiteX122" fmla="*/ 3491 w 9957"/>
                    <a:gd name="connsiteY122" fmla="*/ 1664 h 10000"/>
                    <a:gd name="connsiteX123" fmla="*/ 3438 w 9957"/>
                    <a:gd name="connsiteY123" fmla="*/ 1664 h 10000"/>
                    <a:gd name="connsiteX124" fmla="*/ 0 w 9957"/>
                    <a:gd name="connsiteY124" fmla="*/ 1664 h 10000"/>
                    <a:gd name="connsiteX125" fmla="*/ 0 w 9957"/>
                    <a:gd name="connsiteY125" fmla="*/ 5206 h 10000"/>
                    <a:gd name="connsiteX126" fmla="*/ 0 w 9957"/>
                    <a:gd name="connsiteY126" fmla="*/ 5206 h 10000"/>
                    <a:gd name="connsiteX127" fmla="*/ 34 w 9957"/>
                    <a:gd name="connsiteY127" fmla="*/ 5240 h 10000"/>
                    <a:gd name="connsiteX128" fmla="*/ 64 w 9957"/>
                    <a:gd name="connsiteY128" fmla="*/ 5257 h 10000"/>
                    <a:gd name="connsiteX129" fmla="*/ 103 w 9957"/>
                    <a:gd name="connsiteY129" fmla="*/ 5265 h 10000"/>
                    <a:gd name="connsiteX130" fmla="*/ 150 w 9957"/>
                    <a:gd name="connsiteY130" fmla="*/ 5253 h 10000"/>
                    <a:gd name="connsiteX131" fmla="*/ 192 w 9957"/>
                    <a:gd name="connsiteY131" fmla="*/ 5232 h 10000"/>
                    <a:gd name="connsiteX132" fmla="*/ 231 w 9957"/>
                    <a:gd name="connsiteY132" fmla="*/ 5202 h 10000"/>
                    <a:gd name="connsiteX133" fmla="*/ 270 w 9957"/>
                    <a:gd name="connsiteY133" fmla="*/ 5152 h 10000"/>
                    <a:gd name="connsiteX134" fmla="*/ 309 w 9957"/>
                    <a:gd name="connsiteY134" fmla="*/ 5088 h 10000"/>
                    <a:gd name="connsiteX135" fmla="*/ 309 w 9957"/>
                    <a:gd name="connsiteY135" fmla="*/ 5088 h 10000"/>
                    <a:gd name="connsiteX136" fmla="*/ 343 w 9957"/>
                    <a:gd name="connsiteY136" fmla="*/ 5038 h 10000"/>
                    <a:gd name="connsiteX137" fmla="*/ 382 w 9957"/>
                    <a:gd name="connsiteY137" fmla="*/ 4983 h 10000"/>
                    <a:gd name="connsiteX138" fmla="*/ 437 w 9957"/>
                    <a:gd name="connsiteY138" fmla="*/ 4920 h 10000"/>
                    <a:gd name="connsiteX139" fmla="*/ 476 w 9957"/>
                    <a:gd name="connsiteY139" fmla="*/ 4886 h 10000"/>
                    <a:gd name="connsiteX140" fmla="*/ 514 w 9957"/>
                    <a:gd name="connsiteY140" fmla="*/ 4857 h 10000"/>
                    <a:gd name="connsiteX141" fmla="*/ 557 w 9957"/>
                    <a:gd name="connsiteY141" fmla="*/ 4832 h 10000"/>
                    <a:gd name="connsiteX142" fmla="*/ 609 w 9957"/>
                    <a:gd name="connsiteY142" fmla="*/ 4806 h 10000"/>
                    <a:gd name="connsiteX143" fmla="*/ 669 w 9957"/>
                    <a:gd name="connsiteY143" fmla="*/ 4781 h 10000"/>
                    <a:gd name="connsiteX144" fmla="*/ 725 w 9957"/>
                    <a:gd name="connsiteY144" fmla="*/ 4768 h 10000"/>
                    <a:gd name="connsiteX145" fmla="*/ 789 w 9957"/>
                    <a:gd name="connsiteY145" fmla="*/ 4756 h 10000"/>
                    <a:gd name="connsiteX146" fmla="*/ 862 w 9957"/>
                    <a:gd name="connsiteY146" fmla="*/ 4747 h 10000"/>
                    <a:gd name="connsiteX147" fmla="*/ 862 w 9957"/>
                    <a:gd name="connsiteY147" fmla="*/ 4747 h 10000"/>
                    <a:gd name="connsiteX148" fmla="*/ 944 w 9957"/>
                    <a:gd name="connsiteY148" fmla="*/ 4756 h 10000"/>
                    <a:gd name="connsiteX149" fmla="*/ 1021 w 9957"/>
                    <a:gd name="connsiteY149" fmla="*/ 4773 h 10000"/>
                    <a:gd name="connsiteX150" fmla="*/ 1097 w 9957"/>
                    <a:gd name="connsiteY150" fmla="*/ 4794 h 10000"/>
                    <a:gd name="connsiteX151" fmla="*/ 1166 w 9957"/>
                    <a:gd name="connsiteY151" fmla="*/ 4832 h 10000"/>
                    <a:gd name="connsiteX152" fmla="*/ 1239 w 9957"/>
                    <a:gd name="connsiteY152" fmla="*/ 4869 h 10000"/>
                    <a:gd name="connsiteX153" fmla="*/ 1303 w 9957"/>
                    <a:gd name="connsiteY153" fmla="*/ 4920 h 10000"/>
                    <a:gd name="connsiteX154" fmla="*/ 1369 w 9957"/>
                    <a:gd name="connsiteY154" fmla="*/ 4975 h 10000"/>
                    <a:gd name="connsiteX155" fmla="*/ 1419 w 9957"/>
                    <a:gd name="connsiteY155" fmla="*/ 5034 h 10000"/>
                    <a:gd name="connsiteX156" fmla="*/ 1471 w 9957"/>
                    <a:gd name="connsiteY156" fmla="*/ 5101 h 10000"/>
                    <a:gd name="connsiteX157" fmla="*/ 1514 w 9957"/>
                    <a:gd name="connsiteY157" fmla="*/ 5177 h 10000"/>
                    <a:gd name="connsiteX158" fmla="*/ 1561 w 9957"/>
                    <a:gd name="connsiteY158" fmla="*/ 5257 h 10000"/>
                    <a:gd name="connsiteX159" fmla="*/ 1591 w 9957"/>
                    <a:gd name="connsiteY159" fmla="*/ 5341 h 10000"/>
                    <a:gd name="connsiteX160" fmla="*/ 1617 w 9957"/>
                    <a:gd name="connsiteY160" fmla="*/ 5430 h 10000"/>
                    <a:gd name="connsiteX161" fmla="*/ 1638 w 9957"/>
                    <a:gd name="connsiteY161" fmla="*/ 5522 h 10000"/>
                    <a:gd name="connsiteX162" fmla="*/ 1650 w 9957"/>
                    <a:gd name="connsiteY162" fmla="*/ 5619 h 10000"/>
                    <a:gd name="connsiteX163" fmla="*/ 1655 w 9957"/>
                    <a:gd name="connsiteY163" fmla="*/ 5720 h 10000"/>
                    <a:gd name="connsiteX164" fmla="*/ 1655 w 9957"/>
                    <a:gd name="connsiteY164" fmla="*/ 5720 h 10000"/>
                    <a:gd name="connsiteX165" fmla="*/ 1650 w 9957"/>
                    <a:gd name="connsiteY165" fmla="*/ 5817 h 10000"/>
                    <a:gd name="connsiteX166" fmla="*/ 1638 w 9957"/>
                    <a:gd name="connsiteY166" fmla="*/ 5914 h 10000"/>
                    <a:gd name="connsiteX167" fmla="*/ 1617 w 9957"/>
                    <a:gd name="connsiteY167" fmla="*/ 6007 h 10000"/>
                    <a:gd name="connsiteX168" fmla="*/ 1591 w 9957"/>
                    <a:gd name="connsiteY168" fmla="*/ 6095 h 10000"/>
                    <a:gd name="connsiteX169" fmla="*/ 1561 w 9957"/>
                    <a:gd name="connsiteY169" fmla="*/ 6179 h 10000"/>
                    <a:gd name="connsiteX170" fmla="*/ 1514 w 9957"/>
                    <a:gd name="connsiteY170" fmla="*/ 6259 h 10000"/>
                    <a:gd name="connsiteX171" fmla="*/ 1471 w 9957"/>
                    <a:gd name="connsiteY171" fmla="*/ 6335 h 10000"/>
                    <a:gd name="connsiteX172" fmla="*/ 1419 w 9957"/>
                    <a:gd name="connsiteY172" fmla="*/ 6398 h 10000"/>
                    <a:gd name="connsiteX173" fmla="*/ 1369 w 9957"/>
                    <a:gd name="connsiteY173" fmla="*/ 6462 h 10000"/>
                    <a:gd name="connsiteX174" fmla="*/ 1303 w 9957"/>
                    <a:gd name="connsiteY174" fmla="*/ 6516 h 10000"/>
                    <a:gd name="connsiteX175" fmla="*/ 1239 w 9957"/>
                    <a:gd name="connsiteY175" fmla="*/ 6567 h 10000"/>
                    <a:gd name="connsiteX176" fmla="*/ 1166 w 9957"/>
                    <a:gd name="connsiteY176" fmla="*/ 6605 h 10000"/>
                    <a:gd name="connsiteX177" fmla="*/ 1097 w 9957"/>
                    <a:gd name="connsiteY177" fmla="*/ 6643 h 10000"/>
                    <a:gd name="connsiteX178" fmla="*/ 1021 w 9957"/>
                    <a:gd name="connsiteY178" fmla="*/ 6664 h 10000"/>
                    <a:gd name="connsiteX179" fmla="*/ 944 w 9957"/>
                    <a:gd name="connsiteY179" fmla="*/ 6681 h 10000"/>
                    <a:gd name="connsiteX180" fmla="*/ 862 w 9957"/>
                    <a:gd name="connsiteY180" fmla="*/ 6681 h 10000"/>
                    <a:gd name="connsiteX181" fmla="*/ 862 w 9957"/>
                    <a:gd name="connsiteY181" fmla="*/ 6681 h 10000"/>
                    <a:gd name="connsiteX182" fmla="*/ 789 w 9957"/>
                    <a:gd name="connsiteY182" fmla="*/ 6681 h 10000"/>
                    <a:gd name="connsiteX183" fmla="*/ 725 w 9957"/>
                    <a:gd name="connsiteY183" fmla="*/ 6668 h 10000"/>
                    <a:gd name="connsiteX184" fmla="*/ 669 w 9957"/>
                    <a:gd name="connsiteY184" fmla="*/ 6651 h 10000"/>
                    <a:gd name="connsiteX185" fmla="*/ 609 w 9957"/>
                    <a:gd name="connsiteY185" fmla="*/ 6630 h 10000"/>
                    <a:gd name="connsiteX186" fmla="*/ 557 w 9957"/>
                    <a:gd name="connsiteY186" fmla="*/ 6605 h 10000"/>
                    <a:gd name="connsiteX187" fmla="*/ 514 w 9957"/>
                    <a:gd name="connsiteY187" fmla="*/ 6575 h 10000"/>
                    <a:gd name="connsiteX188" fmla="*/ 476 w 9957"/>
                    <a:gd name="connsiteY188" fmla="*/ 6550 h 10000"/>
                    <a:gd name="connsiteX189" fmla="*/ 437 w 9957"/>
                    <a:gd name="connsiteY189" fmla="*/ 6516 h 10000"/>
                    <a:gd name="connsiteX190" fmla="*/ 382 w 9957"/>
                    <a:gd name="connsiteY190" fmla="*/ 6453 h 10000"/>
                    <a:gd name="connsiteX191" fmla="*/ 343 w 9957"/>
                    <a:gd name="connsiteY191" fmla="*/ 6398 h 10000"/>
                    <a:gd name="connsiteX192" fmla="*/ 309 w 9957"/>
                    <a:gd name="connsiteY192" fmla="*/ 6348 h 10000"/>
                    <a:gd name="connsiteX193" fmla="*/ 309 w 9957"/>
                    <a:gd name="connsiteY193" fmla="*/ 6348 h 10000"/>
                    <a:gd name="connsiteX194" fmla="*/ 270 w 9957"/>
                    <a:gd name="connsiteY194" fmla="*/ 6285 h 10000"/>
                    <a:gd name="connsiteX195" fmla="*/ 231 w 9957"/>
                    <a:gd name="connsiteY195" fmla="*/ 6234 h 10000"/>
                    <a:gd name="connsiteX196" fmla="*/ 192 w 9957"/>
                    <a:gd name="connsiteY196" fmla="*/ 6205 h 10000"/>
                    <a:gd name="connsiteX197" fmla="*/ 150 w 9957"/>
                    <a:gd name="connsiteY197" fmla="*/ 6179 h 10000"/>
                    <a:gd name="connsiteX198" fmla="*/ 103 w 9957"/>
                    <a:gd name="connsiteY198" fmla="*/ 6171 h 10000"/>
                    <a:gd name="connsiteX199" fmla="*/ 64 w 9957"/>
                    <a:gd name="connsiteY199" fmla="*/ 6179 h 10000"/>
                    <a:gd name="connsiteX200" fmla="*/ 34 w 9957"/>
                    <a:gd name="connsiteY200" fmla="*/ 6196 h 10000"/>
                    <a:gd name="connsiteX201" fmla="*/ 0 w 9957"/>
                    <a:gd name="connsiteY201" fmla="*/ 6230 h 10000"/>
                    <a:gd name="connsiteX202" fmla="*/ 0 w 9957"/>
                    <a:gd name="connsiteY202" fmla="*/ 10000 h 10000"/>
                    <a:gd name="connsiteX203" fmla="*/ 8486 w 9957"/>
                    <a:gd name="connsiteY203" fmla="*/ 10000 h 10000"/>
                    <a:gd name="connsiteX204" fmla="*/ 9957 w 9957"/>
                    <a:gd name="connsiteY204" fmla="*/ 5038 h 10000"/>
                    <a:gd name="connsiteX205" fmla="*/ 9898 w 9957"/>
                    <a:gd name="connsiteY205" fmla="*/ 4975 h 10000"/>
                    <a:gd name="connsiteX206" fmla="*/ 9833 w 9957"/>
                    <a:gd name="connsiteY206" fmla="*/ 4920 h 10000"/>
                    <a:gd name="connsiteX207" fmla="*/ 9769 w 9957"/>
                    <a:gd name="connsiteY207" fmla="*/ 4869 h 10000"/>
                    <a:gd name="connsiteX208" fmla="*/ 9699 w 9957"/>
                    <a:gd name="connsiteY208" fmla="*/ 4832 h 10000"/>
                    <a:gd name="connsiteX209" fmla="*/ 9631 w 9957"/>
                    <a:gd name="connsiteY209" fmla="*/ 4798 h 10000"/>
                    <a:gd name="connsiteX210" fmla="*/ 9554 w 9957"/>
                    <a:gd name="connsiteY210" fmla="*/ 4773 h 10000"/>
                    <a:gd name="connsiteX211" fmla="*/ 9477 w 9957"/>
                    <a:gd name="connsiteY211" fmla="*/ 4760 h 10000"/>
                    <a:gd name="connsiteX212" fmla="*/ 9391 w 9957"/>
                    <a:gd name="connsiteY212" fmla="*/ 4756 h 10000"/>
                    <a:gd name="connsiteX213" fmla="*/ 9391 w 9957"/>
                    <a:gd name="connsiteY213" fmla="*/ 4756 h 10000"/>
                    <a:gd name="connsiteX0" fmla="*/ 9432 w 10079"/>
                    <a:gd name="connsiteY0" fmla="*/ 4756 h 10000"/>
                    <a:gd name="connsiteX1" fmla="*/ 9432 w 10079"/>
                    <a:gd name="connsiteY1" fmla="*/ 4756 h 10000"/>
                    <a:gd name="connsiteX2" fmla="*/ 9363 w 10079"/>
                    <a:gd name="connsiteY2" fmla="*/ 4756 h 10000"/>
                    <a:gd name="connsiteX3" fmla="*/ 9299 w 10079"/>
                    <a:gd name="connsiteY3" fmla="*/ 4768 h 10000"/>
                    <a:gd name="connsiteX4" fmla="*/ 9238 w 10079"/>
                    <a:gd name="connsiteY4" fmla="*/ 4785 h 10000"/>
                    <a:gd name="connsiteX5" fmla="*/ 9181 w 10079"/>
                    <a:gd name="connsiteY5" fmla="*/ 4806 h 10000"/>
                    <a:gd name="connsiteX6" fmla="*/ 9135 w 10079"/>
                    <a:gd name="connsiteY6" fmla="*/ 4832 h 10000"/>
                    <a:gd name="connsiteX7" fmla="*/ 9086 w 10079"/>
                    <a:gd name="connsiteY7" fmla="*/ 4861 h 10000"/>
                    <a:gd name="connsiteX8" fmla="*/ 9049 w 10079"/>
                    <a:gd name="connsiteY8" fmla="*/ 4895 h 10000"/>
                    <a:gd name="connsiteX9" fmla="*/ 9010 w 10079"/>
                    <a:gd name="connsiteY9" fmla="*/ 4924 h 10000"/>
                    <a:gd name="connsiteX10" fmla="*/ 8949 w 10079"/>
                    <a:gd name="connsiteY10" fmla="*/ 4987 h 10000"/>
                    <a:gd name="connsiteX11" fmla="*/ 8910 w 10079"/>
                    <a:gd name="connsiteY11" fmla="*/ 5038 h 10000"/>
                    <a:gd name="connsiteX12" fmla="*/ 8880 w 10079"/>
                    <a:gd name="connsiteY12" fmla="*/ 5097 h 10000"/>
                    <a:gd name="connsiteX13" fmla="*/ 8880 w 10079"/>
                    <a:gd name="connsiteY13" fmla="*/ 5097 h 10000"/>
                    <a:gd name="connsiteX14" fmla="*/ 8854 w 10079"/>
                    <a:gd name="connsiteY14" fmla="*/ 5131 h 10000"/>
                    <a:gd name="connsiteX15" fmla="*/ 8829 w 10079"/>
                    <a:gd name="connsiteY15" fmla="*/ 5168 h 10000"/>
                    <a:gd name="connsiteX16" fmla="*/ 8804 w 10079"/>
                    <a:gd name="connsiteY16" fmla="*/ 5202 h 10000"/>
                    <a:gd name="connsiteX17" fmla="*/ 8768 w 10079"/>
                    <a:gd name="connsiteY17" fmla="*/ 5227 h 10000"/>
                    <a:gd name="connsiteX18" fmla="*/ 8743 w 10079"/>
                    <a:gd name="connsiteY18" fmla="*/ 5244 h 10000"/>
                    <a:gd name="connsiteX19" fmla="*/ 8712 w 10079"/>
                    <a:gd name="connsiteY19" fmla="*/ 5257 h 10000"/>
                    <a:gd name="connsiteX20" fmla="*/ 8686 w 10079"/>
                    <a:gd name="connsiteY20" fmla="*/ 5265 h 10000"/>
                    <a:gd name="connsiteX21" fmla="*/ 8652 w 10079"/>
                    <a:gd name="connsiteY21" fmla="*/ 5265 h 10000"/>
                    <a:gd name="connsiteX22" fmla="*/ 8626 w 10079"/>
                    <a:gd name="connsiteY22" fmla="*/ 5257 h 10000"/>
                    <a:gd name="connsiteX23" fmla="*/ 8608 w 10079"/>
                    <a:gd name="connsiteY23" fmla="*/ 5244 h 10000"/>
                    <a:gd name="connsiteX24" fmla="*/ 8583 w 10079"/>
                    <a:gd name="connsiteY24" fmla="*/ 5227 h 10000"/>
                    <a:gd name="connsiteX25" fmla="*/ 8562 w 10079"/>
                    <a:gd name="connsiteY25" fmla="*/ 5202 h 10000"/>
                    <a:gd name="connsiteX26" fmla="*/ 8549 w 10079"/>
                    <a:gd name="connsiteY26" fmla="*/ 5168 h 10000"/>
                    <a:gd name="connsiteX27" fmla="*/ 8537 w 10079"/>
                    <a:gd name="connsiteY27" fmla="*/ 5131 h 10000"/>
                    <a:gd name="connsiteX28" fmla="*/ 8532 w 10079"/>
                    <a:gd name="connsiteY28" fmla="*/ 5088 h 10000"/>
                    <a:gd name="connsiteX29" fmla="*/ 8523 w 10079"/>
                    <a:gd name="connsiteY29" fmla="*/ 5046 h 10000"/>
                    <a:gd name="connsiteX30" fmla="*/ 8523 w 10079"/>
                    <a:gd name="connsiteY30" fmla="*/ 1664 h 10000"/>
                    <a:gd name="connsiteX31" fmla="*/ 4845 w 10079"/>
                    <a:gd name="connsiteY31" fmla="*/ 1664 h 10000"/>
                    <a:gd name="connsiteX32" fmla="*/ 4845 w 10079"/>
                    <a:gd name="connsiteY32" fmla="*/ 1664 h 10000"/>
                    <a:gd name="connsiteX33" fmla="*/ 4794 w 10079"/>
                    <a:gd name="connsiteY33" fmla="*/ 1664 h 10000"/>
                    <a:gd name="connsiteX34" fmla="*/ 4745 w 10079"/>
                    <a:gd name="connsiteY34" fmla="*/ 1655 h 10000"/>
                    <a:gd name="connsiteX35" fmla="*/ 4707 w 10079"/>
                    <a:gd name="connsiteY35" fmla="*/ 1643 h 10000"/>
                    <a:gd name="connsiteX36" fmla="*/ 4677 w 10079"/>
                    <a:gd name="connsiteY36" fmla="*/ 1626 h 10000"/>
                    <a:gd name="connsiteX37" fmla="*/ 4651 w 10079"/>
                    <a:gd name="connsiteY37" fmla="*/ 1605 h 10000"/>
                    <a:gd name="connsiteX38" fmla="*/ 4630 w 10079"/>
                    <a:gd name="connsiteY38" fmla="*/ 1588 h 10000"/>
                    <a:gd name="connsiteX39" fmla="*/ 4618 w 10079"/>
                    <a:gd name="connsiteY39" fmla="*/ 1563 h 10000"/>
                    <a:gd name="connsiteX40" fmla="*/ 4614 w 10079"/>
                    <a:gd name="connsiteY40" fmla="*/ 1537 h 10000"/>
                    <a:gd name="connsiteX41" fmla="*/ 4614 w 10079"/>
                    <a:gd name="connsiteY41" fmla="*/ 1512 h 10000"/>
                    <a:gd name="connsiteX42" fmla="*/ 4618 w 10079"/>
                    <a:gd name="connsiteY42" fmla="*/ 1479 h 10000"/>
                    <a:gd name="connsiteX43" fmla="*/ 4630 w 10079"/>
                    <a:gd name="connsiteY43" fmla="*/ 1453 h 10000"/>
                    <a:gd name="connsiteX44" fmla="*/ 4651 w 10079"/>
                    <a:gd name="connsiteY44" fmla="*/ 1424 h 10000"/>
                    <a:gd name="connsiteX45" fmla="*/ 4677 w 10079"/>
                    <a:gd name="connsiteY45" fmla="*/ 1398 h 10000"/>
                    <a:gd name="connsiteX46" fmla="*/ 4707 w 10079"/>
                    <a:gd name="connsiteY46" fmla="*/ 1373 h 10000"/>
                    <a:gd name="connsiteX47" fmla="*/ 4745 w 10079"/>
                    <a:gd name="connsiteY47" fmla="*/ 1344 h 10000"/>
                    <a:gd name="connsiteX48" fmla="*/ 4794 w 10079"/>
                    <a:gd name="connsiteY48" fmla="*/ 1323 h 10000"/>
                    <a:gd name="connsiteX49" fmla="*/ 4794 w 10079"/>
                    <a:gd name="connsiteY49" fmla="*/ 1323 h 10000"/>
                    <a:gd name="connsiteX50" fmla="*/ 4845 w 10079"/>
                    <a:gd name="connsiteY50" fmla="*/ 1293 h 10000"/>
                    <a:gd name="connsiteX51" fmla="*/ 4901 w 10079"/>
                    <a:gd name="connsiteY51" fmla="*/ 1247 h 10000"/>
                    <a:gd name="connsiteX52" fmla="*/ 4966 w 10079"/>
                    <a:gd name="connsiteY52" fmla="*/ 1192 h 10000"/>
                    <a:gd name="connsiteX53" fmla="*/ 4995 w 10079"/>
                    <a:gd name="connsiteY53" fmla="*/ 1158 h 10000"/>
                    <a:gd name="connsiteX54" fmla="*/ 5031 w 10079"/>
                    <a:gd name="connsiteY54" fmla="*/ 1116 h 10000"/>
                    <a:gd name="connsiteX55" fmla="*/ 5056 w 10079"/>
                    <a:gd name="connsiteY55" fmla="*/ 1070 h 10000"/>
                    <a:gd name="connsiteX56" fmla="*/ 5081 w 10079"/>
                    <a:gd name="connsiteY56" fmla="*/ 1019 h 10000"/>
                    <a:gd name="connsiteX57" fmla="*/ 5109 w 10079"/>
                    <a:gd name="connsiteY57" fmla="*/ 969 h 10000"/>
                    <a:gd name="connsiteX58" fmla="*/ 5121 w 10079"/>
                    <a:gd name="connsiteY58" fmla="*/ 906 h 10000"/>
                    <a:gd name="connsiteX59" fmla="*/ 5134 w 10079"/>
                    <a:gd name="connsiteY59" fmla="*/ 842 h 10000"/>
                    <a:gd name="connsiteX60" fmla="*/ 5138 w 10079"/>
                    <a:gd name="connsiteY60" fmla="*/ 775 h 10000"/>
                    <a:gd name="connsiteX61" fmla="*/ 5138 w 10079"/>
                    <a:gd name="connsiteY61" fmla="*/ 775 h 10000"/>
                    <a:gd name="connsiteX62" fmla="*/ 5134 w 10079"/>
                    <a:gd name="connsiteY62" fmla="*/ 699 h 10000"/>
                    <a:gd name="connsiteX63" fmla="*/ 5113 w 10079"/>
                    <a:gd name="connsiteY63" fmla="*/ 619 h 10000"/>
                    <a:gd name="connsiteX64" fmla="*/ 5095 w 10079"/>
                    <a:gd name="connsiteY64" fmla="*/ 548 h 10000"/>
                    <a:gd name="connsiteX65" fmla="*/ 5056 w 10079"/>
                    <a:gd name="connsiteY65" fmla="*/ 472 h 10000"/>
                    <a:gd name="connsiteX66" fmla="*/ 5017 w 10079"/>
                    <a:gd name="connsiteY66" fmla="*/ 409 h 10000"/>
                    <a:gd name="connsiteX67" fmla="*/ 4966 w 10079"/>
                    <a:gd name="connsiteY67" fmla="*/ 341 h 10000"/>
                    <a:gd name="connsiteX68" fmla="*/ 4913 w 10079"/>
                    <a:gd name="connsiteY68" fmla="*/ 282 h 10000"/>
                    <a:gd name="connsiteX69" fmla="*/ 4849 w 10079"/>
                    <a:gd name="connsiteY69" fmla="*/ 227 h 10000"/>
                    <a:gd name="connsiteX70" fmla="*/ 4782 w 10079"/>
                    <a:gd name="connsiteY70" fmla="*/ 177 h 10000"/>
                    <a:gd name="connsiteX71" fmla="*/ 4703 w 10079"/>
                    <a:gd name="connsiteY71" fmla="*/ 135 h 10000"/>
                    <a:gd name="connsiteX72" fmla="*/ 4618 w 10079"/>
                    <a:gd name="connsiteY72" fmla="*/ 97 h 10000"/>
                    <a:gd name="connsiteX73" fmla="*/ 4536 w 10079"/>
                    <a:gd name="connsiteY73" fmla="*/ 63 h 10000"/>
                    <a:gd name="connsiteX74" fmla="*/ 4444 w 10079"/>
                    <a:gd name="connsiteY74" fmla="*/ 38 h 10000"/>
                    <a:gd name="connsiteX75" fmla="*/ 4346 w 10079"/>
                    <a:gd name="connsiteY75" fmla="*/ 13 h 10000"/>
                    <a:gd name="connsiteX76" fmla="*/ 4250 w 10079"/>
                    <a:gd name="connsiteY76" fmla="*/ 8 h 10000"/>
                    <a:gd name="connsiteX77" fmla="*/ 4148 w 10079"/>
                    <a:gd name="connsiteY77" fmla="*/ 0 h 10000"/>
                    <a:gd name="connsiteX78" fmla="*/ 4148 w 10079"/>
                    <a:gd name="connsiteY78" fmla="*/ 0 h 10000"/>
                    <a:gd name="connsiteX79" fmla="*/ 4044 w 10079"/>
                    <a:gd name="connsiteY79" fmla="*/ 8 h 10000"/>
                    <a:gd name="connsiteX80" fmla="*/ 3948 w 10079"/>
                    <a:gd name="connsiteY80" fmla="*/ 13 h 10000"/>
                    <a:gd name="connsiteX81" fmla="*/ 3851 w 10079"/>
                    <a:gd name="connsiteY81" fmla="*/ 38 h 10000"/>
                    <a:gd name="connsiteX82" fmla="*/ 3759 w 10079"/>
                    <a:gd name="connsiteY82" fmla="*/ 63 h 10000"/>
                    <a:gd name="connsiteX83" fmla="*/ 3678 w 10079"/>
                    <a:gd name="connsiteY83" fmla="*/ 97 h 10000"/>
                    <a:gd name="connsiteX84" fmla="*/ 3595 w 10079"/>
                    <a:gd name="connsiteY84" fmla="*/ 135 h 10000"/>
                    <a:gd name="connsiteX85" fmla="*/ 3519 w 10079"/>
                    <a:gd name="connsiteY85" fmla="*/ 177 h 10000"/>
                    <a:gd name="connsiteX86" fmla="*/ 3453 w 10079"/>
                    <a:gd name="connsiteY86" fmla="*/ 227 h 10000"/>
                    <a:gd name="connsiteX87" fmla="*/ 3390 w 10079"/>
                    <a:gd name="connsiteY87" fmla="*/ 282 h 10000"/>
                    <a:gd name="connsiteX88" fmla="*/ 3329 w 10079"/>
                    <a:gd name="connsiteY88" fmla="*/ 341 h 10000"/>
                    <a:gd name="connsiteX89" fmla="*/ 3277 w 10079"/>
                    <a:gd name="connsiteY89" fmla="*/ 409 h 10000"/>
                    <a:gd name="connsiteX90" fmla="*/ 3239 w 10079"/>
                    <a:gd name="connsiteY90" fmla="*/ 472 h 10000"/>
                    <a:gd name="connsiteX91" fmla="*/ 3209 w 10079"/>
                    <a:gd name="connsiteY91" fmla="*/ 548 h 10000"/>
                    <a:gd name="connsiteX92" fmla="*/ 3183 w 10079"/>
                    <a:gd name="connsiteY92" fmla="*/ 619 h 10000"/>
                    <a:gd name="connsiteX93" fmla="*/ 3162 w 10079"/>
                    <a:gd name="connsiteY93" fmla="*/ 699 h 10000"/>
                    <a:gd name="connsiteX94" fmla="*/ 3162 w 10079"/>
                    <a:gd name="connsiteY94" fmla="*/ 775 h 10000"/>
                    <a:gd name="connsiteX95" fmla="*/ 3162 w 10079"/>
                    <a:gd name="connsiteY95" fmla="*/ 775 h 10000"/>
                    <a:gd name="connsiteX96" fmla="*/ 3162 w 10079"/>
                    <a:gd name="connsiteY96" fmla="*/ 842 h 10000"/>
                    <a:gd name="connsiteX97" fmla="*/ 3175 w 10079"/>
                    <a:gd name="connsiteY97" fmla="*/ 906 h 10000"/>
                    <a:gd name="connsiteX98" fmla="*/ 3196 w 10079"/>
                    <a:gd name="connsiteY98" fmla="*/ 969 h 10000"/>
                    <a:gd name="connsiteX99" fmla="*/ 3213 w 10079"/>
                    <a:gd name="connsiteY99" fmla="*/ 1019 h 10000"/>
                    <a:gd name="connsiteX100" fmla="*/ 3239 w 10079"/>
                    <a:gd name="connsiteY100" fmla="*/ 1070 h 10000"/>
                    <a:gd name="connsiteX101" fmla="*/ 3273 w 10079"/>
                    <a:gd name="connsiteY101" fmla="*/ 1116 h 10000"/>
                    <a:gd name="connsiteX102" fmla="*/ 3298 w 10079"/>
                    <a:gd name="connsiteY102" fmla="*/ 1158 h 10000"/>
                    <a:gd name="connsiteX103" fmla="*/ 3338 w 10079"/>
                    <a:gd name="connsiteY103" fmla="*/ 1192 h 10000"/>
                    <a:gd name="connsiteX104" fmla="*/ 3394 w 10079"/>
                    <a:gd name="connsiteY104" fmla="*/ 1247 h 10000"/>
                    <a:gd name="connsiteX105" fmla="*/ 3453 w 10079"/>
                    <a:gd name="connsiteY105" fmla="*/ 1293 h 10000"/>
                    <a:gd name="connsiteX106" fmla="*/ 3506 w 10079"/>
                    <a:gd name="connsiteY106" fmla="*/ 1323 h 10000"/>
                    <a:gd name="connsiteX107" fmla="*/ 3506 w 10079"/>
                    <a:gd name="connsiteY107" fmla="*/ 1323 h 10000"/>
                    <a:gd name="connsiteX108" fmla="*/ 3548 w 10079"/>
                    <a:gd name="connsiteY108" fmla="*/ 1344 h 10000"/>
                    <a:gd name="connsiteX109" fmla="*/ 3587 w 10079"/>
                    <a:gd name="connsiteY109" fmla="*/ 1373 h 10000"/>
                    <a:gd name="connsiteX110" fmla="*/ 3617 w 10079"/>
                    <a:gd name="connsiteY110" fmla="*/ 1398 h 10000"/>
                    <a:gd name="connsiteX111" fmla="*/ 3645 w 10079"/>
                    <a:gd name="connsiteY111" fmla="*/ 1424 h 10000"/>
                    <a:gd name="connsiteX112" fmla="*/ 3666 w 10079"/>
                    <a:gd name="connsiteY112" fmla="*/ 1453 h 10000"/>
                    <a:gd name="connsiteX113" fmla="*/ 3678 w 10079"/>
                    <a:gd name="connsiteY113" fmla="*/ 1479 h 10000"/>
                    <a:gd name="connsiteX114" fmla="*/ 3682 w 10079"/>
                    <a:gd name="connsiteY114" fmla="*/ 1512 h 10000"/>
                    <a:gd name="connsiteX115" fmla="*/ 3682 w 10079"/>
                    <a:gd name="connsiteY115" fmla="*/ 1537 h 10000"/>
                    <a:gd name="connsiteX116" fmla="*/ 3678 w 10079"/>
                    <a:gd name="connsiteY116" fmla="*/ 1563 h 10000"/>
                    <a:gd name="connsiteX117" fmla="*/ 3666 w 10079"/>
                    <a:gd name="connsiteY117" fmla="*/ 1588 h 10000"/>
                    <a:gd name="connsiteX118" fmla="*/ 3645 w 10079"/>
                    <a:gd name="connsiteY118" fmla="*/ 1605 h 10000"/>
                    <a:gd name="connsiteX119" fmla="*/ 3617 w 10079"/>
                    <a:gd name="connsiteY119" fmla="*/ 1626 h 10000"/>
                    <a:gd name="connsiteX120" fmla="*/ 3587 w 10079"/>
                    <a:gd name="connsiteY120" fmla="*/ 1643 h 10000"/>
                    <a:gd name="connsiteX121" fmla="*/ 3548 w 10079"/>
                    <a:gd name="connsiteY121" fmla="*/ 1655 h 10000"/>
                    <a:gd name="connsiteX122" fmla="*/ 3506 w 10079"/>
                    <a:gd name="connsiteY122" fmla="*/ 1664 h 10000"/>
                    <a:gd name="connsiteX123" fmla="*/ 3453 w 10079"/>
                    <a:gd name="connsiteY123" fmla="*/ 1664 h 10000"/>
                    <a:gd name="connsiteX124" fmla="*/ 0 w 10079"/>
                    <a:gd name="connsiteY124" fmla="*/ 1664 h 10000"/>
                    <a:gd name="connsiteX125" fmla="*/ 0 w 10079"/>
                    <a:gd name="connsiteY125" fmla="*/ 5206 h 10000"/>
                    <a:gd name="connsiteX126" fmla="*/ 0 w 10079"/>
                    <a:gd name="connsiteY126" fmla="*/ 5206 h 10000"/>
                    <a:gd name="connsiteX127" fmla="*/ 34 w 10079"/>
                    <a:gd name="connsiteY127" fmla="*/ 5240 h 10000"/>
                    <a:gd name="connsiteX128" fmla="*/ 64 w 10079"/>
                    <a:gd name="connsiteY128" fmla="*/ 5257 h 10000"/>
                    <a:gd name="connsiteX129" fmla="*/ 103 w 10079"/>
                    <a:gd name="connsiteY129" fmla="*/ 5265 h 10000"/>
                    <a:gd name="connsiteX130" fmla="*/ 151 w 10079"/>
                    <a:gd name="connsiteY130" fmla="*/ 5253 h 10000"/>
                    <a:gd name="connsiteX131" fmla="*/ 193 w 10079"/>
                    <a:gd name="connsiteY131" fmla="*/ 5232 h 10000"/>
                    <a:gd name="connsiteX132" fmla="*/ 232 w 10079"/>
                    <a:gd name="connsiteY132" fmla="*/ 5202 h 10000"/>
                    <a:gd name="connsiteX133" fmla="*/ 271 w 10079"/>
                    <a:gd name="connsiteY133" fmla="*/ 5152 h 10000"/>
                    <a:gd name="connsiteX134" fmla="*/ 310 w 10079"/>
                    <a:gd name="connsiteY134" fmla="*/ 5088 h 10000"/>
                    <a:gd name="connsiteX135" fmla="*/ 310 w 10079"/>
                    <a:gd name="connsiteY135" fmla="*/ 5088 h 10000"/>
                    <a:gd name="connsiteX136" fmla="*/ 344 w 10079"/>
                    <a:gd name="connsiteY136" fmla="*/ 5038 h 10000"/>
                    <a:gd name="connsiteX137" fmla="*/ 384 w 10079"/>
                    <a:gd name="connsiteY137" fmla="*/ 4983 h 10000"/>
                    <a:gd name="connsiteX138" fmla="*/ 439 w 10079"/>
                    <a:gd name="connsiteY138" fmla="*/ 4920 h 10000"/>
                    <a:gd name="connsiteX139" fmla="*/ 478 w 10079"/>
                    <a:gd name="connsiteY139" fmla="*/ 4886 h 10000"/>
                    <a:gd name="connsiteX140" fmla="*/ 516 w 10079"/>
                    <a:gd name="connsiteY140" fmla="*/ 4857 h 10000"/>
                    <a:gd name="connsiteX141" fmla="*/ 559 w 10079"/>
                    <a:gd name="connsiteY141" fmla="*/ 4832 h 10000"/>
                    <a:gd name="connsiteX142" fmla="*/ 612 w 10079"/>
                    <a:gd name="connsiteY142" fmla="*/ 4806 h 10000"/>
                    <a:gd name="connsiteX143" fmla="*/ 672 w 10079"/>
                    <a:gd name="connsiteY143" fmla="*/ 4781 h 10000"/>
                    <a:gd name="connsiteX144" fmla="*/ 728 w 10079"/>
                    <a:gd name="connsiteY144" fmla="*/ 4768 h 10000"/>
                    <a:gd name="connsiteX145" fmla="*/ 792 w 10079"/>
                    <a:gd name="connsiteY145" fmla="*/ 4756 h 10000"/>
                    <a:gd name="connsiteX146" fmla="*/ 866 w 10079"/>
                    <a:gd name="connsiteY146" fmla="*/ 4747 h 10000"/>
                    <a:gd name="connsiteX147" fmla="*/ 866 w 10079"/>
                    <a:gd name="connsiteY147" fmla="*/ 4747 h 10000"/>
                    <a:gd name="connsiteX148" fmla="*/ 948 w 10079"/>
                    <a:gd name="connsiteY148" fmla="*/ 4756 h 10000"/>
                    <a:gd name="connsiteX149" fmla="*/ 1025 w 10079"/>
                    <a:gd name="connsiteY149" fmla="*/ 4773 h 10000"/>
                    <a:gd name="connsiteX150" fmla="*/ 1102 w 10079"/>
                    <a:gd name="connsiteY150" fmla="*/ 4794 h 10000"/>
                    <a:gd name="connsiteX151" fmla="*/ 1171 w 10079"/>
                    <a:gd name="connsiteY151" fmla="*/ 4832 h 10000"/>
                    <a:gd name="connsiteX152" fmla="*/ 1244 w 10079"/>
                    <a:gd name="connsiteY152" fmla="*/ 4869 h 10000"/>
                    <a:gd name="connsiteX153" fmla="*/ 1309 w 10079"/>
                    <a:gd name="connsiteY153" fmla="*/ 4920 h 10000"/>
                    <a:gd name="connsiteX154" fmla="*/ 1375 w 10079"/>
                    <a:gd name="connsiteY154" fmla="*/ 4975 h 10000"/>
                    <a:gd name="connsiteX155" fmla="*/ 1425 w 10079"/>
                    <a:gd name="connsiteY155" fmla="*/ 5034 h 10000"/>
                    <a:gd name="connsiteX156" fmla="*/ 1477 w 10079"/>
                    <a:gd name="connsiteY156" fmla="*/ 5101 h 10000"/>
                    <a:gd name="connsiteX157" fmla="*/ 1521 w 10079"/>
                    <a:gd name="connsiteY157" fmla="*/ 5177 h 10000"/>
                    <a:gd name="connsiteX158" fmla="*/ 1568 w 10079"/>
                    <a:gd name="connsiteY158" fmla="*/ 5257 h 10000"/>
                    <a:gd name="connsiteX159" fmla="*/ 1598 w 10079"/>
                    <a:gd name="connsiteY159" fmla="*/ 5341 h 10000"/>
                    <a:gd name="connsiteX160" fmla="*/ 1624 w 10079"/>
                    <a:gd name="connsiteY160" fmla="*/ 5430 h 10000"/>
                    <a:gd name="connsiteX161" fmla="*/ 1645 w 10079"/>
                    <a:gd name="connsiteY161" fmla="*/ 5522 h 10000"/>
                    <a:gd name="connsiteX162" fmla="*/ 1657 w 10079"/>
                    <a:gd name="connsiteY162" fmla="*/ 5619 h 10000"/>
                    <a:gd name="connsiteX163" fmla="*/ 1662 w 10079"/>
                    <a:gd name="connsiteY163" fmla="*/ 5720 h 10000"/>
                    <a:gd name="connsiteX164" fmla="*/ 1662 w 10079"/>
                    <a:gd name="connsiteY164" fmla="*/ 5720 h 10000"/>
                    <a:gd name="connsiteX165" fmla="*/ 1657 w 10079"/>
                    <a:gd name="connsiteY165" fmla="*/ 5817 h 10000"/>
                    <a:gd name="connsiteX166" fmla="*/ 1645 w 10079"/>
                    <a:gd name="connsiteY166" fmla="*/ 5914 h 10000"/>
                    <a:gd name="connsiteX167" fmla="*/ 1624 w 10079"/>
                    <a:gd name="connsiteY167" fmla="*/ 6007 h 10000"/>
                    <a:gd name="connsiteX168" fmla="*/ 1598 w 10079"/>
                    <a:gd name="connsiteY168" fmla="*/ 6095 h 10000"/>
                    <a:gd name="connsiteX169" fmla="*/ 1568 w 10079"/>
                    <a:gd name="connsiteY169" fmla="*/ 6179 h 10000"/>
                    <a:gd name="connsiteX170" fmla="*/ 1521 w 10079"/>
                    <a:gd name="connsiteY170" fmla="*/ 6259 h 10000"/>
                    <a:gd name="connsiteX171" fmla="*/ 1477 w 10079"/>
                    <a:gd name="connsiteY171" fmla="*/ 6335 h 10000"/>
                    <a:gd name="connsiteX172" fmla="*/ 1425 w 10079"/>
                    <a:gd name="connsiteY172" fmla="*/ 6398 h 10000"/>
                    <a:gd name="connsiteX173" fmla="*/ 1375 w 10079"/>
                    <a:gd name="connsiteY173" fmla="*/ 6462 h 10000"/>
                    <a:gd name="connsiteX174" fmla="*/ 1309 w 10079"/>
                    <a:gd name="connsiteY174" fmla="*/ 6516 h 10000"/>
                    <a:gd name="connsiteX175" fmla="*/ 1244 w 10079"/>
                    <a:gd name="connsiteY175" fmla="*/ 6567 h 10000"/>
                    <a:gd name="connsiteX176" fmla="*/ 1171 w 10079"/>
                    <a:gd name="connsiteY176" fmla="*/ 6605 h 10000"/>
                    <a:gd name="connsiteX177" fmla="*/ 1102 w 10079"/>
                    <a:gd name="connsiteY177" fmla="*/ 6643 h 10000"/>
                    <a:gd name="connsiteX178" fmla="*/ 1025 w 10079"/>
                    <a:gd name="connsiteY178" fmla="*/ 6664 h 10000"/>
                    <a:gd name="connsiteX179" fmla="*/ 948 w 10079"/>
                    <a:gd name="connsiteY179" fmla="*/ 6681 h 10000"/>
                    <a:gd name="connsiteX180" fmla="*/ 866 w 10079"/>
                    <a:gd name="connsiteY180" fmla="*/ 6681 h 10000"/>
                    <a:gd name="connsiteX181" fmla="*/ 866 w 10079"/>
                    <a:gd name="connsiteY181" fmla="*/ 6681 h 10000"/>
                    <a:gd name="connsiteX182" fmla="*/ 792 w 10079"/>
                    <a:gd name="connsiteY182" fmla="*/ 6681 h 10000"/>
                    <a:gd name="connsiteX183" fmla="*/ 728 w 10079"/>
                    <a:gd name="connsiteY183" fmla="*/ 6668 h 10000"/>
                    <a:gd name="connsiteX184" fmla="*/ 672 w 10079"/>
                    <a:gd name="connsiteY184" fmla="*/ 6651 h 10000"/>
                    <a:gd name="connsiteX185" fmla="*/ 612 w 10079"/>
                    <a:gd name="connsiteY185" fmla="*/ 6630 h 10000"/>
                    <a:gd name="connsiteX186" fmla="*/ 559 w 10079"/>
                    <a:gd name="connsiteY186" fmla="*/ 6605 h 10000"/>
                    <a:gd name="connsiteX187" fmla="*/ 516 w 10079"/>
                    <a:gd name="connsiteY187" fmla="*/ 6575 h 10000"/>
                    <a:gd name="connsiteX188" fmla="*/ 478 w 10079"/>
                    <a:gd name="connsiteY188" fmla="*/ 6550 h 10000"/>
                    <a:gd name="connsiteX189" fmla="*/ 439 w 10079"/>
                    <a:gd name="connsiteY189" fmla="*/ 6516 h 10000"/>
                    <a:gd name="connsiteX190" fmla="*/ 384 w 10079"/>
                    <a:gd name="connsiteY190" fmla="*/ 6453 h 10000"/>
                    <a:gd name="connsiteX191" fmla="*/ 344 w 10079"/>
                    <a:gd name="connsiteY191" fmla="*/ 6398 h 10000"/>
                    <a:gd name="connsiteX192" fmla="*/ 310 w 10079"/>
                    <a:gd name="connsiteY192" fmla="*/ 6348 h 10000"/>
                    <a:gd name="connsiteX193" fmla="*/ 310 w 10079"/>
                    <a:gd name="connsiteY193" fmla="*/ 6348 h 10000"/>
                    <a:gd name="connsiteX194" fmla="*/ 271 w 10079"/>
                    <a:gd name="connsiteY194" fmla="*/ 6285 h 10000"/>
                    <a:gd name="connsiteX195" fmla="*/ 232 w 10079"/>
                    <a:gd name="connsiteY195" fmla="*/ 6234 h 10000"/>
                    <a:gd name="connsiteX196" fmla="*/ 193 w 10079"/>
                    <a:gd name="connsiteY196" fmla="*/ 6205 h 10000"/>
                    <a:gd name="connsiteX197" fmla="*/ 151 w 10079"/>
                    <a:gd name="connsiteY197" fmla="*/ 6179 h 10000"/>
                    <a:gd name="connsiteX198" fmla="*/ 103 w 10079"/>
                    <a:gd name="connsiteY198" fmla="*/ 6171 h 10000"/>
                    <a:gd name="connsiteX199" fmla="*/ 64 w 10079"/>
                    <a:gd name="connsiteY199" fmla="*/ 6179 h 10000"/>
                    <a:gd name="connsiteX200" fmla="*/ 34 w 10079"/>
                    <a:gd name="connsiteY200" fmla="*/ 6196 h 10000"/>
                    <a:gd name="connsiteX201" fmla="*/ 0 w 10079"/>
                    <a:gd name="connsiteY201" fmla="*/ 6230 h 10000"/>
                    <a:gd name="connsiteX202" fmla="*/ 0 w 10079"/>
                    <a:gd name="connsiteY202" fmla="*/ 10000 h 10000"/>
                    <a:gd name="connsiteX203" fmla="*/ 8523 w 10079"/>
                    <a:gd name="connsiteY203" fmla="*/ 10000 h 10000"/>
                    <a:gd name="connsiteX204" fmla="*/ 10000 w 10079"/>
                    <a:gd name="connsiteY204" fmla="*/ 5038 h 10000"/>
                    <a:gd name="connsiteX205" fmla="*/ 9875 w 10079"/>
                    <a:gd name="connsiteY205" fmla="*/ 4920 h 10000"/>
                    <a:gd name="connsiteX206" fmla="*/ 9811 w 10079"/>
                    <a:gd name="connsiteY206" fmla="*/ 4869 h 10000"/>
                    <a:gd name="connsiteX207" fmla="*/ 9741 w 10079"/>
                    <a:gd name="connsiteY207" fmla="*/ 4832 h 10000"/>
                    <a:gd name="connsiteX208" fmla="*/ 9673 w 10079"/>
                    <a:gd name="connsiteY208" fmla="*/ 4798 h 10000"/>
                    <a:gd name="connsiteX209" fmla="*/ 9595 w 10079"/>
                    <a:gd name="connsiteY209" fmla="*/ 4773 h 10000"/>
                    <a:gd name="connsiteX210" fmla="*/ 9518 w 10079"/>
                    <a:gd name="connsiteY210" fmla="*/ 4760 h 10000"/>
                    <a:gd name="connsiteX211" fmla="*/ 9432 w 10079"/>
                    <a:gd name="connsiteY211" fmla="*/ 4756 h 10000"/>
                    <a:gd name="connsiteX212" fmla="*/ 9432 w 10079"/>
                    <a:gd name="connsiteY212" fmla="*/ 4756 h 10000"/>
                    <a:gd name="connsiteX0" fmla="*/ 9432 w 10067"/>
                    <a:gd name="connsiteY0" fmla="*/ 4756 h 10000"/>
                    <a:gd name="connsiteX1" fmla="*/ 9432 w 10067"/>
                    <a:gd name="connsiteY1" fmla="*/ 4756 h 10000"/>
                    <a:gd name="connsiteX2" fmla="*/ 9363 w 10067"/>
                    <a:gd name="connsiteY2" fmla="*/ 4756 h 10000"/>
                    <a:gd name="connsiteX3" fmla="*/ 9299 w 10067"/>
                    <a:gd name="connsiteY3" fmla="*/ 4768 h 10000"/>
                    <a:gd name="connsiteX4" fmla="*/ 9238 w 10067"/>
                    <a:gd name="connsiteY4" fmla="*/ 4785 h 10000"/>
                    <a:gd name="connsiteX5" fmla="*/ 9181 w 10067"/>
                    <a:gd name="connsiteY5" fmla="*/ 4806 h 10000"/>
                    <a:gd name="connsiteX6" fmla="*/ 9135 w 10067"/>
                    <a:gd name="connsiteY6" fmla="*/ 4832 h 10000"/>
                    <a:gd name="connsiteX7" fmla="*/ 9086 w 10067"/>
                    <a:gd name="connsiteY7" fmla="*/ 4861 h 10000"/>
                    <a:gd name="connsiteX8" fmla="*/ 9049 w 10067"/>
                    <a:gd name="connsiteY8" fmla="*/ 4895 h 10000"/>
                    <a:gd name="connsiteX9" fmla="*/ 9010 w 10067"/>
                    <a:gd name="connsiteY9" fmla="*/ 4924 h 10000"/>
                    <a:gd name="connsiteX10" fmla="*/ 8949 w 10067"/>
                    <a:gd name="connsiteY10" fmla="*/ 4987 h 10000"/>
                    <a:gd name="connsiteX11" fmla="*/ 8910 w 10067"/>
                    <a:gd name="connsiteY11" fmla="*/ 5038 h 10000"/>
                    <a:gd name="connsiteX12" fmla="*/ 8880 w 10067"/>
                    <a:gd name="connsiteY12" fmla="*/ 5097 h 10000"/>
                    <a:gd name="connsiteX13" fmla="*/ 8880 w 10067"/>
                    <a:gd name="connsiteY13" fmla="*/ 5097 h 10000"/>
                    <a:gd name="connsiteX14" fmla="*/ 8854 w 10067"/>
                    <a:gd name="connsiteY14" fmla="*/ 5131 h 10000"/>
                    <a:gd name="connsiteX15" fmla="*/ 8829 w 10067"/>
                    <a:gd name="connsiteY15" fmla="*/ 5168 h 10000"/>
                    <a:gd name="connsiteX16" fmla="*/ 8804 w 10067"/>
                    <a:gd name="connsiteY16" fmla="*/ 5202 h 10000"/>
                    <a:gd name="connsiteX17" fmla="*/ 8768 w 10067"/>
                    <a:gd name="connsiteY17" fmla="*/ 5227 h 10000"/>
                    <a:gd name="connsiteX18" fmla="*/ 8743 w 10067"/>
                    <a:gd name="connsiteY18" fmla="*/ 5244 h 10000"/>
                    <a:gd name="connsiteX19" fmla="*/ 8712 w 10067"/>
                    <a:gd name="connsiteY19" fmla="*/ 5257 h 10000"/>
                    <a:gd name="connsiteX20" fmla="*/ 8686 w 10067"/>
                    <a:gd name="connsiteY20" fmla="*/ 5265 h 10000"/>
                    <a:gd name="connsiteX21" fmla="*/ 8652 w 10067"/>
                    <a:gd name="connsiteY21" fmla="*/ 5265 h 10000"/>
                    <a:gd name="connsiteX22" fmla="*/ 8626 w 10067"/>
                    <a:gd name="connsiteY22" fmla="*/ 5257 h 10000"/>
                    <a:gd name="connsiteX23" fmla="*/ 8608 w 10067"/>
                    <a:gd name="connsiteY23" fmla="*/ 5244 h 10000"/>
                    <a:gd name="connsiteX24" fmla="*/ 8583 w 10067"/>
                    <a:gd name="connsiteY24" fmla="*/ 5227 h 10000"/>
                    <a:gd name="connsiteX25" fmla="*/ 8562 w 10067"/>
                    <a:gd name="connsiteY25" fmla="*/ 5202 h 10000"/>
                    <a:gd name="connsiteX26" fmla="*/ 8549 w 10067"/>
                    <a:gd name="connsiteY26" fmla="*/ 5168 h 10000"/>
                    <a:gd name="connsiteX27" fmla="*/ 8537 w 10067"/>
                    <a:gd name="connsiteY27" fmla="*/ 5131 h 10000"/>
                    <a:gd name="connsiteX28" fmla="*/ 8532 w 10067"/>
                    <a:gd name="connsiteY28" fmla="*/ 5088 h 10000"/>
                    <a:gd name="connsiteX29" fmla="*/ 8523 w 10067"/>
                    <a:gd name="connsiteY29" fmla="*/ 5046 h 10000"/>
                    <a:gd name="connsiteX30" fmla="*/ 8523 w 10067"/>
                    <a:gd name="connsiteY30" fmla="*/ 1664 h 10000"/>
                    <a:gd name="connsiteX31" fmla="*/ 4845 w 10067"/>
                    <a:gd name="connsiteY31" fmla="*/ 1664 h 10000"/>
                    <a:gd name="connsiteX32" fmla="*/ 4845 w 10067"/>
                    <a:gd name="connsiteY32" fmla="*/ 1664 h 10000"/>
                    <a:gd name="connsiteX33" fmla="*/ 4794 w 10067"/>
                    <a:gd name="connsiteY33" fmla="*/ 1664 h 10000"/>
                    <a:gd name="connsiteX34" fmla="*/ 4745 w 10067"/>
                    <a:gd name="connsiteY34" fmla="*/ 1655 h 10000"/>
                    <a:gd name="connsiteX35" fmla="*/ 4707 w 10067"/>
                    <a:gd name="connsiteY35" fmla="*/ 1643 h 10000"/>
                    <a:gd name="connsiteX36" fmla="*/ 4677 w 10067"/>
                    <a:gd name="connsiteY36" fmla="*/ 1626 h 10000"/>
                    <a:gd name="connsiteX37" fmla="*/ 4651 w 10067"/>
                    <a:gd name="connsiteY37" fmla="*/ 1605 h 10000"/>
                    <a:gd name="connsiteX38" fmla="*/ 4630 w 10067"/>
                    <a:gd name="connsiteY38" fmla="*/ 1588 h 10000"/>
                    <a:gd name="connsiteX39" fmla="*/ 4618 w 10067"/>
                    <a:gd name="connsiteY39" fmla="*/ 1563 h 10000"/>
                    <a:gd name="connsiteX40" fmla="*/ 4614 w 10067"/>
                    <a:gd name="connsiteY40" fmla="*/ 1537 h 10000"/>
                    <a:gd name="connsiteX41" fmla="*/ 4614 w 10067"/>
                    <a:gd name="connsiteY41" fmla="*/ 1512 h 10000"/>
                    <a:gd name="connsiteX42" fmla="*/ 4618 w 10067"/>
                    <a:gd name="connsiteY42" fmla="*/ 1479 h 10000"/>
                    <a:gd name="connsiteX43" fmla="*/ 4630 w 10067"/>
                    <a:gd name="connsiteY43" fmla="*/ 1453 h 10000"/>
                    <a:gd name="connsiteX44" fmla="*/ 4651 w 10067"/>
                    <a:gd name="connsiteY44" fmla="*/ 1424 h 10000"/>
                    <a:gd name="connsiteX45" fmla="*/ 4677 w 10067"/>
                    <a:gd name="connsiteY45" fmla="*/ 1398 h 10000"/>
                    <a:gd name="connsiteX46" fmla="*/ 4707 w 10067"/>
                    <a:gd name="connsiteY46" fmla="*/ 1373 h 10000"/>
                    <a:gd name="connsiteX47" fmla="*/ 4745 w 10067"/>
                    <a:gd name="connsiteY47" fmla="*/ 1344 h 10000"/>
                    <a:gd name="connsiteX48" fmla="*/ 4794 w 10067"/>
                    <a:gd name="connsiteY48" fmla="*/ 1323 h 10000"/>
                    <a:gd name="connsiteX49" fmla="*/ 4794 w 10067"/>
                    <a:gd name="connsiteY49" fmla="*/ 1323 h 10000"/>
                    <a:gd name="connsiteX50" fmla="*/ 4845 w 10067"/>
                    <a:gd name="connsiteY50" fmla="*/ 1293 h 10000"/>
                    <a:gd name="connsiteX51" fmla="*/ 4901 w 10067"/>
                    <a:gd name="connsiteY51" fmla="*/ 1247 h 10000"/>
                    <a:gd name="connsiteX52" fmla="*/ 4966 w 10067"/>
                    <a:gd name="connsiteY52" fmla="*/ 1192 h 10000"/>
                    <a:gd name="connsiteX53" fmla="*/ 4995 w 10067"/>
                    <a:gd name="connsiteY53" fmla="*/ 1158 h 10000"/>
                    <a:gd name="connsiteX54" fmla="*/ 5031 w 10067"/>
                    <a:gd name="connsiteY54" fmla="*/ 1116 h 10000"/>
                    <a:gd name="connsiteX55" fmla="*/ 5056 w 10067"/>
                    <a:gd name="connsiteY55" fmla="*/ 1070 h 10000"/>
                    <a:gd name="connsiteX56" fmla="*/ 5081 w 10067"/>
                    <a:gd name="connsiteY56" fmla="*/ 1019 h 10000"/>
                    <a:gd name="connsiteX57" fmla="*/ 5109 w 10067"/>
                    <a:gd name="connsiteY57" fmla="*/ 969 h 10000"/>
                    <a:gd name="connsiteX58" fmla="*/ 5121 w 10067"/>
                    <a:gd name="connsiteY58" fmla="*/ 906 h 10000"/>
                    <a:gd name="connsiteX59" fmla="*/ 5134 w 10067"/>
                    <a:gd name="connsiteY59" fmla="*/ 842 h 10000"/>
                    <a:gd name="connsiteX60" fmla="*/ 5138 w 10067"/>
                    <a:gd name="connsiteY60" fmla="*/ 775 h 10000"/>
                    <a:gd name="connsiteX61" fmla="*/ 5138 w 10067"/>
                    <a:gd name="connsiteY61" fmla="*/ 775 h 10000"/>
                    <a:gd name="connsiteX62" fmla="*/ 5134 w 10067"/>
                    <a:gd name="connsiteY62" fmla="*/ 699 h 10000"/>
                    <a:gd name="connsiteX63" fmla="*/ 5113 w 10067"/>
                    <a:gd name="connsiteY63" fmla="*/ 619 h 10000"/>
                    <a:gd name="connsiteX64" fmla="*/ 5095 w 10067"/>
                    <a:gd name="connsiteY64" fmla="*/ 548 h 10000"/>
                    <a:gd name="connsiteX65" fmla="*/ 5056 w 10067"/>
                    <a:gd name="connsiteY65" fmla="*/ 472 h 10000"/>
                    <a:gd name="connsiteX66" fmla="*/ 5017 w 10067"/>
                    <a:gd name="connsiteY66" fmla="*/ 409 h 10000"/>
                    <a:gd name="connsiteX67" fmla="*/ 4966 w 10067"/>
                    <a:gd name="connsiteY67" fmla="*/ 341 h 10000"/>
                    <a:gd name="connsiteX68" fmla="*/ 4913 w 10067"/>
                    <a:gd name="connsiteY68" fmla="*/ 282 h 10000"/>
                    <a:gd name="connsiteX69" fmla="*/ 4849 w 10067"/>
                    <a:gd name="connsiteY69" fmla="*/ 227 h 10000"/>
                    <a:gd name="connsiteX70" fmla="*/ 4782 w 10067"/>
                    <a:gd name="connsiteY70" fmla="*/ 177 h 10000"/>
                    <a:gd name="connsiteX71" fmla="*/ 4703 w 10067"/>
                    <a:gd name="connsiteY71" fmla="*/ 135 h 10000"/>
                    <a:gd name="connsiteX72" fmla="*/ 4618 w 10067"/>
                    <a:gd name="connsiteY72" fmla="*/ 97 h 10000"/>
                    <a:gd name="connsiteX73" fmla="*/ 4536 w 10067"/>
                    <a:gd name="connsiteY73" fmla="*/ 63 h 10000"/>
                    <a:gd name="connsiteX74" fmla="*/ 4444 w 10067"/>
                    <a:gd name="connsiteY74" fmla="*/ 38 h 10000"/>
                    <a:gd name="connsiteX75" fmla="*/ 4346 w 10067"/>
                    <a:gd name="connsiteY75" fmla="*/ 13 h 10000"/>
                    <a:gd name="connsiteX76" fmla="*/ 4250 w 10067"/>
                    <a:gd name="connsiteY76" fmla="*/ 8 h 10000"/>
                    <a:gd name="connsiteX77" fmla="*/ 4148 w 10067"/>
                    <a:gd name="connsiteY77" fmla="*/ 0 h 10000"/>
                    <a:gd name="connsiteX78" fmla="*/ 4148 w 10067"/>
                    <a:gd name="connsiteY78" fmla="*/ 0 h 10000"/>
                    <a:gd name="connsiteX79" fmla="*/ 4044 w 10067"/>
                    <a:gd name="connsiteY79" fmla="*/ 8 h 10000"/>
                    <a:gd name="connsiteX80" fmla="*/ 3948 w 10067"/>
                    <a:gd name="connsiteY80" fmla="*/ 13 h 10000"/>
                    <a:gd name="connsiteX81" fmla="*/ 3851 w 10067"/>
                    <a:gd name="connsiteY81" fmla="*/ 38 h 10000"/>
                    <a:gd name="connsiteX82" fmla="*/ 3759 w 10067"/>
                    <a:gd name="connsiteY82" fmla="*/ 63 h 10000"/>
                    <a:gd name="connsiteX83" fmla="*/ 3678 w 10067"/>
                    <a:gd name="connsiteY83" fmla="*/ 97 h 10000"/>
                    <a:gd name="connsiteX84" fmla="*/ 3595 w 10067"/>
                    <a:gd name="connsiteY84" fmla="*/ 135 h 10000"/>
                    <a:gd name="connsiteX85" fmla="*/ 3519 w 10067"/>
                    <a:gd name="connsiteY85" fmla="*/ 177 h 10000"/>
                    <a:gd name="connsiteX86" fmla="*/ 3453 w 10067"/>
                    <a:gd name="connsiteY86" fmla="*/ 227 h 10000"/>
                    <a:gd name="connsiteX87" fmla="*/ 3390 w 10067"/>
                    <a:gd name="connsiteY87" fmla="*/ 282 h 10000"/>
                    <a:gd name="connsiteX88" fmla="*/ 3329 w 10067"/>
                    <a:gd name="connsiteY88" fmla="*/ 341 h 10000"/>
                    <a:gd name="connsiteX89" fmla="*/ 3277 w 10067"/>
                    <a:gd name="connsiteY89" fmla="*/ 409 h 10000"/>
                    <a:gd name="connsiteX90" fmla="*/ 3239 w 10067"/>
                    <a:gd name="connsiteY90" fmla="*/ 472 h 10000"/>
                    <a:gd name="connsiteX91" fmla="*/ 3209 w 10067"/>
                    <a:gd name="connsiteY91" fmla="*/ 548 h 10000"/>
                    <a:gd name="connsiteX92" fmla="*/ 3183 w 10067"/>
                    <a:gd name="connsiteY92" fmla="*/ 619 h 10000"/>
                    <a:gd name="connsiteX93" fmla="*/ 3162 w 10067"/>
                    <a:gd name="connsiteY93" fmla="*/ 699 h 10000"/>
                    <a:gd name="connsiteX94" fmla="*/ 3162 w 10067"/>
                    <a:gd name="connsiteY94" fmla="*/ 775 h 10000"/>
                    <a:gd name="connsiteX95" fmla="*/ 3162 w 10067"/>
                    <a:gd name="connsiteY95" fmla="*/ 775 h 10000"/>
                    <a:gd name="connsiteX96" fmla="*/ 3162 w 10067"/>
                    <a:gd name="connsiteY96" fmla="*/ 842 h 10000"/>
                    <a:gd name="connsiteX97" fmla="*/ 3175 w 10067"/>
                    <a:gd name="connsiteY97" fmla="*/ 906 h 10000"/>
                    <a:gd name="connsiteX98" fmla="*/ 3196 w 10067"/>
                    <a:gd name="connsiteY98" fmla="*/ 969 h 10000"/>
                    <a:gd name="connsiteX99" fmla="*/ 3213 w 10067"/>
                    <a:gd name="connsiteY99" fmla="*/ 1019 h 10000"/>
                    <a:gd name="connsiteX100" fmla="*/ 3239 w 10067"/>
                    <a:gd name="connsiteY100" fmla="*/ 1070 h 10000"/>
                    <a:gd name="connsiteX101" fmla="*/ 3273 w 10067"/>
                    <a:gd name="connsiteY101" fmla="*/ 1116 h 10000"/>
                    <a:gd name="connsiteX102" fmla="*/ 3298 w 10067"/>
                    <a:gd name="connsiteY102" fmla="*/ 1158 h 10000"/>
                    <a:gd name="connsiteX103" fmla="*/ 3338 w 10067"/>
                    <a:gd name="connsiteY103" fmla="*/ 1192 h 10000"/>
                    <a:gd name="connsiteX104" fmla="*/ 3394 w 10067"/>
                    <a:gd name="connsiteY104" fmla="*/ 1247 h 10000"/>
                    <a:gd name="connsiteX105" fmla="*/ 3453 w 10067"/>
                    <a:gd name="connsiteY105" fmla="*/ 1293 h 10000"/>
                    <a:gd name="connsiteX106" fmla="*/ 3506 w 10067"/>
                    <a:gd name="connsiteY106" fmla="*/ 1323 h 10000"/>
                    <a:gd name="connsiteX107" fmla="*/ 3506 w 10067"/>
                    <a:gd name="connsiteY107" fmla="*/ 1323 h 10000"/>
                    <a:gd name="connsiteX108" fmla="*/ 3548 w 10067"/>
                    <a:gd name="connsiteY108" fmla="*/ 1344 h 10000"/>
                    <a:gd name="connsiteX109" fmla="*/ 3587 w 10067"/>
                    <a:gd name="connsiteY109" fmla="*/ 1373 h 10000"/>
                    <a:gd name="connsiteX110" fmla="*/ 3617 w 10067"/>
                    <a:gd name="connsiteY110" fmla="*/ 1398 h 10000"/>
                    <a:gd name="connsiteX111" fmla="*/ 3645 w 10067"/>
                    <a:gd name="connsiteY111" fmla="*/ 1424 h 10000"/>
                    <a:gd name="connsiteX112" fmla="*/ 3666 w 10067"/>
                    <a:gd name="connsiteY112" fmla="*/ 1453 h 10000"/>
                    <a:gd name="connsiteX113" fmla="*/ 3678 w 10067"/>
                    <a:gd name="connsiteY113" fmla="*/ 1479 h 10000"/>
                    <a:gd name="connsiteX114" fmla="*/ 3682 w 10067"/>
                    <a:gd name="connsiteY114" fmla="*/ 1512 h 10000"/>
                    <a:gd name="connsiteX115" fmla="*/ 3682 w 10067"/>
                    <a:gd name="connsiteY115" fmla="*/ 1537 h 10000"/>
                    <a:gd name="connsiteX116" fmla="*/ 3678 w 10067"/>
                    <a:gd name="connsiteY116" fmla="*/ 1563 h 10000"/>
                    <a:gd name="connsiteX117" fmla="*/ 3666 w 10067"/>
                    <a:gd name="connsiteY117" fmla="*/ 1588 h 10000"/>
                    <a:gd name="connsiteX118" fmla="*/ 3645 w 10067"/>
                    <a:gd name="connsiteY118" fmla="*/ 1605 h 10000"/>
                    <a:gd name="connsiteX119" fmla="*/ 3617 w 10067"/>
                    <a:gd name="connsiteY119" fmla="*/ 1626 h 10000"/>
                    <a:gd name="connsiteX120" fmla="*/ 3587 w 10067"/>
                    <a:gd name="connsiteY120" fmla="*/ 1643 h 10000"/>
                    <a:gd name="connsiteX121" fmla="*/ 3548 w 10067"/>
                    <a:gd name="connsiteY121" fmla="*/ 1655 h 10000"/>
                    <a:gd name="connsiteX122" fmla="*/ 3506 w 10067"/>
                    <a:gd name="connsiteY122" fmla="*/ 1664 h 10000"/>
                    <a:gd name="connsiteX123" fmla="*/ 3453 w 10067"/>
                    <a:gd name="connsiteY123" fmla="*/ 1664 h 10000"/>
                    <a:gd name="connsiteX124" fmla="*/ 0 w 10067"/>
                    <a:gd name="connsiteY124" fmla="*/ 1664 h 10000"/>
                    <a:gd name="connsiteX125" fmla="*/ 0 w 10067"/>
                    <a:gd name="connsiteY125" fmla="*/ 5206 h 10000"/>
                    <a:gd name="connsiteX126" fmla="*/ 0 w 10067"/>
                    <a:gd name="connsiteY126" fmla="*/ 5206 h 10000"/>
                    <a:gd name="connsiteX127" fmla="*/ 34 w 10067"/>
                    <a:gd name="connsiteY127" fmla="*/ 5240 h 10000"/>
                    <a:gd name="connsiteX128" fmla="*/ 64 w 10067"/>
                    <a:gd name="connsiteY128" fmla="*/ 5257 h 10000"/>
                    <a:gd name="connsiteX129" fmla="*/ 103 w 10067"/>
                    <a:gd name="connsiteY129" fmla="*/ 5265 h 10000"/>
                    <a:gd name="connsiteX130" fmla="*/ 151 w 10067"/>
                    <a:gd name="connsiteY130" fmla="*/ 5253 h 10000"/>
                    <a:gd name="connsiteX131" fmla="*/ 193 w 10067"/>
                    <a:gd name="connsiteY131" fmla="*/ 5232 h 10000"/>
                    <a:gd name="connsiteX132" fmla="*/ 232 w 10067"/>
                    <a:gd name="connsiteY132" fmla="*/ 5202 h 10000"/>
                    <a:gd name="connsiteX133" fmla="*/ 271 w 10067"/>
                    <a:gd name="connsiteY133" fmla="*/ 5152 h 10000"/>
                    <a:gd name="connsiteX134" fmla="*/ 310 w 10067"/>
                    <a:gd name="connsiteY134" fmla="*/ 5088 h 10000"/>
                    <a:gd name="connsiteX135" fmla="*/ 310 w 10067"/>
                    <a:gd name="connsiteY135" fmla="*/ 5088 h 10000"/>
                    <a:gd name="connsiteX136" fmla="*/ 344 w 10067"/>
                    <a:gd name="connsiteY136" fmla="*/ 5038 h 10000"/>
                    <a:gd name="connsiteX137" fmla="*/ 384 w 10067"/>
                    <a:gd name="connsiteY137" fmla="*/ 4983 h 10000"/>
                    <a:gd name="connsiteX138" fmla="*/ 439 w 10067"/>
                    <a:gd name="connsiteY138" fmla="*/ 4920 h 10000"/>
                    <a:gd name="connsiteX139" fmla="*/ 478 w 10067"/>
                    <a:gd name="connsiteY139" fmla="*/ 4886 h 10000"/>
                    <a:gd name="connsiteX140" fmla="*/ 516 w 10067"/>
                    <a:gd name="connsiteY140" fmla="*/ 4857 h 10000"/>
                    <a:gd name="connsiteX141" fmla="*/ 559 w 10067"/>
                    <a:gd name="connsiteY141" fmla="*/ 4832 h 10000"/>
                    <a:gd name="connsiteX142" fmla="*/ 612 w 10067"/>
                    <a:gd name="connsiteY142" fmla="*/ 4806 h 10000"/>
                    <a:gd name="connsiteX143" fmla="*/ 672 w 10067"/>
                    <a:gd name="connsiteY143" fmla="*/ 4781 h 10000"/>
                    <a:gd name="connsiteX144" fmla="*/ 728 w 10067"/>
                    <a:gd name="connsiteY144" fmla="*/ 4768 h 10000"/>
                    <a:gd name="connsiteX145" fmla="*/ 792 w 10067"/>
                    <a:gd name="connsiteY145" fmla="*/ 4756 h 10000"/>
                    <a:gd name="connsiteX146" fmla="*/ 866 w 10067"/>
                    <a:gd name="connsiteY146" fmla="*/ 4747 h 10000"/>
                    <a:gd name="connsiteX147" fmla="*/ 866 w 10067"/>
                    <a:gd name="connsiteY147" fmla="*/ 4747 h 10000"/>
                    <a:gd name="connsiteX148" fmla="*/ 948 w 10067"/>
                    <a:gd name="connsiteY148" fmla="*/ 4756 h 10000"/>
                    <a:gd name="connsiteX149" fmla="*/ 1025 w 10067"/>
                    <a:gd name="connsiteY149" fmla="*/ 4773 h 10000"/>
                    <a:gd name="connsiteX150" fmla="*/ 1102 w 10067"/>
                    <a:gd name="connsiteY150" fmla="*/ 4794 h 10000"/>
                    <a:gd name="connsiteX151" fmla="*/ 1171 w 10067"/>
                    <a:gd name="connsiteY151" fmla="*/ 4832 h 10000"/>
                    <a:gd name="connsiteX152" fmla="*/ 1244 w 10067"/>
                    <a:gd name="connsiteY152" fmla="*/ 4869 h 10000"/>
                    <a:gd name="connsiteX153" fmla="*/ 1309 w 10067"/>
                    <a:gd name="connsiteY153" fmla="*/ 4920 h 10000"/>
                    <a:gd name="connsiteX154" fmla="*/ 1375 w 10067"/>
                    <a:gd name="connsiteY154" fmla="*/ 4975 h 10000"/>
                    <a:gd name="connsiteX155" fmla="*/ 1425 w 10067"/>
                    <a:gd name="connsiteY155" fmla="*/ 5034 h 10000"/>
                    <a:gd name="connsiteX156" fmla="*/ 1477 w 10067"/>
                    <a:gd name="connsiteY156" fmla="*/ 5101 h 10000"/>
                    <a:gd name="connsiteX157" fmla="*/ 1521 w 10067"/>
                    <a:gd name="connsiteY157" fmla="*/ 5177 h 10000"/>
                    <a:gd name="connsiteX158" fmla="*/ 1568 w 10067"/>
                    <a:gd name="connsiteY158" fmla="*/ 5257 h 10000"/>
                    <a:gd name="connsiteX159" fmla="*/ 1598 w 10067"/>
                    <a:gd name="connsiteY159" fmla="*/ 5341 h 10000"/>
                    <a:gd name="connsiteX160" fmla="*/ 1624 w 10067"/>
                    <a:gd name="connsiteY160" fmla="*/ 5430 h 10000"/>
                    <a:gd name="connsiteX161" fmla="*/ 1645 w 10067"/>
                    <a:gd name="connsiteY161" fmla="*/ 5522 h 10000"/>
                    <a:gd name="connsiteX162" fmla="*/ 1657 w 10067"/>
                    <a:gd name="connsiteY162" fmla="*/ 5619 h 10000"/>
                    <a:gd name="connsiteX163" fmla="*/ 1662 w 10067"/>
                    <a:gd name="connsiteY163" fmla="*/ 5720 h 10000"/>
                    <a:gd name="connsiteX164" fmla="*/ 1662 w 10067"/>
                    <a:gd name="connsiteY164" fmla="*/ 5720 h 10000"/>
                    <a:gd name="connsiteX165" fmla="*/ 1657 w 10067"/>
                    <a:gd name="connsiteY165" fmla="*/ 5817 h 10000"/>
                    <a:gd name="connsiteX166" fmla="*/ 1645 w 10067"/>
                    <a:gd name="connsiteY166" fmla="*/ 5914 h 10000"/>
                    <a:gd name="connsiteX167" fmla="*/ 1624 w 10067"/>
                    <a:gd name="connsiteY167" fmla="*/ 6007 h 10000"/>
                    <a:gd name="connsiteX168" fmla="*/ 1598 w 10067"/>
                    <a:gd name="connsiteY168" fmla="*/ 6095 h 10000"/>
                    <a:gd name="connsiteX169" fmla="*/ 1568 w 10067"/>
                    <a:gd name="connsiteY169" fmla="*/ 6179 h 10000"/>
                    <a:gd name="connsiteX170" fmla="*/ 1521 w 10067"/>
                    <a:gd name="connsiteY170" fmla="*/ 6259 h 10000"/>
                    <a:gd name="connsiteX171" fmla="*/ 1477 w 10067"/>
                    <a:gd name="connsiteY171" fmla="*/ 6335 h 10000"/>
                    <a:gd name="connsiteX172" fmla="*/ 1425 w 10067"/>
                    <a:gd name="connsiteY172" fmla="*/ 6398 h 10000"/>
                    <a:gd name="connsiteX173" fmla="*/ 1375 w 10067"/>
                    <a:gd name="connsiteY173" fmla="*/ 6462 h 10000"/>
                    <a:gd name="connsiteX174" fmla="*/ 1309 w 10067"/>
                    <a:gd name="connsiteY174" fmla="*/ 6516 h 10000"/>
                    <a:gd name="connsiteX175" fmla="*/ 1244 w 10067"/>
                    <a:gd name="connsiteY175" fmla="*/ 6567 h 10000"/>
                    <a:gd name="connsiteX176" fmla="*/ 1171 w 10067"/>
                    <a:gd name="connsiteY176" fmla="*/ 6605 h 10000"/>
                    <a:gd name="connsiteX177" fmla="*/ 1102 w 10067"/>
                    <a:gd name="connsiteY177" fmla="*/ 6643 h 10000"/>
                    <a:gd name="connsiteX178" fmla="*/ 1025 w 10067"/>
                    <a:gd name="connsiteY178" fmla="*/ 6664 h 10000"/>
                    <a:gd name="connsiteX179" fmla="*/ 948 w 10067"/>
                    <a:gd name="connsiteY179" fmla="*/ 6681 h 10000"/>
                    <a:gd name="connsiteX180" fmla="*/ 866 w 10067"/>
                    <a:gd name="connsiteY180" fmla="*/ 6681 h 10000"/>
                    <a:gd name="connsiteX181" fmla="*/ 866 w 10067"/>
                    <a:gd name="connsiteY181" fmla="*/ 6681 h 10000"/>
                    <a:gd name="connsiteX182" fmla="*/ 792 w 10067"/>
                    <a:gd name="connsiteY182" fmla="*/ 6681 h 10000"/>
                    <a:gd name="connsiteX183" fmla="*/ 728 w 10067"/>
                    <a:gd name="connsiteY183" fmla="*/ 6668 h 10000"/>
                    <a:gd name="connsiteX184" fmla="*/ 672 w 10067"/>
                    <a:gd name="connsiteY184" fmla="*/ 6651 h 10000"/>
                    <a:gd name="connsiteX185" fmla="*/ 612 w 10067"/>
                    <a:gd name="connsiteY185" fmla="*/ 6630 h 10000"/>
                    <a:gd name="connsiteX186" fmla="*/ 559 w 10067"/>
                    <a:gd name="connsiteY186" fmla="*/ 6605 h 10000"/>
                    <a:gd name="connsiteX187" fmla="*/ 516 w 10067"/>
                    <a:gd name="connsiteY187" fmla="*/ 6575 h 10000"/>
                    <a:gd name="connsiteX188" fmla="*/ 478 w 10067"/>
                    <a:gd name="connsiteY188" fmla="*/ 6550 h 10000"/>
                    <a:gd name="connsiteX189" fmla="*/ 439 w 10067"/>
                    <a:gd name="connsiteY189" fmla="*/ 6516 h 10000"/>
                    <a:gd name="connsiteX190" fmla="*/ 384 w 10067"/>
                    <a:gd name="connsiteY190" fmla="*/ 6453 h 10000"/>
                    <a:gd name="connsiteX191" fmla="*/ 344 w 10067"/>
                    <a:gd name="connsiteY191" fmla="*/ 6398 h 10000"/>
                    <a:gd name="connsiteX192" fmla="*/ 310 w 10067"/>
                    <a:gd name="connsiteY192" fmla="*/ 6348 h 10000"/>
                    <a:gd name="connsiteX193" fmla="*/ 310 w 10067"/>
                    <a:gd name="connsiteY193" fmla="*/ 6348 h 10000"/>
                    <a:gd name="connsiteX194" fmla="*/ 271 w 10067"/>
                    <a:gd name="connsiteY194" fmla="*/ 6285 h 10000"/>
                    <a:gd name="connsiteX195" fmla="*/ 232 w 10067"/>
                    <a:gd name="connsiteY195" fmla="*/ 6234 h 10000"/>
                    <a:gd name="connsiteX196" fmla="*/ 193 w 10067"/>
                    <a:gd name="connsiteY196" fmla="*/ 6205 h 10000"/>
                    <a:gd name="connsiteX197" fmla="*/ 151 w 10067"/>
                    <a:gd name="connsiteY197" fmla="*/ 6179 h 10000"/>
                    <a:gd name="connsiteX198" fmla="*/ 103 w 10067"/>
                    <a:gd name="connsiteY198" fmla="*/ 6171 h 10000"/>
                    <a:gd name="connsiteX199" fmla="*/ 64 w 10067"/>
                    <a:gd name="connsiteY199" fmla="*/ 6179 h 10000"/>
                    <a:gd name="connsiteX200" fmla="*/ 34 w 10067"/>
                    <a:gd name="connsiteY200" fmla="*/ 6196 h 10000"/>
                    <a:gd name="connsiteX201" fmla="*/ 0 w 10067"/>
                    <a:gd name="connsiteY201" fmla="*/ 6230 h 10000"/>
                    <a:gd name="connsiteX202" fmla="*/ 0 w 10067"/>
                    <a:gd name="connsiteY202" fmla="*/ 10000 h 10000"/>
                    <a:gd name="connsiteX203" fmla="*/ 8523 w 10067"/>
                    <a:gd name="connsiteY203" fmla="*/ 10000 h 10000"/>
                    <a:gd name="connsiteX204" fmla="*/ 10000 w 10067"/>
                    <a:gd name="connsiteY204" fmla="*/ 5038 h 10000"/>
                    <a:gd name="connsiteX205" fmla="*/ 9811 w 10067"/>
                    <a:gd name="connsiteY205" fmla="*/ 4869 h 10000"/>
                    <a:gd name="connsiteX206" fmla="*/ 9741 w 10067"/>
                    <a:gd name="connsiteY206" fmla="*/ 4832 h 10000"/>
                    <a:gd name="connsiteX207" fmla="*/ 9673 w 10067"/>
                    <a:gd name="connsiteY207" fmla="*/ 4798 h 10000"/>
                    <a:gd name="connsiteX208" fmla="*/ 9595 w 10067"/>
                    <a:gd name="connsiteY208" fmla="*/ 4773 h 10000"/>
                    <a:gd name="connsiteX209" fmla="*/ 9518 w 10067"/>
                    <a:gd name="connsiteY209" fmla="*/ 4760 h 10000"/>
                    <a:gd name="connsiteX210" fmla="*/ 9432 w 10067"/>
                    <a:gd name="connsiteY210" fmla="*/ 4756 h 10000"/>
                    <a:gd name="connsiteX211" fmla="*/ 9432 w 10067"/>
                    <a:gd name="connsiteY211" fmla="*/ 4756 h 10000"/>
                    <a:gd name="connsiteX0" fmla="*/ 9432 w 9890"/>
                    <a:gd name="connsiteY0" fmla="*/ 4756 h 10000"/>
                    <a:gd name="connsiteX1" fmla="*/ 9432 w 9890"/>
                    <a:gd name="connsiteY1" fmla="*/ 4756 h 10000"/>
                    <a:gd name="connsiteX2" fmla="*/ 9363 w 9890"/>
                    <a:gd name="connsiteY2" fmla="*/ 4756 h 10000"/>
                    <a:gd name="connsiteX3" fmla="*/ 9299 w 9890"/>
                    <a:gd name="connsiteY3" fmla="*/ 4768 h 10000"/>
                    <a:gd name="connsiteX4" fmla="*/ 9238 w 9890"/>
                    <a:gd name="connsiteY4" fmla="*/ 4785 h 10000"/>
                    <a:gd name="connsiteX5" fmla="*/ 9181 w 9890"/>
                    <a:gd name="connsiteY5" fmla="*/ 4806 h 10000"/>
                    <a:gd name="connsiteX6" fmla="*/ 9135 w 9890"/>
                    <a:gd name="connsiteY6" fmla="*/ 4832 h 10000"/>
                    <a:gd name="connsiteX7" fmla="*/ 9086 w 9890"/>
                    <a:gd name="connsiteY7" fmla="*/ 4861 h 10000"/>
                    <a:gd name="connsiteX8" fmla="*/ 9049 w 9890"/>
                    <a:gd name="connsiteY8" fmla="*/ 4895 h 10000"/>
                    <a:gd name="connsiteX9" fmla="*/ 9010 w 9890"/>
                    <a:gd name="connsiteY9" fmla="*/ 4924 h 10000"/>
                    <a:gd name="connsiteX10" fmla="*/ 8949 w 9890"/>
                    <a:gd name="connsiteY10" fmla="*/ 4987 h 10000"/>
                    <a:gd name="connsiteX11" fmla="*/ 8910 w 9890"/>
                    <a:gd name="connsiteY11" fmla="*/ 5038 h 10000"/>
                    <a:gd name="connsiteX12" fmla="*/ 8880 w 9890"/>
                    <a:gd name="connsiteY12" fmla="*/ 5097 h 10000"/>
                    <a:gd name="connsiteX13" fmla="*/ 8880 w 9890"/>
                    <a:gd name="connsiteY13" fmla="*/ 5097 h 10000"/>
                    <a:gd name="connsiteX14" fmla="*/ 8854 w 9890"/>
                    <a:gd name="connsiteY14" fmla="*/ 5131 h 10000"/>
                    <a:gd name="connsiteX15" fmla="*/ 8829 w 9890"/>
                    <a:gd name="connsiteY15" fmla="*/ 5168 h 10000"/>
                    <a:gd name="connsiteX16" fmla="*/ 8804 w 9890"/>
                    <a:gd name="connsiteY16" fmla="*/ 5202 h 10000"/>
                    <a:gd name="connsiteX17" fmla="*/ 8768 w 9890"/>
                    <a:gd name="connsiteY17" fmla="*/ 5227 h 10000"/>
                    <a:gd name="connsiteX18" fmla="*/ 8743 w 9890"/>
                    <a:gd name="connsiteY18" fmla="*/ 5244 h 10000"/>
                    <a:gd name="connsiteX19" fmla="*/ 8712 w 9890"/>
                    <a:gd name="connsiteY19" fmla="*/ 5257 h 10000"/>
                    <a:gd name="connsiteX20" fmla="*/ 8686 w 9890"/>
                    <a:gd name="connsiteY20" fmla="*/ 5265 h 10000"/>
                    <a:gd name="connsiteX21" fmla="*/ 8652 w 9890"/>
                    <a:gd name="connsiteY21" fmla="*/ 5265 h 10000"/>
                    <a:gd name="connsiteX22" fmla="*/ 8626 w 9890"/>
                    <a:gd name="connsiteY22" fmla="*/ 5257 h 10000"/>
                    <a:gd name="connsiteX23" fmla="*/ 8608 w 9890"/>
                    <a:gd name="connsiteY23" fmla="*/ 5244 h 10000"/>
                    <a:gd name="connsiteX24" fmla="*/ 8583 w 9890"/>
                    <a:gd name="connsiteY24" fmla="*/ 5227 h 10000"/>
                    <a:gd name="connsiteX25" fmla="*/ 8562 w 9890"/>
                    <a:gd name="connsiteY25" fmla="*/ 5202 h 10000"/>
                    <a:gd name="connsiteX26" fmla="*/ 8549 w 9890"/>
                    <a:gd name="connsiteY26" fmla="*/ 5168 h 10000"/>
                    <a:gd name="connsiteX27" fmla="*/ 8537 w 9890"/>
                    <a:gd name="connsiteY27" fmla="*/ 5131 h 10000"/>
                    <a:gd name="connsiteX28" fmla="*/ 8532 w 9890"/>
                    <a:gd name="connsiteY28" fmla="*/ 5088 h 10000"/>
                    <a:gd name="connsiteX29" fmla="*/ 8523 w 9890"/>
                    <a:gd name="connsiteY29" fmla="*/ 5046 h 10000"/>
                    <a:gd name="connsiteX30" fmla="*/ 8523 w 9890"/>
                    <a:gd name="connsiteY30" fmla="*/ 1664 h 10000"/>
                    <a:gd name="connsiteX31" fmla="*/ 4845 w 9890"/>
                    <a:gd name="connsiteY31" fmla="*/ 1664 h 10000"/>
                    <a:gd name="connsiteX32" fmla="*/ 4845 w 9890"/>
                    <a:gd name="connsiteY32" fmla="*/ 1664 h 10000"/>
                    <a:gd name="connsiteX33" fmla="*/ 4794 w 9890"/>
                    <a:gd name="connsiteY33" fmla="*/ 1664 h 10000"/>
                    <a:gd name="connsiteX34" fmla="*/ 4745 w 9890"/>
                    <a:gd name="connsiteY34" fmla="*/ 1655 h 10000"/>
                    <a:gd name="connsiteX35" fmla="*/ 4707 w 9890"/>
                    <a:gd name="connsiteY35" fmla="*/ 1643 h 10000"/>
                    <a:gd name="connsiteX36" fmla="*/ 4677 w 9890"/>
                    <a:gd name="connsiteY36" fmla="*/ 1626 h 10000"/>
                    <a:gd name="connsiteX37" fmla="*/ 4651 w 9890"/>
                    <a:gd name="connsiteY37" fmla="*/ 1605 h 10000"/>
                    <a:gd name="connsiteX38" fmla="*/ 4630 w 9890"/>
                    <a:gd name="connsiteY38" fmla="*/ 1588 h 10000"/>
                    <a:gd name="connsiteX39" fmla="*/ 4618 w 9890"/>
                    <a:gd name="connsiteY39" fmla="*/ 1563 h 10000"/>
                    <a:gd name="connsiteX40" fmla="*/ 4614 w 9890"/>
                    <a:gd name="connsiteY40" fmla="*/ 1537 h 10000"/>
                    <a:gd name="connsiteX41" fmla="*/ 4614 w 9890"/>
                    <a:gd name="connsiteY41" fmla="*/ 1512 h 10000"/>
                    <a:gd name="connsiteX42" fmla="*/ 4618 w 9890"/>
                    <a:gd name="connsiteY42" fmla="*/ 1479 h 10000"/>
                    <a:gd name="connsiteX43" fmla="*/ 4630 w 9890"/>
                    <a:gd name="connsiteY43" fmla="*/ 1453 h 10000"/>
                    <a:gd name="connsiteX44" fmla="*/ 4651 w 9890"/>
                    <a:gd name="connsiteY44" fmla="*/ 1424 h 10000"/>
                    <a:gd name="connsiteX45" fmla="*/ 4677 w 9890"/>
                    <a:gd name="connsiteY45" fmla="*/ 1398 h 10000"/>
                    <a:gd name="connsiteX46" fmla="*/ 4707 w 9890"/>
                    <a:gd name="connsiteY46" fmla="*/ 1373 h 10000"/>
                    <a:gd name="connsiteX47" fmla="*/ 4745 w 9890"/>
                    <a:gd name="connsiteY47" fmla="*/ 1344 h 10000"/>
                    <a:gd name="connsiteX48" fmla="*/ 4794 w 9890"/>
                    <a:gd name="connsiteY48" fmla="*/ 1323 h 10000"/>
                    <a:gd name="connsiteX49" fmla="*/ 4794 w 9890"/>
                    <a:gd name="connsiteY49" fmla="*/ 1323 h 10000"/>
                    <a:gd name="connsiteX50" fmla="*/ 4845 w 9890"/>
                    <a:gd name="connsiteY50" fmla="*/ 1293 h 10000"/>
                    <a:gd name="connsiteX51" fmla="*/ 4901 w 9890"/>
                    <a:gd name="connsiteY51" fmla="*/ 1247 h 10000"/>
                    <a:gd name="connsiteX52" fmla="*/ 4966 w 9890"/>
                    <a:gd name="connsiteY52" fmla="*/ 1192 h 10000"/>
                    <a:gd name="connsiteX53" fmla="*/ 4995 w 9890"/>
                    <a:gd name="connsiteY53" fmla="*/ 1158 h 10000"/>
                    <a:gd name="connsiteX54" fmla="*/ 5031 w 9890"/>
                    <a:gd name="connsiteY54" fmla="*/ 1116 h 10000"/>
                    <a:gd name="connsiteX55" fmla="*/ 5056 w 9890"/>
                    <a:gd name="connsiteY55" fmla="*/ 1070 h 10000"/>
                    <a:gd name="connsiteX56" fmla="*/ 5081 w 9890"/>
                    <a:gd name="connsiteY56" fmla="*/ 1019 h 10000"/>
                    <a:gd name="connsiteX57" fmla="*/ 5109 w 9890"/>
                    <a:gd name="connsiteY57" fmla="*/ 969 h 10000"/>
                    <a:gd name="connsiteX58" fmla="*/ 5121 w 9890"/>
                    <a:gd name="connsiteY58" fmla="*/ 906 h 10000"/>
                    <a:gd name="connsiteX59" fmla="*/ 5134 w 9890"/>
                    <a:gd name="connsiteY59" fmla="*/ 842 h 10000"/>
                    <a:gd name="connsiteX60" fmla="*/ 5138 w 9890"/>
                    <a:gd name="connsiteY60" fmla="*/ 775 h 10000"/>
                    <a:gd name="connsiteX61" fmla="*/ 5138 w 9890"/>
                    <a:gd name="connsiteY61" fmla="*/ 775 h 10000"/>
                    <a:gd name="connsiteX62" fmla="*/ 5134 w 9890"/>
                    <a:gd name="connsiteY62" fmla="*/ 699 h 10000"/>
                    <a:gd name="connsiteX63" fmla="*/ 5113 w 9890"/>
                    <a:gd name="connsiteY63" fmla="*/ 619 h 10000"/>
                    <a:gd name="connsiteX64" fmla="*/ 5095 w 9890"/>
                    <a:gd name="connsiteY64" fmla="*/ 548 h 10000"/>
                    <a:gd name="connsiteX65" fmla="*/ 5056 w 9890"/>
                    <a:gd name="connsiteY65" fmla="*/ 472 h 10000"/>
                    <a:gd name="connsiteX66" fmla="*/ 5017 w 9890"/>
                    <a:gd name="connsiteY66" fmla="*/ 409 h 10000"/>
                    <a:gd name="connsiteX67" fmla="*/ 4966 w 9890"/>
                    <a:gd name="connsiteY67" fmla="*/ 341 h 10000"/>
                    <a:gd name="connsiteX68" fmla="*/ 4913 w 9890"/>
                    <a:gd name="connsiteY68" fmla="*/ 282 h 10000"/>
                    <a:gd name="connsiteX69" fmla="*/ 4849 w 9890"/>
                    <a:gd name="connsiteY69" fmla="*/ 227 h 10000"/>
                    <a:gd name="connsiteX70" fmla="*/ 4782 w 9890"/>
                    <a:gd name="connsiteY70" fmla="*/ 177 h 10000"/>
                    <a:gd name="connsiteX71" fmla="*/ 4703 w 9890"/>
                    <a:gd name="connsiteY71" fmla="*/ 135 h 10000"/>
                    <a:gd name="connsiteX72" fmla="*/ 4618 w 9890"/>
                    <a:gd name="connsiteY72" fmla="*/ 97 h 10000"/>
                    <a:gd name="connsiteX73" fmla="*/ 4536 w 9890"/>
                    <a:gd name="connsiteY73" fmla="*/ 63 h 10000"/>
                    <a:gd name="connsiteX74" fmla="*/ 4444 w 9890"/>
                    <a:gd name="connsiteY74" fmla="*/ 38 h 10000"/>
                    <a:gd name="connsiteX75" fmla="*/ 4346 w 9890"/>
                    <a:gd name="connsiteY75" fmla="*/ 13 h 10000"/>
                    <a:gd name="connsiteX76" fmla="*/ 4250 w 9890"/>
                    <a:gd name="connsiteY76" fmla="*/ 8 h 10000"/>
                    <a:gd name="connsiteX77" fmla="*/ 4148 w 9890"/>
                    <a:gd name="connsiteY77" fmla="*/ 0 h 10000"/>
                    <a:gd name="connsiteX78" fmla="*/ 4148 w 9890"/>
                    <a:gd name="connsiteY78" fmla="*/ 0 h 10000"/>
                    <a:gd name="connsiteX79" fmla="*/ 4044 w 9890"/>
                    <a:gd name="connsiteY79" fmla="*/ 8 h 10000"/>
                    <a:gd name="connsiteX80" fmla="*/ 3948 w 9890"/>
                    <a:gd name="connsiteY80" fmla="*/ 13 h 10000"/>
                    <a:gd name="connsiteX81" fmla="*/ 3851 w 9890"/>
                    <a:gd name="connsiteY81" fmla="*/ 38 h 10000"/>
                    <a:gd name="connsiteX82" fmla="*/ 3759 w 9890"/>
                    <a:gd name="connsiteY82" fmla="*/ 63 h 10000"/>
                    <a:gd name="connsiteX83" fmla="*/ 3678 w 9890"/>
                    <a:gd name="connsiteY83" fmla="*/ 97 h 10000"/>
                    <a:gd name="connsiteX84" fmla="*/ 3595 w 9890"/>
                    <a:gd name="connsiteY84" fmla="*/ 135 h 10000"/>
                    <a:gd name="connsiteX85" fmla="*/ 3519 w 9890"/>
                    <a:gd name="connsiteY85" fmla="*/ 177 h 10000"/>
                    <a:gd name="connsiteX86" fmla="*/ 3453 w 9890"/>
                    <a:gd name="connsiteY86" fmla="*/ 227 h 10000"/>
                    <a:gd name="connsiteX87" fmla="*/ 3390 w 9890"/>
                    <a:gd name="connsiteY87" fmla="*/ 282 h 10000"/>
                    <a:gd name="connsiteX88" fmla="*/ 3329 w 9890"/>
                    <a:gd name="connsiteY88" fmla="*/ 341 h 10000"/>
                    <a:gd name="connsiteX89" fmla="*/ 3277 w 9890"/>
                    <a:gd name="connsiteY89" fmla="*/ 409 h 10000"/>
                    <a:gd name="connsiteX90" fmla="*/ 3239 w 9890"/>
                    <a:gd name="connsiteY90" fmla="*/ 472 h 10000"/>
                    <a:gd name="connsiteX91" fmla="*/ 3209 w 9890"/>
                    <a:gd name="connsiteY91" fmla="*/ 548 h 10000"/>
                    <a:gd name="connsiteX92" fmla="*/ 3183 w 9890"/>
                    <a:gd name="connsiteY92" fmla="*/ 619 h 10000"/>
                    <a:gd name="connsiteX93" fmla="*/ 3162 w 9890"/>
                    <a:gd name="connsiteY93" fmla="*/ 699 h 10000"/>
                    <a:gd name="connsiteX94" fmla="*/ 3162 w 9890"/>
                    <a:gd name="connsiteY94" fmla="*/ 775 h 10000"/>
                    <a:gd name="connsiteX95" fmla="*/ 3162 w 9890"/>
                    <a:gd name="connsiteY95" fmla="*/ 775 h 10000"/>
                    <a:gd name="connsiteX96" fmla="*/ 3162 w 9890"/>
                    <a:gd name="connsiteY96" fmla="*/ 842 h 10000"/>
                    <a:gd name="connsiteX97" fmla="*/ 3175 w 9890"/>
                    <a:gd name="connsiteY97" fmla="*/ 906 h 10000"/>
                    <a:gd name="connsiteX98" fmla="*/ 3196 w 9890"/>
                    <a:gd name="connsiteY98" fmla="*/ 969 h 10000"/>
                    <a:gd name="connsiteX99" fmla="*/ 3213 w 9890"/>
                    <a:gd name="connsiteY99" fmla="*/ 1019 h 10000"/>
                    <a:gd name="connsiteX100" fmla="*/ 3239 w 9890"/>
                    <a:gd name="connsiteY100" fmla="*/ 1070 h 10000"/>
                    <a:gd name="connsiteX101" fmla="*/ 3273 w 9890"/>
                    <a:gd name="connsiteY101" fmla="*/ 1116 h 10000"/>
                    <a:gd name="connsiteX102" fmla="*/ 3298 w 9890"/>
                    <a:gd name="connsiteY102" fmla="*/ 1158 h 10000"/>
                    <a:gd name="connsiteX103" fmla="*/ 3338 w 9890"/>
                    <a:gd name="connsiteY103" fmla="*/ 1192 h 10000"/>
                    <a:gd name="connsiteX104" fmla="*/ 3394 w 9890"/>
                    <a:gd name="connsiteY104" fmla="*/ 1247 h 10000"/>
                    <a:gd name="connsiteX105" fmla="*/ 3453 w 9890"/>
                    <a:gd name="connsiteY105" fmla="*/ 1293 h 10000"/>
                    <a:gd name="connsiteX106" fmla="*/ 3506 w 9890"/>
                    <a:gd name="connsiteY106" fmla="*/ 1323 h 10000"/>
                    <a:gd name="connsiteX107" fmla="*/ 3506 w 9890"/>
                    <a:gd name="connsiteY107" fmla="*/ 1323 h 10000"/>
                    <a:gd name="connsiteX108" fmla="*/ 3548 w 9890"/>
                    <a:gd name="connsiteY108" fmla="*/ 1344 h 10000"/>
                    <a:gd name="connsiteX109" fmla="*/ 3587 w 9890"/>
                    <a:gd name="connsiteY109" fmla="*/ 1373 h 10000"/>
                    <a:gd name="connsiteX110" fmla="*/ 3617 w 9890"/>
                    <a:gd name="connsiteY110" fmla="*/ 1398 h 10000"/>
                    <a:gd name="connsiteX111" fmla="*/ 3645 w 9890"/>
                    <a:gd name="connsiteY111" fmla="*/ 1424 h 10000"/>
                    <a:gd name="connsiteX112" fmla="*/ 3666 w 9890"/>
                    <a:gd name="connsiteY112" fmla="*/ 1453 h 10000"/>
                    <a:gd name="connsiteX113" fmla="*/ 3678 w 9890"/>
                    <a:gd name="connsiteY113" fmla="*/ 1479 h 10000"/>
                    <a:gd name="connsiteX114" fmla="*/ 3682 w 9890"/>
                    <a:gd name="connsiteY114" fmla="*/ 1512 h 10000"/>
                    <a:gd name="connsiteX115" fmla="*/ 3682 w 9890"/>
                    <a:gd name="connsiteY115" fmla="*/ 1537 h 10000"/>
                    <a:gd name="connsiteX116" fmla="*/ 3678 w 9890"/>
                    <a:gd name="connsiteY116" fmla="*/ 1563 h 10000"/>
                    <a:gd name="connsiteX117" fmla="*/ 3666 w 9890"/>
                    <a:gd name="connsiteY117" fmla="*/ 1588 h 10000"/>
                    <a:gd name="connsiteX118" fmla="*/ 3645 w 9890"/>
                    <a:gd name="connsiteY118" fmla="*/ 1605 h 10000"/>
                    <a:gd name="connsiteX119" fmla="*/ 3617 w 9890"/>
                    <a:gd name="connsiteY119" fmla="*/ 1626 h 10000"/>
                    <a:gd name="connsiteX120" fmla="*/ 3587 w 9890"/>
                    <a:gd name="connsiteY120" fmla="*/ 1643 h 10000"/>
                    <a:gd name="connsiteX121" fmla="*/ 3548 w 9890"/>
                    <a:gd name="connsiteY121" fmla="*/ 1655 h 10000"/>
                    <a:gd name="connsiteX122" fmla="*/ 3506 w 9890"/>
                    <a:gd name="connsiteY122" fmla="*/ 1664 h 10000"/>
                    <a:gd name="connsiteX123" fmla="*/ 3453 w 9890"/>
                    <a:gd name="connsiteY123" fmla="*/ 1664 h 10000"/>
                    <a:gd name="connsiteX124" fmla="*/ 0 w 9890"/>
                    <a:gd name="connsiteY124" fmla="*/ 1664 h 10000"/>
                    <a:gd name="connsiteX125" fmla="*/ 0 w 9890"/>
                    <a:gd name="connsiteY125" fmla="*/ 5206 h 10000"/>
                    <a:gd name="connsiteX126" fmla="*/ 0 w 9890"/>
                    <a:gd name="connsiteY126" fmla="*/ 5206 h 10000"/>
                    <a:gd name="connsiteX127" fmla="*/ 34 w 9890"/>
                    <a:gd name="connsiteY127" fmla="*/ 5240 h 10000"/>
                    <a:gd name="connsiteX128" fmla="*/ 64 w 9890"/>
                    <a:gd name="connsiteY128" fmla="*/ 5257 h 10000"/>
                    <a:gd name="connsiteX129" fmla="*/ 103 w 9890"/>
                    <a:gd name="connsiteY129" fmla="*/ 5265 h 10000"/>
                    <a:gd name="connsiteX130" fmla="*/ 151 w 9890"/>
                    <a:gd name="connsiteY130" fmla="*/ 5253 h 10000"/>
                    <a:gd name="connsiteX131" fmla="*/ 193 w 9890"/>
                    <a:gd name="connsiteY131" fmla="*/ 5232 h 10000"/>
                    <a:gd name="connsiteX132" fmla="*/ 232 w 9890"/>
                    <a:gd name="connsiteY132" fmla="*/ 5202 h 10000"/>
                    <a:gd name="connsiteX133" fmla="*/ 271 w 9890"/>
                    <a:gd name="connsiteY133" fmla="*/ 5152 h 10000"/>
                    <a:gd name="connsiteX134" fmla="*/ 310 w 9890"/>
                    <a:gd name="connsiteY134" fmla="*/ 5088 h 10000"/>
                    <a:gd name="connsiteX135" fmla="*/ 310 w 9890"/>
                    <a:gd name="connsiteY135" fmla="*/ 5088 h 10000"/>
                    <a:gd name="connsiteX136" fmla="*/ 344 w 9890"/>
                    <a:gd name="connsiteY136" fmla="*/ 5038 h 10000"/>
                    <a:gd name="connsiteX137" fmla="*/ 384 w 9890"/>
                    <a:gd name="connsiteY137" fmla="*/ 4983 h 10000"/>
                    <a:gd name="connsiteX138" fmla="*/ 439 w 9890"/>
                    <a:gd name="connsiteY138" fmla="*/ 4920 h 10000"/>
                    <a:gd name="connsiteX139" fmla="*/ 478 w 9890"/>
                    <a:gd name="connsiteY139" fmla="*/ 4886 h 10000"/>
                    <a:gd name="connsiteX140" fmla="*/ 516 w 9890"/>
                    <a:gd name="connsiteY140" fmla="*/ 4857 h 10000"/>
                    <a:gd name="connsiteX141" fmla="*/ 559 w 9890"/>
                    <a:gd name="connsiteY141" fmla="*/ 4832 h 10000"/>
                    <a:gd name="connsiteX142" fmla="*/ 612 w 9890"/>
                    <a:gd name="connsiteY142" fmla="*/ 4806 h 10000"/>
                    <a:gd name="connsiteX143" fmla="*/ 672 w 9890"/>
                    <a:gd name="connsiteY143" fmla="*/ 4781 h 10000"/>
                    <a:gd name="connsiteX144" fmla="*/ 728 w 9890"/>
                    <a:gd name="connsiteY144" fmla="*/ 4768 h 10000"/>
                    <a:gd name="connsiteX145" fmla="*/ 792 w 9890"/>
                    <a:gd name="connsiteY145" fmla="*/ 4756 h 10000"/>
                    <a:gd name="connsiteX146" fmla="*/ 866 w 9890"/>
                    <a:gd name="connsiteY146" fmla="*/ 4747 h 10000"/>
                    <a:gd name="connsiteX147" fmla="*/ 866 w 9890"/>
                    <a:gd name="connsiteY147" fmla="*/ 4747 h 10000"/>
                    <a:gd name="connsiteX148" fmla="*/ 948 w 9890"/>
                    <a:gd name="connsiteY148" fmla="*/ 4756 h 10000"/>
                    <a:gd name="connsiteX149" fmla="*/ 1025 w 9890"/>
                    <a:gd name="connsiteY149" fmla="*/ 4773 h 10000"/>
                    <a:gd name="connsiteX150" fmla="*/ 1102 w 9890"/>
                    <a:gd name="connsiteY150" fmla="*/ 4794 h 10000"/>
                    <a:gd name="connsiteX151" fmla="*/ 1171 w 9890"/>
                    <a:gd name="connsiteY151" fmla="*/ 4832 h 10000"/>
                    <a:gd name="connsiteX152" fmla="*/ 1244 w 9890"/>
                    <a:gd name="connsiteY152" fmla="*/ 4869 h 10000"/>
                    <a:gd name="connsiteX153" fmla="*/ 1309 w 9890"/>
                    <a:gd name="connsiteY153" fmla="*/ 4920 h 10000"/>
                    <a:gd name="connsiteX154" fmla="*/ 1375 w 9890"/>
                    <a:gd name="connsiteY154" fmla="*/ 4975 h 10000"/>
                    <a:gd name="connsiteX155" fmla="*/ 1425 w 9890"/>
                    <a:gd name="connsiteY155" fmla="*/ 5034 h 10000"/>
                    <a:gd name="connsiteX156" fmla="*/ 1477 w 9890"/>
                    <a:gd name="connsiteY156" fmla="*/ 5101 h 10000"/>
                    <a:gd name="connsiteX157" fmla="*/ 1521 w 9890"/>
                    <a:gd name="connsiteY157" fmla="*/ 5177 h 10000"/>
                    <a:gd name="connsiteX158" fmla="*/ 1568 w 9890"/>
                    <a:gd name="connsiteY158" fmla="*/ 5257 h 10000"/>
                    <a:gd name="connsiteX159" fmla="*/ 1598 w 9890"/>
                    <a:gd name="connsiteY159" fmla="*/ 5341 h 10000"/>
                    <a:gd name="connsiteX160" fmla="*/ 1624 w 9890"/>
                    <a:gd name="connsiteY160" fmla="*/ 5430 h 10000"/>
                    <a:gd name="connsiteX161" fmla="*/ 1645 w 9890"/>
                    <a:gd name="connsiteY161" fmla="*/ 5522 h 10000"/>
                    <a:gd name="connsiteX162" fmla="*/ 1657 w 9890"/>
                    <a:gd name="connsiteY162" fmla="*/ 5619 h 10000"/>
                    <a:gd name="connsiteX163" fmla="*/ 1662 w 9890"/>
                    <a:gd name="connsiteY163" fmla="*/ 5720 h 10000"/>
                    <a:gd name="connsiteX164" fmla="*/ 1662 w 9890"/>
                    <a:gd name="connsiteY164" fmla="*/ 5720 h 10000"/>
                    <a:gd name="connsiteX165" fmla="*/ 1657 w 9890"/>
                    <a:gd name="connsiteY165" fmla="*/ 5817 h 10000"/>
                    <a:gd name="connsiteX166" fmla="*/ 1645 w 9890"/>
                    <a:gd name="connsiteY166" fmla="*/ 5914 h 10000"/>
                    <a:gd name="connsiteX167" fmla="*/ 1624 w 9890"/>
                    <a:gd name="connsiteY167" fmla="*/ 6007 h 10000"/>
                    <a:gd name="connsiteX168" fmla="*/ 1598 w 9890"/>
                    <a:gd name="connsiteY168" fmla="*/ 6095 h 10000"/>
                    <a:gd name="connsiteX169" fmla="*/ 1568 w 9890"/>
                    <a:gd name="connsiteY169" fmla="*/ 6179 h 10000"/>
                    <a:gd name="connsiteX170" fmla="*/ 1521 w 9890"/>
                    <a:gd name="connsiteY170" fmla="*/ 6259 h 10000"/>
                    <a:gd name="connsiteX171" fmla="*/ 1477 w 9890"/>
                    <a:gd name="connsiteY171" fmla="*/ 6335 h 10000"/>
                    <a:gd name="connsiteX172" fmla="*/ 1425 w 9890"/>
                    <a:gd name="connsiteY172" fmla="*/ 6398 h 10000"/>
                    <a:gd name="connsiteX173" fmla="*/ 1375 w 9890"/>
                    <a:gd name="connsiteY173" fmla="*/ 6462 h 10000"/>
                    <a:gd name="connsiteX174" fmla="*/ 1309 w 9890"/>
                    <a:gd name="connsiteY174" fmla="*/ 6516 h 10000"/>
                    <a:gd name="connsiteX175" fmla="*/ 1244 w 9890"/>
                    <a:gd name="connsiteY175" fmla="*/ 6567 h 10000"/>
                    <a:gd name="connsiteX176" fmla="*/ 1171 w 9890"/>
                    <a:gd name="connsiteY176" fmla="*/ 6605 h 10000"/>
                    <a:gd name="connsiteX177" fmla="*/ 1102 w 9890"/>
                    <a:gd name="connsiteY177" fmla="*/ 6643 h 10000"/>
                    <a:gd name="connsiteX178" fmla="*/ 1025 w 9890"/>
                    <a:gd name="connsiteY178" fmla="*/ 6664 h 10000"/>
                    <a:gd name="connsiteX179" fmla="*/ 948 w 9890"/>
                    <a:gd name="connsiteY179" fmla="*/ 6681 h 10000"/>
                    <a:gd name="connsiteX180" fmla="*/ 866 w 9890"/>
                    <a:gd name="connsiteY180" fmla="*/ 6681 h 10000"/>
                    <a:gd name="connsiteX181" fmla="*/ 866 w 9890"/>
                    <a:gd name="connsiteY181" fmla="*/ 6681 h 10000"/>
                    <a:gd name="connsiteX182" fmla="*/ 792 w 9890"/>
                    <a:gd name="connsiteY182" fmla="*/ 6681 h 10000"/>
                    <a:gd name="connsiteX183" fmla="*/ 728 w 9890"/>
                    <a:gd name="connsiteY183" fmla="*/ 6668 h 10000"/>
                    <a:gd name="connsiteX184" fmla="*/ 672 w 9890"/>
                    <a:gd name="connsiteY184" fmla="*/ 6651 h 10000"/>
                    <a:gd name="connsiteX185" fmla="*/ 612 w 9890"/>
                    <a:gd name="connsiteY185" fmla="*/ 6630 h 10000"/>
                    <a:gd name="connsiteX186" fmla="*/ 559 w 9890"/>
                    <a:gd name="connsiteY186" fmla="*/ 6605 h 10000"/>
                    <a:gd name="connsiteX187" fmla="*/ 516 w 9890"/>
                    <a:gd name="connsiteY187" fmla="*/ 6575 h 10000"/>
                    <a:gd name="connsiteX188" fmla="*/ 478 w 9890"/>
                    <a:gd name="connsiteY188" fmla="*/ 6550 h 10000"/>
                    <a:gd name="connsiteX189" fmla="*/ 439 w 9890"/>
                    <a:gd name="connsiteY189" fmla="*/ 6516 h 10000"/>
                    <a:gd name="connsiteX190" fmla="*/ 384 w 9890"/>
                    <a:gd name="connsiteY190" fmla="*/ 6453 h 10000"/>
                    <a:gd name="connsiteX191" fmla="*/ 344 w 9890"/>
                    <a:gd name="connsiteY191" fmla="*/ 6398 h 10000"/>
                    <a:gd name="connsiteX192" fmla="*/ 310 w 9890"/>
                    <a:gd name="connsiteY192" fmla="*/ 6348 h 10000"/>
                    <a:gd name="connsiteX193" fmla="*/ 310 w 9890"/>
                    <a:gd name="connsiteY193" fmla="*/ 6348 h 10000"/>
                    <a:gd name="connsiteX194" fmla="*/ 271 w 9890"/>
                    <a:gd name="connsiteY194" fmla="*/ 6285 h 10000"/>
                    <a:gd name="connsiteX195" fmla="*/ 232 w 9890"/>
                    <a:gd name="connsiteY195" fmla="*/ 6234 h 10000"/>
                    <a:gd name="connsiteX196" fmla="*/ 193 w 9890"/>
                    <a:gd name="connsiteY196" fmla="*/ 6205 h 10000"/>
                    <a:gd name="connsiteX197" fmla="*/ 151 w 9890"/>
                    <a:gd name="connsiteY197" fmla="*/ 6179 h 10000"/>
                    <a:gd name="connsiteX198" fmla="*/ 103 w 9890"/>
                    <a:gd name="connsiteY198" fmla="*/ 6171 h 10000"/>
                    <a:gd name="connsiteX199" fmla="*/ 64 w 9890"/>
                    <a:gd name="connsiteY199" fmla="*/ 6179 h 10000"/>
                    <a:gd name="connsiteX200" fmla="*/ 34 w 9890"/>
                    <a:gd name="connsiteY200" fmla="*/ 6196 h 10000"/>
                    <a:gd name="connsiteX201" fmla="*/ 0 w 9890"/>
                    <a:gd name="connsiteY201" fmla="*/ 6230 h 10000"/>
                    <a:gd name="connsiteX202" fmla="*/ 0 w 9890"/>
                    <a:gd name="connsiteY202" fmla="*/ 10000 h 10000"/>
                    <a:gd name="connsiteX203" fmla="*/ 8523 w 9890"/>
                    <a:gd name="connsiteY203" fmla="*/ 10000 h 10000"/>
                    <a:gd name="connsiteX204" fmla="*/ 9811 w 9890"/>
                    <a:gd name="connsiteY204" fmla="*/ 4869 h 10000"/>
                    <a:gd name="connsiteX205" fmla="*/ 9741 w 9890"/>
                    <a:gd name="connsiteY205" fmla="*/ 4832 h 10000"/>
                    <a:gd name="connsiteX206" fmla="*/ 9673 w 9890"/>
                    <a:gd name="connsiteY206" fmla="*/ 4798 h 10000"/>
                    <a:gd name="connsiteX207" fmla="*/ 9595 w 9890"/>
                    <a:gd name="connsiteY207" fmla="*/ 4773 h 10000"/>
                    <a:gd name="connsiteX208" fmla="*/ 9518 w 9890"/>
                    <a:gd name="connsiteY208" fmla="*/ 4760 h 10000"/>
                    <a:gd name="connsiteX209" fmla="*/ 9432 w 9890"/>
                    <a:gd name="connsiteY209" fmla="*/ 4756 h 10000"/>
                    <a:gd name="connsiteX210" fmla="*/ 9432 w 9890"/>
                    <a:gd name="connsiteY210" fmla="*/ 4756 h 10000"/>
                    <a:gd name="connsiteX0" fmla="*/ 9537 w 9985"/>
                    <a:gd name="connsiteY0" fmla="*/ 4756 h 10000"/>
                    <a:gd name="connsiteX1" fmla="*/ 9537 w 9985"/>
                    <a:gd name="connsiteY1" fmla="*/ 4756 h 10000"/>
                    <a:gd name="connsiteX2" fmla="*/ 9467 w 9985"/>
                    <a:gd name="connsiteY2" fmla="*/ 4756 h 10000"/>
                    <a:gd name="connsiteX3" fmla="*/ 9402 w 9985"/>
                    <a:gd name="connsiteY3" fmla="*/ 4768 h 10000"/>
                    <a:gd name="connsiteX4" fmla="*/ 9341 w 9985"/>
                    <a:gd name="connsiteY4" fmla="*/ 4785 h 10000"/>
                    <a:gd name="connsiteX5" fmla="*/ 9283 w 9985"/>
                    <a:gd name="connsiteY5" fmla="*/ 4806 h 10000"/>
                    <a:gd name="connsiteX6" fmla="*/ 9237 w 9985"/>
                    <a:gd name="connsiteY6" fmla="*/ 4832 h 10000"/>
                    <a:gd name="connsiteX7" fmla="*/ 9187 w 9985"/>
                    <a:gd name="connsiteY7" fmla="*/ 4861 h 10000"/>
                    <a:gd name="connsiteX8" fmla="*/ 9150 w 9985"/>
                    <a:gd name="connsiteY8" fmla="*/ 4895 h 10000"/>
                    <a:gd name="connsiteX9" fmla="*/ 9110 w 9985"/>
                    <a:gd name="connsiteY9" fmla="*/ 4924 h 10000"/>
                    <a:gd name="connsiteX10" fmla="*/ 9049 w 9985"/>
                    <a:gd name="connsiteY10" fmla="*/ 4987 h 10000"/>
                    <a:gd name="connsiteX11" fmla="*/ 9009 w 9985"/>
                    <a:gd name="connsiteY11" fmla="*/ 5038 h 10000"/>
                    <a:gd name="connsiteX12" fmla="*/ 8979 w 9985"/>
                    <a:gd name="connsiteY12" fmla="*/ 5097 h 10000"/>
                    <a:gd name="connsiteX13" fmla="*/ 8979 w 9985"/>
                    <a:gd name="connsiteY13" fmla="*/ 5097 h 10000"/>
                    <a:gd name="connsiteX14" fmla="*/ 8952 w 9985"/>
                    <a:gd name="connsiteY14" fmla="*/ 5131 h 10000"/>
                    <a:gd name="connsiteX15" fmla="*/ 8927 w 9985"/>
                    <a:gd name="connsiteY15" fmla="*/ 5168 h 10000"/>
                    <a:gd name="connsiteX16" fmla="*/ 8902 w 9985"/>
                    <a:gd name="connsiteY16" fmla="*/ 5202 h 10000"/>
                    <a:gd name="connsiteX17" fmla="*/ 8866 w 9985"/>
                    <a:gd name="connsiteY17" fmla="*/ 5227 h 10000"/>
                    <a:gd name="connsiteX18" fmla="*/ 8840 w 9985"/>
                    <a:gd name="connsiteY18" fmla="*/ 5244 h 10000"/>
                    <a:gd name="connsiteX19" fmla="*/ 8809 w 9985"/>
                    <a:gd name="connsiteY19" fmla="*/ 5257 h 10000"/>
                    <a:gd name="connsiteX20" fmla="*/ 8783 w 9985"/>
                    <a:gd name="connsiteY20" fmla="*/ 5265 h 10000"/>
                    <a:gd name="connsiteX21" fmla="*/ 8748 w 9985"/>
                    <a:gd name="connsiteY21" fmla="*/ 5265 h 10000"/>
                    <a:gd name="connsiteX22" fmla="*/ 8722 w 9985"/>
                    <a:gd name="connsiteY22" fmla="*/ 5257 h 10000"/>
                    <a:gd name="connsiteX23" fmla="*/ 8704 w 9985"/>
                    <a:gd name="connsiteY23" fmla="*/ 5244 h 10000"/>
                    <a:gd name="connsiteX24" fmla="*/ 8678 w 9985"/>
                    <a:gd name="connsiteY24" fmla="*/ 5227 h 10000"/>
                    <a:gd name="connsiteX25" fmla="*/ 8657 w 9985"/>
                    <a:gd name="connsiteY25" fmla="*/ 5202 h 10000"/>
                    <a:gd name="connsiteX26" fmla="*/ 8644 w 9985"/>
                    <a:gd name="connsiteY26" fmla="*/ 5168 h 10000"/>
                    <a:gd name="connsiteX27" fmla="*/ 8632 w 9985"/>
                    <a:gd name="connsiteY27" fmla="*/ 5131 h 10000"/>
                    <a:gd name="connsiteX28" fmla="*/ 8627 w 9985"/>
                    <a:gd name="connsiteY28" fmla="*/ 5088 h 10000"/>
                    <a:gd name="connsiteX29" fmla="*/ 8618 w 9985"/>
                    <a:gd name="connsiteY29" fmla="*/ 5046 h 10000"/>
                    <a:gd name="connsiteX30" fmla="*/ 8618 w 9985"/>
                    <a:gd name="connsiteY30" fmla="*/ 1664 h 10000"/>
                    <a:gd name="connsiteX31" fmla="*/ 4899 w 9985"/>
                    <a:gd name="connsiteY31" fmla="*/ 1664 h 10000"/>
                    <a:gd name="connsiteX32" fmla="*/ 4899 w 9985"/>
                    <a:gd name="connsiteY32" fmla="*/ 1664 h 10000"/>
                    <a:gd name="connsiteX33" fmla="*/ 4847 w 9985"/>
                    <a:gd name="connsiteY33" fmla="*/ 1664 h 10000"/>
                    <a:gd name="connsiteX34" fmla="*/ 4798 w 9985"/>
                    <a:gd name="connsiteY34" fmla="*/ 1655 h 10000"/>
                    <a:gd name="connsiteX35" fmla="*/ 4759 w 9985"/>
                    <a:gd name="connsiteY35" fmla="*/ 1643 h 10000"/>
                    <a:gd name="connsiteX36" fmla="*/ 4729 w 9985"/>
                    <a:gd name="connsiteY36" fmla="*/ 1626 h 10000"/>
                    <a:gd name="connsiteX37" fmla="*/ 4703 w 9985"/>
                    <a:gd name="connsiteY37" fmla="*/ 1605 h 10000"/>
                    <a:gd name="connsiteX38" fmla="*/ 4681 w 9985"/>
                    <a:gd name="connsiteY38" fmla="*/ 1588 h 10000"/>
                    <a:gd name="connsiteX39" fmla="*/ 4669 w 9985"/>
                    <a:gd name="connsiteY39" fmla="*/ 1563 h 10000"/>
                    <a:gd name="connsiteX40" fmla="*/ 4665 w 9985"/>
                    <a:gd name="connsiteY40" fmla="*/ 1537 h 10000"/>
                    <a:gd name="connsiteX41" fmla="*/ 4665 w 9985"/>
                    <a:gd name="connsiteY41" fmla="*/ 1512 h 10000"/>
                    <a:gd name="connsiteX42" fmla="*/ 4669 w 9985"/>
                    <a:gd name="connsiteY42" fmla="*/ 1479 h 10000"/>
                    <a:gd name="connsiteX43" fmla="*/ 4681 w 9985"/>
                    <a:gd name="connsiteY43" fmla="*/ 1453 h 10000"/>
                    <a:gd name="connsiteX44" fmla="*/ 4703 w 9985"/>
                    <a:gd name="connsiteY44" fmla="*/ 1424 h 10000"/>
                    <a:gd name="connsiteX45" fmla="*/ 4729 w 9985"/>
                    <a:gd name="connsiteY45" fmla="*/ 1398 h 10000"/>
                    <a:gd name="connsiteX46" fmla="*/ 4759 w 9985"/>
                    <a:gd name="connsiteY46" fmla="*/ 1373 h 10000"/>
                    <a:gd name="connsiteX47" fmla="*/ 4798 w 9985"/>
                    <a:gd name="connsiteY47" fmla="*/ 1344 h 10000"/>
                    <a:gd name="connsiteX48" fmla="*/ 4847 w 9985"/>
                    <a:gd name="connsiteY48" fmla="*/ 1323 h 10000"/>
                    <a:gd name="connsiteX49" fmla="*/ 4847 w 9985"/>
                    <a:gd name="connsiteY49" fmla="*/ 1323 h 10000"/>
                    <a:gd name="connsiteX50" fmla="*/ 4899 w 9985"/>
                    <a:gd name="connsiteY50" fmla="*/ 1293 h 10000"/>
                    <a:gd name="connsiteX51" fmla="*/ 4956 w 9985"/>
                    <a:gd name="connsiteY51" fmla="*/ 1247 h 10000"/>
                    <a:gd name="connsiteX52" fmla="*/ 5021 w 9985"/>
                    <a:gd name="connsiteY52" fmla="*/ 1192 h 10000"/>
                    <a:gd name="connsiteX53" fmla="*/ 5051 w 9985"/>
                    <a:gd name="connsiteY53" fmla="*/ 1158 h 10000"/>
                    <a:gd name="connsiteX54" fmla="*/ 5087 w 9985"/>
                    <a:gd name="connsiteY54" fmla="*/ 1116 h 10000"/>
                    <a:gd name="connsiteX55" fmla="*/ 5112 w 9985"/>
                    <a:gd name="connsiteY55" fmla="*/ 1070 h 10000"/>
                    <a:gd name="connsiteX56" fmla="*/ 5138 w 9985"/>
                    <a:gd name="connsiteY56" fmla="*/ 1019 h 10000"/>
                    <a:gd name="connsiteX57" fmla="*/ 5166 w 9985"/>
                    <a:gd name="connsiteY57" fmla="*/ 969 h 10000"/>
                    <a:gd name="connsiteX58" fmla="*/ 5178 w 9985"/>
                    <a:gd name="connsiteY58" fmla="*/ 906 h 10000"/>
                    <a:gd name="connsiteX59" fmla="*/ 5191 w 9985"/>
                    <a:gd name="connsiteY59" fmla="*/ 842 h 10000"/>
                    <a:gd name="connsiteX60" fmla="*/ 5195 w 9985"/>
                    <a:gd name="connsiteY60" fmla="*/ 775 h 10000"/>
                    <a:gd name="connsiteX61" fmla="*/ 5195 w 9985"/>
                    <a:gd name="connsiteY61" fmla="*/ 775 h 10000"/>
                    <a:gd name="connsiteX62" fmla="*/ 5191 w 9985"/>
                    <a:gd name="connsiteY62" fmla="*/ 699 h 10000"/>
                    <a:gd name="connsiteX63" fmla="*/ 5170 w 9985"/>
                    <a:gd name="connsiteY63" fmla="*/ 619 h 10000"/>
                    <a:gd name="connsiteX64" fmla="*/ 5152 w 9985"/>
                    <a:gd name="connsiteY64" fmla="*/ 548 h 10000"/>
                    <a:gd name="connsiteX65" fmla="*/ 5112 w 9985"/>
                    <a:gd name="connsiteY65" fmla="*/ 472 h 10000"/>
                    <a:gd name="connsiteX66" fmla="*/ 5073 w 9985"/>
                    <a:gd name="connsiteY66" fmla="*/ 409 h 10000"/>
                    <a:gd name="connsiteX67" fmla="*/ 5021 w 9985"/>
                    <a:gd name="connsiteY67" fmla="*/ 341 h 10000"/>
                    <a:gd name="connsiteX68" fmla="*/ 4968 w 9985"/>
                    <a:gd name="connsiteY68" fmla="*/ 282 h 10000"/>
                    <a:gd name="connsiteX69" fmla="*/ 4903 w 9985"/>
                    <a:gd name="connsiteY69" fmla="*/ 227 h 10000"/>
                    <a:gd name="connsiteX70" fmla="*/ 4835 w 9985"/>
                    <a:gd name="connsiteY70" fmla="*/ 177 h 10000"/>
                    <a:gd name="connsiteX71" fmla="*/ 4755 w 9985"/>
                    <a:gd name="connsiteY71" fmla="*/ 135 h 10000"/>
                    <a:gd name="connsiteX72" fmla="*/ 4669 w 9985"/>
                    <a:gd name="connsiteY72" fmla="*/ 97 h 10000"/>
                    <a:gd name="connsiteX73" fmla="*/ 4586 w 9985"/>
                    <a:gd name="connsiteY73" fmla="*/ 63 h 10000"/>
                    <a:gd name="connsiteX74" fmla="*/ 4493 w 9985"/>
                    <a:gd name="connsiteY74" fmla="*/ 38 h 10000"/>
                    <a:gd name="connsiteX75" fmla="*/ 4394 w 9985"/>
                    <a:gd name="connsiteY75" fmla="*/ 13 h 10000"/>
                    <a:gd name="connsiteX76" fmla="*/ 4297 w 9985"/>
                    <a:gd name="connsiteY76" fmla="*/ 8 h 10000"/>
                    <a:gd name="connsiteX77" fmla="*/ 4194 w 9985"/>
                    <a:gd name="connsiteY77" fmla="*/ 0 h 10000"/>
                    <a:gd name="connsiteX78" fmla="*/ 4194 w 9985"/>
                    <a:gd name="connsiteY78" fmla="*/ 0 h 10000"/>
                    <a:gd name="connsiteX79" fmla="*/ 4089 w 9985"/>
                    <a:gd name="connsiteY79" fmla="*/ 8 h 10000"/>
                    <a:gd name="connsiteX80" fmla="*/ 3992 w 9985"/>
                    <a:gd name="connsiteY80" fmla="*/ 13 h 10000"/>
                    <a:gd name="connsiteX81" fmla="*/ 3894 w 9985"/>
                    <a:gd name="connsiteY81" fmla="*/ 38 h 10000"/>
                    <a:gd name="connsiteX82" fmla="*/ 3801 w 9985"/>
                    <a:gd name="connsiteY82" fmla="*/ 63 h 10000"/>
                    <a:gd name="connsiteX83" fmla="*/ 3719 w 9985"/>
                    <a:gd name="connsiteY83" fmla="*/ 97 h 10000"/>
                    <a:gd name="connsiteX84" fmla="*/ 3635 w 9985"/>
                    <a:gd name="connsiteY84" fmla="*/ 135 h 10000"/>
                    <a:gd name="connsiteX85" fmla="*/ 3558 w 9985"/>
                    <a:gd name="connsiteY85" fmla="*/ 177 h 10000"/>
                    <a:gd name="connsiteX86" fmla="*/ 3491 w 9985"/>
                    <a:gd name="connsiteY86" fmla="*/ 227 h 10000"/>
                    <a:gd name="connsiteX87" fmla="*/ 3428 w 9985"/>
                    <a:gd name="connsiteY87" fmla="*/ 282 h 10000"/>
                    <a:gd name="connsiteX88" fmla="*/ 3366 w 9985"/>
                    <a:gd name="connsiteY88" fmla="*/ 341 h 10000"/>
                    <a:gd name="connsiteX89" fmla="*/ 3313 w 9985"/>
                    <a:gd name="connsiteY89" fmla="*/ 409 h 10000"/>
                    <a:gd name="connsiteX90" fmla="*/ 3275 w 9985"/>
                    <a:gd name="connsiteY90" fmla="*/ 472 h 10000"/>
                    <a:gd name="connsiteX91" fmla="*/ 3245 w 9985"/>
                    <a:gd name="connsiteY91" fmla="*/ 548 h 10000"/>
                    <a:gd name="connsiteX92" fmla="*/ 3218 w 9985"/>
                    <a:gd name="connsiteY92" fmla="*/ 619 h 10000"/>
                    <a:gd name="connsiteX93" fmla="*/ 3197 w 9985"/>
                    <a:gd name="connsiteY93" fmla="*/ 699 h 10000"/>
                    <a:gd name="connsiteX94" fmla="*/ 3197 w 9985"/>
                    <a:gd name="connsiteY94" fmla="*/ 775 h 10000"/>
                    <a:gd name="connsiteX95" fmla="*/ 3197 w 9985"/>
                    <a:gd name="connsiteY95" fmla="*/ 775 h 10000"/>
                    <a:gd name="connsiteX96" fmla="*/ 3197 w 9985"/>
                    <a:gd name="connsiteY96" fmla="*/ 842 h 10000"/>
                    <a:gd name="connsiteX97" fmla="*/ 3210 w 9985"/>
                    <a:gd name="connsiteY97" fmla="*/ 906 h 10000"/>
                    <a:gd name="connsiteX98" fmla="*/ 3232 w 9985"/>
                    <a:gd name="connsiteY98" fmla="*/ 969 h 10000"/>
                    <a:gd name="connsiteX99" fmla="*/ 3249 w 9985"/>
                    <a:gd name="connsiteY99" fmla="*/ 1019 h 10000"/>
                    <a:gd name="connsiteX100" fmla="*/ 3275 w 9985"/>
                    <a:gd name="connsiteY100" fmla="*/ 1070 h 10000"/>
                    <a:gd name="connsiteX101" fmla="*/ 3309 w 9985"/>
                    <a:gd name="connsiteY101" fmla="*/ 1116 h 10000"/>
                    <a:gd name="connsiteX102" fmla="*/ 3335 w 9985"/>
                    <a:gd name="connsiteY102" fmla="*/ 1158 h 10000"/>
                    <a:gd name="connsiteX103" fmla="*/ 3375 w 9985"/>
                    <a:gd name="connsiteY103" fmla="*/ 1192 h 10000"/>
                    <a:gd name="connsiteX104" fmla="*/ 3432 w 9985"/>
                    <a:gd name="connsiteY104" fmla="*/ 1247 h 10000"/>
                    <a:gd name="connsiteX105" fmla="*/ 3491 w 9985"/>
                    <a:gd name="connsiteY105" fmla="*/ 1293 h 10000"/>
                    <a:gd name="connsiteX106" fmla="*/ 3545 w 9985"/>
                    <a:gd name="connsiteY106" fmla="*/ 1323 h 10000"/>
                    <a:gd name="connsiteX107" fmla="*/ 3545 w 9985"/>
                    <a:gd name="connsiteY107" fmla="*/ 1323 h 10000"/>
                    <a:gd name="connsiteX108" fmla="*/ 3587 w 9985"/>
                    <a:gd name="connsiteY108" fmla="*/ 1344 h 10000"/>
                    <a:gd name="connsiteX109" fmla="*/ 3627 w 9985"/>
                    <a:gd name="connsiteY109" fmla="*/ 1373 h 10000"/>
                    <a:gd name="connsiteX110" fmla="*/ 3657 w 9985"/>
                    <a:gd name="connsiteY110" fmla="*/ 1398 h 10000"/>
                    <a:gd name="connsiteX111" fmla="*/ 3686 w 9985"/>
                    <a:gd name="connsiteY111" fmla="*/ 1424 h 10000"/>
                    <a:gd name="connsiteX112" fmla="*/ 3707 w 9985"/>
                    <a:gd name="connsiteY112" fmla="*/ 1453 h 10000"/>
                    <a:gd name="connsiteX113" fmla="*/ 3719 w 9985"/>
                    <a:gd name="connsiteY113" fmla="*/ 1479 h 10000"/>
                    <a:gd name="connsiteX114" fmla="*/ 3723 w 9985"/>
                    <a:gd name="connsiteY114" fmla="*/ 1512 h 10000"/>
                    <a:gd name="connsiteX115" fmla="*/ 3723 w 9985"/>
                    <a:gd name="connsiteY115" fmla="*/ 1537 h 10000"/>
                    <a:gd name="connsiteX116" fmla="*/ 3719 w 9985"/>
                    <a:gd name="connsiteY116" fmla="*/ 1563 h 10000"/>
                    <a:gd name="connsiteX117" fmla="*/ 3707 w 9985"/>
                    <a:gd name="connsiteY117" fmla="*/ 1588 h 10000"/>
                    <a:gd name="connsiteX118" fmla="*/ 3686 w 9985"/>
                    <a:gd name="connsiteY118" fmla="*/ 1605 h 10000"/>
                    <a:gd name="connsiteX119" fmla="*/ 3657 w 9985"/>
                    <a:gd name="connsiteY119" fmla="*/ 1626 h 10000"/>
                    <a:gd name="connsiteX120" fmla="*/ 3627 w 9985"/>
                    <a:gd name="connsiteY120" fmla="*/ 1643 h 10000"/>
                    <a:gd name="connsiteX121" fmla="*/ 3587 w 9985"/>
                    <a:gd name="connsiteY121" fmla="*/ 1655 h 10000"/>
                    <a:gd name="connsiteX122" fmla="*/ 3545 w 9985"/>
                    <a:gd name="connsiteY122" fmla="*/ 1664 h 10000"/>
                    <a:gd name="connsiteX123" fmla="*/ 3491 w 9985"/>
                    <a:gd name="connsiteY123" fmla="*/ 1664 h 10000"/>
                    <a:gd name="connsiteX124" fmla="*/ 0 w 9985"/>
                    <a:gd name="connsiteY124" fmla="*/ 1664 h 10000"/>
                    <a:gd name="connsiteX125" fmla="*/ 0 w 9985"/>
                    <a:gd name="connsiteY125" fmla="*/ 5206 h 10000"/>
                    <a:gd name="connsiteX126" fmla="*/ 0 w 9985"/>
                    <a:gd name="connsiteY126" fmla="*/ 5206 h 10000"/>
                    <a:gd name="connsiteX127" fmla="*/ 34 w 9985"/>
                    <a:gd name="connsiteY127" fmla="*/ 5240 h 10000"/>
                    <a:gd name="connsiteX128" fmla="*/ 65 w 9985"/>
                    <a:gd name="connsiteY128" fmla="*/ 5257 h 10000"/>
                    <a:gd name="connsiteX129" fmla="*/ 104 w 9985"/>
                    <a:gd name="connsiteY129" fmla="*/ 5265 h 10000"/>
                    <a:gd name="connsiteX130" fmla="*/ 153 w 9985"/>
                    <a:gd name="connsiteY130" fmla="*/ 5253 h 10000"/>
                    <a:gd name="connsiteX131" fmla="*/ 195 w 9985"/>
                    <a:gd name="connsiteY131" fmla="*/ 5232 h 10000"/>
                    <a:gd name="connsiteX132" fmla="*/ 235 w 9985"/>
                    <a:gd name="connsiteY132" fmla="*/ 5202 h 10000"/>
                    <a:gd name="connsiteX133" fmla="*/ 274 w 9985"/>
                    <a:gd name="connsiteY133" fmla="*/ 5152 h 10000"/>
                    <a:gd name="connsiteX134" fmla="*/ 313 w 9985"/>
                    <a:gd name="connsiteY134" fmla="*/ 5088 h 10000"/>
                    <a:gd name="connsiteX135" fmla="*/ 313 w 9985"/>
                    <a:gd name="connsiteY135" fmla="*/ 5088 h 10000"/>
                    <a:gd name="connsiteX136" fmla="*/ 348 w 9985"/>
                    <a:gd name="connsiteY136" fmla="*/ 5038 h 10000"/>
                    <a:gd name="connsiteX137" fmla="*/ 388 w 9985"/>
                    <a:gd name="connsiteY137" fmla="*/ 4983 h 10000"/>
                    <a:gd name="connsiteX138" fmla="*/ 444 w 9985"/>
                    <a:gd name="connsiteY138" fmla="*/ 4920 h 10000"/>
                    <a:gd name="connsiteX139" fmla="*/ 483 w 9985"/>
                    <a:gd name="connsiteY139" fmla="*/ 4886 h 10000"/>
                    <a:gd name="connsiteX140" fmla="*/ 522 w 9985"/>
                    <a:gd name="connsiteY140" fmla="*/ 4857 h 10000"/>
                    <a:gd name="connsiteX141" fmla="*/ 565 w 9985"/>
                    <a:gd name="connsiteY141" fmla="*/ 4832 h 10000"/>
                    <a:gd name="connsiteX142" fmla="*/ 619 w 9985"/>
                    <a:gd name="connsiteY142" fmla="*/ 4806 h 10000"/>
                    <a:gd name="connsiteX143" fmla="*/ 679 w 9985"/>
                    <a:gd name="connsiteY143" fmla="*/ 4781 h 10000"/>
                    <a:gd name="connsiteX144" fmla="*/ 736 w 9985"/>
                    <a:gd name="connsiteY144" fmla="*/ 4768 h 10000"/>
                    <a:gd name="connsiteX145" fmla="*/ 801 w 9985"/>
                    <a:gd name="connsiteY145" fmla="*/ 4756 h 10000"/>
                    <a:gd name="connsiteX146" fmla="*/ 876 w 9985"/>
                    <a:gd name="connsiteY146" fmla="*/ 4747 h 10000"/>
                    <a:gd name="connsiteX147" fmla="*/ 876 w 9985"/>
                    <a:gd name="connsiteY147" fmla="*/ 4747 h 10000"/>
                    <a:gd name="connsiteX148" fmla="*/ 959 w 9985"/>
                    <a:gd name="connsiteY148" fmla="*/ 4756 h 10000"/>
                    <a:gd name="connsiteX149" fmla="*/ 1036 w 9985"/>
                    <a:gd name="connsiteY149" fmla="*/ 4773 h 10000"/>
                    <a:gd name="connsiteX150" fmla="*/ 1114 w 9985"/>
                    <a:gd name="connsiteY150" fmla="*/ 4794 h 10000"/>
                    <a:gd name="connsiteX151" fmla="*/ 1184 w 9985"/>
                    <a:gd name="connsiteY151" fmla="*/ 4832 h 10000"/>
                    <a:gd name="connsiteX152" fmla="*/ 1258 w 9985"/>
                    <a:gd name="connsiteY152" fmla="*/ 4869 h 10000"/>
                    <a:gd name="connsiteX153" fmla="*/ 1324 w 9985"/>
                    <a:gd name="connsiteY153" fmla="*/ 4920 h 10000"/>
                    <a:gd name="connsiteX154" fmla="*/ 1390 w 9985"/>
                    <a:gd name="connsiteY154" fmla="*/ 4975 h 10000"/>
                    <a:gd name="connsiteX155" fmla="*/ 1441 w 9985"/>
                    <a:gd name="connsiteY155" fmla="*/ 5034 h 10000"/>
                    <a:gd name="connsiteX156" fmla="*/ 1493 w 9985"/>
                    <a:gd name="connsiteY156" fmla="*/ 5101 h 10000"/>
                    <a:gd name="connsiteX157" fmla="*/ 1538 w 9985"/>
                    <a:gd name="connsiteY157" fmla="*/ 5177 h 10000"/>
                    <a:gd name="connsiteX158" fmla="*/ 1585 w 9985"/>
                    <a:gd name="connsiteY158" fmla="*/ 5257 h 10000"/>
                    <a:gd name="connsiteX159" fmla="*/ 1616 w 9985"/>
                    <a:gd name="connsiteY159" fmla="*/ 5341 h 10000"/>
                    <a:gd name="connsiteX160" fmla="*/ 1642 w 9985"/>
                    <a:gd name="connsiteY160" fmla="*/ 5430 h 10000"/>
                    <a:gd name="connsiteX161" fmla="*/ 1663 w 9985"/>
                    <a:gd name="connsiteY161" fmla="*/ 5522 h 10000"/>
                    <a:gd name="connsiteX162" fmla="*/ 1675 w 9985"/>
                    <a:gd name="connsiteY162" fmla="*/ 5619 h 10000"/>
                    <a:gd name="connsiteX163" fmla="*/ 1680 w 9985"/>
                    <a:gd name="connsiteY163" fmla="*/ 5720 h 10000"/>
                    <a:gd name="connsiteX164" fmla="*/ 1680 w 9985"/>
                    <a:gd name="connsiteY164" fmla="*/ 5720 h 10000"/>
                    <a:gd name="connsiteX165" fmla="*/ 1675 w 9985"/>
                    <a:gd name="connsiteY165" fmla="*/ 5817 h 10000"/>
                    <a:gd name="connsiteX166" fmla="*/ 1663 w 9985"/>
                    <a:gd name="connsiteY166" fmla="*/ 5914 h 10000"/>
                    <a:gd name="connsiteX167" fmla="*/ 1642 w 9985"/>
                    <a:gd name="connsiteY167" fmla="*/ 6007 h 10000"/>
                    <a:gd name="connsiteX168" fmla="*/ 1616 w 9985"/>
                    <a:gd name="connsiteY168" fmla="*/ 6095 h 10000"/>
                    <a:gd name="connsiteX169" fmla="*/ 1585 w 9985"/>
                    <a:gd name="connsiteY169" fmla="*/ 6179 h 10000"/>
                    <a:gd name="connsiteX170" fmla="*/ 1538 w 9985"/>
                    <a:gd name="connsiteY170" fmla="*/ 6259 h 10000"/>
                    <a:gd name="connsiteX171" fmla="*/ 1493 w 9985"/>
                    <a:gd name="connsiteY171" fmla="*/ 6335 h 10000"/>
                    <a:gd name="connsiteX172" fmla="*/ 1441 w 9985"/>
                    <a:gd name="connsiteY172" fmla="*/ 6398 h 10000"/>
                    <a:gd name="connsiteX173" fmla="*/ 1390 w 9985"/>
                    <a:gd name="connsiteY173" fmla="*/ 6462 h 10000"/>
                    <a:gd name="connsiteX174" fmla="*/ 1324 w 9985"/>
                    <a:gd name="connsiteY174" fmla="*/ 6516 h 10000"/>
                    <a:gd name="connsiteX175" fmla="*/ 1258 w 9985"/>
                    <a:gd name="connsiteY175" fmla="*/ 6567 h 10000"/>
                    <a:gd name="connsiteX176" fmla="*/ 1184 w 9985"/>
                    <a:gd name="connsiteY176" fmla="*/ 6605 h 10000"/>
                    <a:gd name="connsiteX177" fmla="*/ 1114 w 9985"/>
                    <a:gd name="connsiteY177" fmla="*/ 6643 h 10000"/>
                    <a:gd name="connsiteX178" fmla="*/ 1036 w 9985"/>
                    <a:gd name="connsiteY178" fmla="*/ 6664 h 10000"/>
                    <a:gd name="connsiteX179" fmla="*/ 959 w 9985"/>
                    <a:gd name="connsiteY179" fmla="*/ 6681 h 10000"/>
                    <a:gd name="connsiteX180" fmla="*/ 876 w 9985"/>
                    <a:gd name="connsiteY180" fmla="*/ 6681 h 10000"/>
                    <a:gd name="connsiteX181" fmla="*/ 876 w 9985"/>
                    <a:gd name="connsiteY181" fmla="*/ 6681 h 10000"/>
                    <a:gd name="connsiteX182" fmla="*/ 801 w 9985"/>
                    <a:gd name="connsiteY182" fmla="*/ 6681 h 10000"/>
                    <a:gd name="connsiteX183" fmla="*/ 736 w 9985"/>
                    <a:gd name="connsiteY183" fmla="*/ 6668 h 10000"/>
                    <a:gd name="connsiteX184" fmla="*/ 679 w 9985"/>
                    <a:gd name="connsiteY184" fmla="*/ 6651 h 10000"/>
                    <a:gd name="connsiteX185" fmla="*/ 619 w 9985"/>
                    <a:gd name="connsiteY185" fmla="*/ 6630 h 10000"/>
                    <a:gd name="connsiteX186" fmla="*/ 565 w 9985"/>
                    <a:gd name="connsiteY186" fmla="*/ 6605 h 10000"/>
                    <a:gd name="connsiteX187" fmla="*/ 522 w 9985"/>
                    <a:gd name="connsiteY187" fmla="*/ 6575 h 10000"/>
                    <a:gd name="connsiteX188" fmla="*/ 483 w 9985"/>
                    <a:gd name="connsiteY188" fmla="*/ 6550 h 10000"/>
                    <a:gd name="connsiteX189" fmla="*/ 444 w 9985"/>
                    <a:gd name="connsiteY189" fmla="*/ 6516 h 10000"/>
                    <a:gd name="connsiteX190" fmla="*/ 388 w 9985"/>
                    <a:gd name="connsiteY190" fmla="*/ 6453 h 10000"/>
                    <a:gd name="connsiteX191" fmla="*/ 348 w 9985"/>
                    <a:gd name="connsiteY191" fmla="*/ 6398 h 10000"/>
                    <a:gd name="connsiteX192" fmla="*/ 313 w 9985"/>
                    <a:gd name="connsiteY192" fmla="*/ 6348 h 10000"/>
                    <a:gd name="connsiteX193" fmla="*/ 313 w 9985"/>
                    <a:gd name="connsiteY193" fmla="*/ 6348 h 10000"/>
                    <a:gd name="connsiteX194" fmla="*/ 274 w 9985"/>
                    <a:gd name="connsiteY194" fmla="*/ 6285 h 10000"/>
                    <a:gd name="connsiteX195" fmla="*/ 235 w 9985"/>
                    <a:gd name="connsiteY195" fmla="*/ 6234 h 10000"/>
                    <a:gd name="connsiteX196" fmla="*/ 195 w 9985"/>
                    <a:gd name="connsiteY196" fmla="*/ 6205 h 10000"/>
                    <a:gd name="connsiteX197" fmla="*/ 153 w 9985"/>
                    <a:gd name="connsiteY197" fmla="*/ 6179 h 10000"/>
                    <a:gd name="connsiteX198" fmla="*/ 104 w 9985"/>
                    <a:gd name="connsiteY198" fmla="*/ 6171 h 10000"/>
                    <a:gd name="connsiteX199" fmla="*/ 65 w 9985"/>
                    <a:gd name="connsiteY199" fmla="*/ 6179 h 10000"/>
                    <a:gd name="connsiteX200" fmla="*/ 34 w 9985"/>
                    <a:gd name="connsiteY200" fmla="*/ 6196 h 10000"/>
                    <a:gd name="connsiteX201" fmla="*/ 0 w 9985"/>
                    <a:gd name="connsiteY201" fmla="*/ 6230 h 10000"/>
                    <a:gd name="connsiteX202" fmla="*/ 0 w 9985"/>
                    <a:gd name="connsiteY202" fmla="*/ 10000 h 10000"/>
                    <a:gd name="connsiteX203" fmla="*/ 8618 w 9985"/>
                    <a:gd name="connsiteY203" fmla="*/ 10000 h 10000"/>
                    <a:gd name="connsiteX204" fmla="*/ 9920 w 9985"/>
                    <a:gd name="connsiteY204" fmla="*/ 4869 h 10000"/>
                    <a:gd name="connsiteX205" fmla="*/ 9781 w 9985"/>
                    <a:gd name="connsiteY205" fmla="*/ 4798 h 10000"/>
                    <a:gd name="connsiteX206" fmla="*/ 9702 w 9985"/>
                    <a:gd name="connsiteY206" fmla="*/ 4773 h 10000"/>
                    <a:gd name="connsiteX207" fmla="*/ 9624 w 9985"/>
                    <a:gd name="connsiteY207" fmla="*/ 4760 h 10000"/>
                    <a:gd name="connsiteX208" fmla="*/ 9537 w 9985"/>
                    <a:gd name="connsiteY208" fmla="*/ 4756 h 10000"/>
                    <a:gd name="connsiteX209" fmla="*/ 9537 w 9985"/>
                    <a:gd name="connsiteY209" fmla="*/ 4756 h 10000"/>
                    <a:gd name="connsiteX0" fmla="*/ 9551 w 9986"/>
                    <a:gd name="connsiteY0" fmla="*/ 4756 h 10000"/>
                    <a:gd name="connsiteX1" fmla="*/ 9551 w 9986"/>
                    <a:gd name="connsiteY1" fmla="*/ 4756 h 10000"/>
                    <a:gd name="connsiteX2" fmla="*/ 9481 w 9986"/>
                    <a:gd name="connsiteY2" fmla="*/ 4756 h 10000"/>
                    <a:gd name="connsiteX3" fmla="*/ 9416 w 9986"/>
                    <a:gd name="connsiteY3" fmla="*/ 4768 h 10000"/>
                    <a:gd name="connsiteX4" fmla="*/ 9355 w 9986"/>
                    <a:gd name="connsiteY4" fmla="*/ 4785 h 10000"/>
                    <a:gd name="connsiteX5" fmla="*/ 9297 w 9986"/>
                    <a:gd name="connsiteY5" fmla="*/ 4806 h 10000"/>
                    <a:gd name="connsiteX6" fmla="*/ 9251 w 9986"/>
                    <a:gd name="connsiteY6" fmla="*/ 4832 h 10000"/>
                    <a:gd name="connsiteX7" fmla="*/ 9201 w 9986"/>
                    <a:gd name="connsiteY7" fmla="*/ 4861 h 10000"/>
                    <a:gd name="connsiteX8" fmla="*/ 9164 w 9986"/>
                    <a:gd name="connsiteY8" fmla="*/ 4895 h 10000"/>
                    <a:gd name="connsiteX9" fmla="*/ 9124 w 9986"/>
                    <a:gd name="connsiteY9" fmla="*/ 4924 h 10000"/>
                    <a:gd name="connsiteX10" fmla="*/ 9063 w 9986"/>
                    <a:gd name="connsiteY10" fmla="*/ 4987 h 10000"/>
                    <a:gd name="connsiteX11" fmla="*/ 9023 w 9986"/>
                    <a:gd name="connsiteY11" fmla="*/ 5038 h 10000"/>
                    <a:gd name="connsiteX12" fmla="*/ 8992 w 9986"/>
                    <a:gd name="connsiteY12" fmla="*/ 5097 h 10000"/>
                    <a:gd name="connsiteX13" fmla="*/ 8992 w 9986"/>
                    <a:gd name="connsiteY13" fmla="*/ 5097 h 10000"/>
                    <a:gd name="connsiteX14" fmla="*/ 8965 w 9986"/>
                    <a:gd name="connsiteY14" fmla="*/ 5131 h 10000"/>
                    <a:gd name="connsiteX15" fmla="*/ 8940 w 9986"/>
                    <a:gd name="connsiteY15" fmla="*/ 5168 h 10000"/>
                    <a:gd name="connsiteX16" fmla="*/ 8915 w 9986"/>
                    <a:gd name="connsiteY16" fmla="*/ 5202 h 10000"/>
                    <a:gd name="connsiteX17" fmla="*/ 8879 w 9986"/>
                    <a:gd name="connsiteY17" fmla="*/ 5227 h 10000"/>
                    <a:gd name="connsiteX18" fmla="*/ 8853 w 9986"/>
                    <a:gd name="connsiteY18" fmla="*/ 5244 h 10000"/>
                    <a:gd name="connsiteX19" fmla="*/ 8822 w 9986"/>
                    <a:gd name="connsiteY19" fmla="*/ 5257 h 10000"/>
                    <a:gd name="connsiteX20" fmla="*/ 8796 w 9986"/>
                    <a:gd name="connsiteY20" fmla="*/ 5265 h 10000"/>
                    <a:gd name="connsiteX21" fmla="*/ 8761 w 9986"/>
                    <a:gd name="connsiteY21" fmla="*/ 5265 h 10000"/>
                    <a:gd name="connsiteX22" fmla="*/ 8735 w 9986"/>
                    <a:gd name="connsiteY22" fmla="*/ 5257 h 10000"/>
                    <a:gd name="connsiteX23" fmla="*/ 8717 w 9986"/>
                    <a:gd name="connsiteY23" fmla="*/ 5244 h 10000"/>
                    <a:gd name="connsiteX24" fmla="*/ 8691 w 9986"/>
                    <a:gd name="connsiteY24" fmla="*/ 5227 h 10000"/>
                    <a:gd name="connsiteX25" fmla="*/ 8670 w 9986"/>
                    <a:gd name="connsiteY25" fmla="*/ 5202 h 10000"/>
                    <a:gd name="connsiteX26" fmla="*/ 8657 w 9986"/>
                    <a:gd name="connsiteY26" fmla="*/ 5168 h 10000"/>
                    <a:gd name="connsiteX27" fmla="*/ 8645 w 9986"/>
                    <a:gd name="connsiteY27" fmla="*/ 5131 h 10000"/>
                    <a:gd name="connsiteX28" fmla="*/ 8640 w 9986"/>
                    <a:gd name="connsiteY28" fmla="*/ 5088 h 10000"/>
                    <a:gd name="connsiteX29" fmla="*/ 8631 w 9986"/>
                    <a:gd name="connsiteY29" fmla="*/ 5046 h 10000"/>
                    <a:gd name="connsiteX30" fmla="*/ 8631 w 9986"/>
                    <a:gd name="connsiteY30" fmla="*/ 1664 h 10000"/>
                    <a:gd name="connsiteX31" fmla="*/ 4906 w 9986"/>
                    <a:gd name="connsiteY31" fmla="*/ 1664 h 10000"/>
                    <a:gd name="connsiteX32" fmla="*/ 4906 w 9986"/>
                    <a:gd name="connsiteY32" fmla="*/ 1664 h 10000"/>
                    <a:gd name="connsiteX33" fmla="*/ 4854 w 9986"/>
                    <a:gd name="connsiteY33" fmla="*/ 1664 h 10000"/>
                    <a:gd name="connsiteX34" fmla="*/ 4805 w 9986"/>
                    <a:gd name="connsiteY34" fmla="*/ 1655 h 10000"/>
                    <a:gd name="connsiteX35" fmla="*/ 4766 w 9986"/>
                    <a:gd name="connsiteY35" fmla="*/ 1643 h 10000"/>
                    <a:gd name="connsiteX36" fmla="*/ 4736 w 9986"/>
                    <a:gd name="connsiteY36" fmla="*/ 1626 h 10000"/>
                    <a:gd name="connsiteX37" fmla="*/ 4710 w 9986"/>
                    <a:gd name="connsiteY37" fmla="*/ 1605 h 10000"/>
                    <a:gd name="connsiteX38" fmla="*/ 4688 w 9986"/>
                    <a:gd name="connsiteY38" fmla="*/ 1588 h 10000"/>
                    <a:gd name="connsiteX39" fmla="*/ 4676 w 9986"/>
                    <a:gd name="connsiteY39" fmla="*/ 1563 h 10000"/>
                    <a:gd name="connsiteX40" fmla="*/ 4672 w 9986"/>
                    <a:gd name="connsiteY40" fmla="*/ 1537 h 10000"/>
                    <a:gd name="connsiteX41" fmla="*/ 4672 w 9986"/>
                    <a:gd name="connsiteY41" fmla="*/ 1512 h 10000"/>
                    <a:gd name="connsiteX42" fmla="*/ 4676 w 9986"/>
                    <a:gd name="connsiteY42" fmla="*/ 1479 h 10000"/>
                    <a:gd name="connsiteX43" fmla="*/ 4688 w 9986"/>
                    <a:gd name="connsiteY43" fmla="*/ 1453 h 10000"/>
                    <a:gd name="connsiteX44" fmla="*/ 4710 w 9986"/>
                    <a:gd name="connsiteY44" fmla="*/ 1424 h 10000"/>
                    <a:gd name="connsiteX45" fmla="*/ 4736 w 9986"/>
                    <a:gd name="connsiteY45" fmla="*/ 1398 h 10000"/>
                    <a:gd name="connsiteX46" fmla="*/ 4766 w 9986"/>
                    <a:gd name="connsiteY46" fmla="*/ 1373 h 10000"/>
                    <a:gd name="connsiteX47" fmla="*/ 4805 w 9986"/>
                    <a:gd name="connsiteY47" fmla="*/ 1344 h 10000"/>
                    <a:gd name="connsiteX48" fmla="*/ 4854 w 9986"/>
                    <a:gd name="connsiteY48" fmla="*/ 1323 h 10000"/>
                    <a:gd name="connsiteX49" fmla="*/ 4854 w 9986"/>
                    <a:gd name="connsiteY49" fmla="*/ 1323 h 10000"/>
                    <a:gd name="connsiteX50" fmla="*/ 4906 w 9986"/>
                    <a:gd name="connsiteY50" fmla="*/ 1293 h 10000"/>
                    <a:gd name="connsiteX51" fmla="*/ 4963 w 9986"/>
                    <a:gd name="connsiteY51" fmla="*/ 1247 h 10000"/>
                    <a:gd name="connsiteX52" fmla="*/ 5029 w 9986"/>
                    <a:gd name="connsiteY52" fmla="*/ 1192 h 10000"/>
                    <a:gd name="connsiteX53" fmla="*/ 5059 w 9986"/>
                    <a:gd name="connsiteY53" fmla="*/ 1158 h 10000"/>
                    <a:gd name="connsiteX54" fmla="*/ 5095 w 9986"/>
                    <a:gd name="connsiteY54" fmla="*/ 1116 h 10000"/>
                    <a:gd name="connsiteX55" fmla="*/ 5120 w 9986"/>
                    <a:gd name="connsiteY55" fmla="*/ 1070 h 10000"/>
                    <a:gd name="connsiteX56" fmla="*/ 5146 w 9986"/>
                    <a:gd name="connsiteY56" fmla="*/ 1019 h 10000"/>
                    <a:gd name="connsiteX57" fmla="*/ 5174 w 9986"/>
                    <a:gd name="connsiteY57" fmla="*/ 969 h 10000"/>
                    <a:gd name="connsiteX58" fmla="*/ 5186 w 9986"/>
                    <a:gd name="connsiteY58" fmla="*/ 906 h 10000"/>
                    <a:gd name="connsiteX59" fmla="*/ 5199 w 9986"/>
                    <a:gd name="connsiteY59" fmla="*/ 842 h 10000"/>
                    <a:gd name="connsiteX60" fmla="*/ 5203 w 9986"/>
                    <a:gd name="connsiteY60" fmla="*/ 775 h 10000"/>
                    <a:gd name="connsiteX61" fmla="*/ 5203 w 9986"/>
                    <a:gd name="connsiteY61" fmla="*/ 775 h 10000"/>
                    <a:gd name="connsiteX62" fmla="*/ 5199 w 9986"/>
                    <a:gd name="connsiteY62" fmla="*/ 699 h 10000"/>
                    <a:gd name="connsiteX63" fmla="*/ 5178 w 9986"/>
                    <a:gd name="connsiteY63" fmla="*/ 619 h 10000"/>
                    <a:gd name="connsiteX64" fmla="*/ 5160 w 9986"/>
                    <a:gd name="connsiteY64" fmla="*/ 548 h 10000"/>
                    <a:gd name="connsiteX65" fmla="*/ 5120 w 9986"/>
                    <a:gd name="connsiteY65" fmla="*/ 472 h 10000"/>
                    <a:gd name="connsiteX66" fmla="*/ 5081 w 9986"/>
                    <a:gd name="connsiteY66" fmla="*/ 409 h 10000"/>
                    <a:gd name="connsiteX67" fmla="*/ 5029 w 9986"/>
                    <a:gd name="connsiteY67" fmla="*/ 341 h 10000"/>
                    <a:gd name="connsiteX68" fmla="*/ 4975 w 9986"/>
                    <a:gd name="connsiteY68" fmla="*/ 282 h 10000"/>
                    <a:gd name="connsiteX69" fmla="*/ 4910 w 9986"/>
                    <a:gd name="connsiteY69" fmla="*/ 227 h 10000"/>
                    <a:gd name="connsiteX70" fmla="*/ 4842 w 9986"/>
                    <a:gd name="connsiteY70" fmla="*/ 177 h 10000"/>
                    <a:gd name="connsiteX71" fmla="*/ 4762 w 9986"/>
                    <a:gd name="connsiteY71" fmla="*/ 135 h 10000"/>
                    <a:gd name="connsiteX72" fmla="*/ 4676 w 9986"/>
                    <a:gd name="connsiteY72" fmla="*/ 97 h 10000"/>
                    <a:gd name="connsiteX73" fmla="*/ 4593 w 9986"/>
                    <a:gd name="connsiteY73" fmla="*/ 63 h 10000"/>
                    <a:gd name="connsiteX74" fmla="*/ 4500 w 9986"/>
                    <a:gd name="connsiteY74" fmla="*/ 38 h 10000"/>
                    <a:gd name="connsiteX75" fmla="*/ 4401 w 9986"/>
                    <a:gd name="connsiteY75" fmla="*/ 13 h 10000"/>
                    <a:gd name="connsiteX76" fmla="*/ 4303 w 9986"/>
                    <a:gd name="connsiteY76" fmla="*/ 8 h 10000"/>
                    <a:gd name="connsiteX77" fmla="*/ 4200 w 9986"/>
                    <a:gd name="connsiteY77" fmla="*/ 0 h 10000"/>
                    <a:gd name="connsiteX78" fmla="*/ 4200 w 9986"/>
                    <a:gd name="connsiteY78" fmla="*/ 0 h 10000"/>
                    <a:gd name="connsiteX79" fmla="*/ 4095 w 9986"/>
                    <a:gd name="connsiteY79" fmla="*/ 8 h 10000"/>
                    <a:gd name="connsiteX80" fmla="*/ 3998 w 9986"/>
                    <a:gd name="connsiteY80" fmla="*/ 13 h 10000"/>
                    <a:gd name="connsiteX81" fmla="*/ 3900 w 9986"/>
                    <a:gd name="connsiteY81" fmla="*/ 38 h 10000"/>
                    <a:gd name="connsiteX82" fmla="*/ 3807 w 9986"/>
                    <a:gd name="connsiteY82" fmla="*/ 63 h 10000"/>
                    <a:gd name="connsiteX83" fmla="*/ 3725 w 9986"/>
                    <a:gd name="connsiteY83" fmla="*/ 97 h 10000"/>
                    <a:gd name="connsiteX84" fmla="*/ 3640 w 9986"/>
                    <a:gd name="connsiteY84" fmla="*/ 135 h 10000"/>
                    <a:gd name="connsiteX85" fmla="*/ 3563 w 9986"/>
                    <a:gd name="connsiteY85" fmla="*/ 177 h 10000"/>
                    <a:gd name="connsiteX86" fmla="*/ 3496 w 9986"/>
                    <a:gd name="connsiteY86" fmla="*/ 227 h 10000"/>
                    <a:gd name="connsiteX87" fmla="*/ 3433 w 9986"/>
                    <a:gd name="connsiteY87" fmla="*/ 282 h 10000"/>
                    <a:gd name="connsiteX88" fmla="*/ 3371 w 9986"/>
                    <a:gd name="connsiteY88" fmla="*/ 341 h 10000"/>
                    <a:gd name="connsiteX89" fmla="*/ 3318 w 9986"/>
                    <a:gd name="connsiteY89" fmla="*/ 409 h 10000"/>
                    <a:gd name="connsiteX90" fmla="*/ 3280 w 9986"/>
                    <a:gd name="connsiteY90" fmla="*/ 472 h 10000"/>
                    <a:gd name="connsiteX91" fmla="*/ 3250 w 9986"/>
                    <a:gd name="connsiteY91" fmla="*/ 548 h 10000"/>
                    <a:gd name="connsiteX92" fmla="*/ 3223 w 9986"/>
                    <a:gd name="connsiteY92" fmla="*/ 619 h 10000"/>
                    <a:gd name="connsiteX93" fmla="*/ 3202 w 9986"/>
                    <a:gd name="connsiteY93" fmla="*/ 699 h 10000"/>
                    <a:gd name="connsiteX94" fmla="*/ 3202 w 9986"/>
                    <a:gd name="connsiteY94" fmla="*/ 775 h 10000"/>
                    <a:gd name="connsiteX95" fmla="*/ 3202 w 9986"/>
                    <a:gd name="connsiteY95" fmla="*/ 775 h 10000"/>
                    <a:gd name="connsiteX96" fmla="*/ 3202 w 9986"/>
                    <a:gd name="connsiteY96" fmla="*/ 842 h 10000"/>
                    <a:gd name="connsiteX97" fmla="*/ 3215 w 9986"/>
                    <a:gd name="connsiteY97" fmla="*/ 906 h 10000"/>
                    <a:gd name="connsiteX98" fmla="*/ 3237 w 9986"/>
                    <a:gd name="connsiteY98" fmla="*/ 969 h 10000"/>
                    <a:gd name="connsiteX99" fmla="*/ 3254 w 9986"/>
                    <a:gd name="connsiteY99" fmla="*/ 1019 h 10000"/>
                    <a:gd name="connsiteX100" fmla="*/ 3280 w 9986"/>
                    <a:gd name="connsiteY100" fmla="*/ 1070 h 10000"/>
                    <a:gd name="connsiteX101" fmla="*/ 3314 w 9986"/>
                    <a:gd name="connsiteY101" fmla="*/ 1116 h 10000"/>
                    <a:gd name="connsiteX102" fmla="*/ 3340 w 9986"/>
                    <a:gd name="connsiteY102" fmla="*/ 1158 h 10000"/>
                    <a:gd name="connsiteX103" fmla="*/ 3380 w 9986"/>
                    <a:gd name="connsiteY103" fmla="*/ 1192 h 10000"/>
                    <a:gd name="connsiteX104" fmla="*/ 3437 w 9986"/>
                    <a:gd name="connsiteY104" fmla="*/ 1247 h 10000"/>
                    <a:gd name="connsiteX105" fmla="*/ 3496 w 9986"/>
                    <a:gd name="connsiteY105" fmla="*/ 1293 h 10000"/>
                    <a:gd name="connsiteX106" fmla="*/ 3550 w 9986"/>
                    <a:gd name="connsiteY106" fmla="*/ 1323 h 10000"/>
                    <a:gd name="connsiteX107" fmla="*/ 3550 w 9986"/>
                    <a:gd name="connsiteY107" fmla="*/ 1323 h 10000"/>
                    <a:gd name="connsiteX108" fmla="*/ 3592 w 9986"/>
                    <a:gd name="connsiteY108" fmla="*/ 1344 h 10000"/>
                    <a:gd name="connsiteX109" fmla="*/ 3632 w 9986"/>
                    <a:gd name="connsiteY109" fmla="*/ 1373 h 10000"/>
                    <a:gd name="connsiteX110" fmla="*/ 3662 w 9986"/>
                    <a:gd name="connsiteY110" fmla="*/ 1398 h 10000"/>
                    <a:gd name="connsiteX111" fmla="*/ 3692 w 9986"/>
                    <a:gd name="connsiteY111" fmla="*/ 1424 h 10000"/>
                    <a:gd name="connsiteX112" fmla="*/ 3713 w 9986"/>
                    <a:gd name="connsiteY112" fmla="*/ 1453 h 10000"/>
                    <a:gd name="connsiteX113" fmla="*/ 3725 w 9986"/>
                    <a:gd name="connsiteY113" fmla="*/ 1479 h 10000"/>
                    <a:gd name="connsiteX114" fmla="*/ 3729 w 9986"/>
                    <a:gd name="connsiteY114" fmla="*/ 1512 h 10000"/>
                    <a:gd name="connsiteX115" fmla="*/ 3729 w 9986"/>
                    <a:gd name="connsiteY115" fmla="*/ 1537 h 10000"/>
                    <a:gd name="connsiteX116" fmla="*/ 3725 w 9986"/>
                    <a:gd name="connsiteY116" fmla="*/ 1563 h 10000"/>
                    <a:gd name="connsiteX117" fmla="*/ 3713 w 9986"/>
                    <a:gd name="connsiteY117" fmla="*/ 1588 h 10000"/>
                    <a:gd name="connsiteX118" fmla="*/ 3692 w 9986"/>
                    <a:gd name="connsiteY118" fmla="*/ 1605 h 10000"/>
                    <a:gd name="connsiteX119" fmla="*/ 3662 w 9986"/>
                    <a:gd name="connsiteY119" fmla="*/ 1626 h 10000"/>
                    <a:gd name="connsiteX120" fmla="*/ 3632 w 9986"/>
                    <a:gd name="connsiteY120" fmla="*/ 1643 h 10000"/>
                    <a:gd name="connsiteX121" fmla="*/ 3592 w 9986"/>
                    <a:gd name="connsiteY121" fmla="*/ 1655 h 10000"/>
                    <a:gd name="connsiteX122" fmla="*/ 3550 w 9986"/>
                    <a:gd name="connsiteY122" fmla="*/ 1664 h 10000"/>
                    <a:gd name="connsiteX123" fmla="*/ 3496 w 9986"/>
                    <a:gd name="connsiteY123" fmla="*/ 1664 h 10000"/>
                    <a:gd name="connsiteX124" fmla="*/ 0 w 9986"/>
                    <a:gd name="connsiteY124" fmla="*/ 1664 h 10000"/>
                    <a:gd name="connsiteX125" fmla="*/ 0 w 9986"/>
                    <a:gd name="connsiteY125" fmla="*/ 5206 h 10000"/>
                    <a:gd name="connsiteX126" fmla="*/ 0 w 9986"/>
                    <a:gd name="connsiteY126" fmla="*/ 5206 h 10000"/>
                    <a:gd name="connsiteX127" fmla="*/ 34 w 9986"/>
                    <a:gd name="connsiteY127" fmla="*/ 5240 h 10000"/>
                    <a:gd name="connsiteX128" fmla="*/ 65 w 9986"/>
                    <a:gd name="connsiteY128" fmla="*/ 5257 h 10000"/>
                    <a:gd name="connsiteX129" fmla="*/ 104 w 9986"/>
                    <a:gd name="connsiteY129" fmla="*/ 5265 h 10000"/>
                    <a:gd name="connsiteX130" fmla="*/ 153 w 9986"/>
                    <a:gd name="connsiteY130" fmla="*/ 5253 h 10000"/>
                    <a:gd name="connsiteX131" fmla="*/ 195 w 9986"/>
                    <a:gd name="connsiteY131" fmla="*/ 5232 h 10000"/>
                    <a:gd name="connsiteX132" fmla="*/ 235 w 9986"/>
                    <a:gd name="connsiteY132" fmla="*/ 5202 h 10000"/>
                    <a:gd name="connsiteX133" fmla="*/ 274 w 9986"/>
                    <a:gd name="connsiteY133" fmla="*/ 5152 h 10000"/>
                    <a:gd name="connsiteX134" fmla="*/ 313 w 9986"/>
                    <a:gd name="connsiteY134" fmla="*/ 5088 h 10000"/>
                    <a:gd name="connsiteX135" fmla="*/ 313 w 9986"/>
                    <a:gd name="connsiteY135" fmla="*/ 5088 h 10000"/>
                    <a:gd name="connsiteX136" fmla="*/ 349 w 9986"/>
                    <a:gd name="connsiteY136" fmla="*/ 5038 h 10000"/>
                    <a:gd name="connsiteX137" fmla="*/ 389 w 9986"/>
                    <a:gd name="connsiteY137" fmla="*/ 4983 h 10000"/>
                    <a:gd name="connsiteX138" fmla="*/ 445 w 9986"/>
                    <a:gd name="connsiteY138" fmla="*/ 4920 h 10000"/>
                    <a:gd name="connsiteX139" fmla="*/ 484 w 9986"/>
                    <a:gd name="connsiteY139" fmla="*/ 4886 h 10000"/>
                    <a:gd name="connsiteX140" fmla="*/ 523 w 9986"/>
                    <a:gd name="connsiteY140" fmla="*/ 4857 h 10000"/>
                    <a:gd name="connsiteX141" fmla="*/ 566 w 9986"/>
                    <a:gd name="connsiteY141" fmla="*/ 4832 h 10000"/>
                    <a:gd name="connsiteX142" fmla="*/ 620 w 9986"/>
                    <a:gd name="connsiteY142" fmla="*/ 4806 h 10000"/>
                    <a:gd name="connsiteX143" fmla="*/ 680 w 9986"/>
                    <a:gd name="connsiteY143" fmla="*/ 4781 h 10000"/>
                    <a:gd name="connsiteX144" fmla="*/ 737 w 9986"/>
                    <a:gd name="connsiteY144" fmla="*/ 4768 h 10000"/>
                    <a:gd name="connsiteX145" fmla="*/ 802 w 9986"/>
                    <a:gd name="connsiteY145" fmla="*/ 4756 h 10000"/>
                    <a:gd name="connsiteX146" fmla="*/ 877 w 9986"/>
                    <a:gd name="connsiteY146" fmla="*/ 4747 h 10000"/>
                    <a:gd name="connsiteX147" fmla="*/ 877 w 9986"/>
                    <a:gd name="connsiteY147" fmla="*/ 4747 h 10000"/>
                    <a:gd name="connsiteX148" fmla="*/ 960 w 9986"/>
                    <a:gd name="connsiteY148" fmla="*/ 4756 h 10000"/>
                    <a:gd name="connsiteX149" fmla="*/ 1038 w 9986"/>
                    <a:gd name="connsiteY149" fmla="*/ 4773 h 10000"/>
                    <a:gd name="connsiteX150" fmla="*/ 1116 w 9986"/>
                    <a:gd name="connsiteY150" fmla="*/ 4794 h 10000"/>
                    <a:gd name="connsiteX151" fmla="*/ 1186 w 9986"/>
                    <a:gd name="connsiteY151" fmla="*/ 4832 h 10000"/>
                    <a:gd name="connsiteX152" fmla="*/ 1260 w 9986"/>
                    <a:gd name="connsiteY152" fmla="*/ 4869 h 10000"/>
                    <a:gd name="connsiteX153" fmla="*/ 1326 w 9986"/>
                    <a:gd name="connsiteY153" fmla="*/ 4920 h 10000"/>
                    <a:gd name="connsiteX154" fmla="*/ 1392 w 9986"/>
                    <a:gd name="connsiteY154" fmla="*/ 4975 h 10000"/>
                    <a:gd name="connsiteX155" fmla="*/ 1443 w 9986"/>
                    <a:gd name="connsiteY155" fmla="*/ 5034 h 10000"/>
                    <a:gd name="connsiteX156" fmla="*/ 1495 w 9986"/>
                    <a:gd name="connsiteY156" fmla="*/ 5101 h 10000"/>
                    <a:gd name="connsiteX157" fmla="*/ 1540 w 9986"/>
                    <a:gd name="connsiteY157" fmla="*/ 5177 h 10000"/>
                    <a:gd name="connsiteX158" fmla="*/ 1587 w 9986"/>
                    <a:gd name="connsiteY158" fmla="*/ 5257 h 10000"/>
                    <a:gd name="connsiteX159" fmla="*/ 1618 w 9986"/>
                    <a:gd name="connsiteY159" fmla="*/ 5341 h 10000"/>
                    <a:gd name="connsiteX160" fmla="*/ 1644 w 9986"/>
                    <a:gd name="connsiteY160" fmla="*/ 5430 h 10000"/>
                    <a:gd name="connsiteX161" fmla="*/ 1665 w 9986"/>
                    <a:gd name="connsiteY161" fmla="*/ 5522 h 10000"/>
                    <a:gd name="connsiteX162" fmla="*/ 1678 w 9986"/>
                    <a:gd name="connsiteY162" fmla="*/ 5619 h 10000"/>
                    <a:gd name="connsiteX163" fmla="*/ 1683 w 9986"/>
                    <a:gd name="connsiteY163" fmla="*/ 5720 h 10000"/>
                    <a:gd name="connsiteX164" fmla="*/ 1683 w 9986"/>
                    <a:gd name="connsiteY164" fmla="*/ 5720 h 10000"/>
                    <a:gd name="connsiteX165" fmla="*/ 1678 w 9986"/>
                    <a:gd name="connsiteY165" fmla="*/ 5817 h 10000"/>
                    <a:gd name="connsiteX166" fmla="*/ 1665 w 9986"/>
                    <a:gd name="connsiteY166" fmla="*/ 5914 h 10000"/>
                    <a:gd name="connsiteX167" fmla="*/ 1644 w 9986"/>
                    <a:gd name="connsiteY167" fmla="*/ 6007 h 10000"/>
                    <a:gd name="connsiteX168" fmla="*/ 1618 w 9986"/>
                    <a:gd name="connsiteY168" fmla="*/ 6095 h 10000"/>
                    <a:gd name="connsiteX169" fmla="*/ 1587 w 9986"/>
                    <a:gd name="connsiteY169" fmla="*/ 6179 h 10000"/>
                    <a:gd name="connsiteX170" fmla="*/ 1540 w 9986"/>
                    <a:gd name="connsiteY170" fmla="*/ 6259 h 10000"/>
                    <a:gd name="connsiteX171" fmla="*/ 1495 w 9986"/>
                    <a:gd name="connsiteY171" fmla="*/ 6335 h 10000"/>
                    <a:gd name="connsiteX172" fmla="*/ 1443 w 9986"/>
                    <a:gd name="connsiteY172" fmla="*/ 6398 h 10000"/>
                    <a:gd name="connsiteX173" fmla="*/ 1392 w 9986"/>
                    <a:gd name="connsiteY173" fmla="*/ 6462 h 10000"/>
                    <a:gd name="connsiteX174" fmla="*/ 1326 w 9986"/>
                    <a:gd name="connsiteY174" fmla="*/ 6516 h 10000"/>
                    <a:gd name="connsiteX175" fmla="*/ 1260 w 9986"/>
                    <a:gd name="connsiteY175" fmla="*/ 6567 h 10000"/>
                    <a:gd name="connsiteX176" fmla="*/ 1186 w 9986"/>
                    <a:gd name="connsiteY176" fmla="*/ 6605 h 10000"/>
                    <a:gd name="connsiteX177" fmla="*/ 1116 w 9986"/>
                    <a:gd name="connsiteY177" fmla="*/ 6643 h 10000"/>
                    <a:gd name="connsiteX178" fmla="*/ 1038 w 9986"/>
                    <a:gd name="connsiteY178" fmla="*/ 6664 h 10000"/>
                    <a:gd name="connsiteX179" fmla="*/ 960 w 9986"/>
                    <a:gd name="connsiteY179" fmla="*/ 6681 h 10000"/>
                    <a:gd name="connsiteX180" fmla="*/ 877 w 9986"/>
                    <a:gd name="connsiteY180" fmla="*/ 6681 h 10000"/>
                    <a:gd name="connsiteX181" fmla="*/ 877 w 9986"/>
                    <a:gd name="connsiteY181" fmla="*/ 6681 h 10000"/>
                    <a:gd name="connsiteX182" fmla="*/ 802 w 9986"/>
                    <a:gd name="connsiteY182" fmla="*/ 6681 h 10000"/>
                    <a:gd name="connsiteX183" fmla="*/ 737 w 9986"/>
                    <a:gd name="connsiteY183" fmla="*/ 6668 h 10000"/>
                    <a:gd name="connsiteX184" fmla="*/ 680 w 9986"/>
                    <a:gd name="connsiteY184" fmla="*/ 6651 h 10000"/>
                    <a:gd name="connsiteX185" fmla="*/ 620 w 9986"/>
                    <a:gd name="connsiteY185" fmla="*/ 6630 h 10000"/>
                    <a:gd name="connsiteX186" fmla="*/ 566 w 9986"/>
                    <a:gd name="connsiteY186" fmla="*/ 6605 h 10000"/>
                    <a:gd name="connsiteX187" fmla="*/ 523 w 9986"/>
                    <a:gd name="connsiteY187" fmla="*/ 6575 h 10000"/>
                    <a:gd name="connsiteX188" fmla="*/ 484 w 9986"/>
                    <a:gd name="connsiteY188" fmla="*/ 6550 h 10000"/>
                    <a:gd name="connsiteX189" fmla="*/ 445 w 9986"/>
                    <a:gd name="connsiteY189" fmla="*/ 6516 h 10000"/>
                    <a:gd name="connsiteX190" fmla="*/ 389 w 9986"/>
                    <a:gd name="connsiteY190" fmla="*/ 6453 h 10000"/>
                    <a:gd name="connsiteX191" fmla="*/ 349 w 9986"/>
                    <a:gd name="connsiteY191" fmla="*/ 6398 h 10000"/>
                    <a:gd name="connsiteX192" fmla="*/ 313 w 9986"/>
                    <a:gd name="connsiteY192" fmla="*/ 6348 h 10000"/>
                    <a:gd name="connsiteX193" fmla="*/ 313 w 9986"/>
                    <a:gd name="connsiteY193" fmla="*/ 6348 h 10000"/>
                    <a:gd name="connsiteX194" fmla="*/ 274 w 9986"/>
                    <a:gd name="connsiteY194" fmla="*/ 6285 h 10000"/>
                    <a:gd name="connsiteX195" fmla="*/ 235 w 9986"/>
                    <a:gd name="connsiteY195" fmla="*/ 6234 h 10000"/>
                    <a:gd name="connsiteX196" fmla="*/ 195 w 9986"/>
                    <a:gd name="connsiteY196" fmla="*/ 6205 h 10000"/>
                    <a:gd name="connsiteX197" fmla="*/ 153 w 9986"/>
                    <a:gd name="connsiteY197" fmla="*/ 6179 h 10000"/>
                    <a:gd name="connsiteX198" fmla="*/ 104 w 9986"/>
                    <a:gd name="connsiteY198" fmla="*/ 6171 h 10000"/>
                    <a:gd name="connsiteX199" fmla="*/ 65 w 9986"/>
                    <a:gd name="connsiteY199" fmla="*/ 6179 h 10000"/>
                    <a:gd name="connsiteX200" fmla="*/ 34 w 9986"/>
                    <a:gd name="connsiteY200" fmla="*/ 6196 h 10000"/>
                    <a:gd name="connsiteX201" fmla="*/ 0 w 9986"/>
                    <a:gd name="connsiteY201" fmla="*/ 6230 h 10000"/>
                    <a:gd name="connsiteX202" fmla="*/ 0 w 9986"/>
                    <a:gd name="connsiteY202" fmla="*/ 10000 h 10000"/>
                    <a:gd name="connsiteX203" fmla="*/ 8631 w 9986"/>
                    <a:gd name="connsiteY203" fmla="*/ 10000 h 10000"/>
                    <a:gd name="connsiteX204" fmla="*/ 9935 w 9986"/>
                    <a:gd name="connsiteY204" fmla="*/ 4869 h 10000"/>
                    <a:gd name="connsiteX205" fmla="*/ 9717 w 9986"/>
                    <a:gd name="connsiteY205" fmla="*/ 4773 h 10000"/>
                    <a:gd name="connsiteX206" fmla="*/ 9638 w 9986"/>
                    <a:gd name="connsiteY206" fmla="*/ 4760 h 10000"/>
                    <a:gd name="connsiteX207" fmla="*/ 9551 w 9986"/>
                    <a:gd name="connsiteY207" fmla="*/ 4756 h 10000"/>
                    <a:gd name="connsiteX208" fmla="*/ 9551 w 9986"/>
                    <a:gd name="connsiteY208" fmla="*/ 4756 h 10000"/>
                    <a:gd name="connsiteX0" fmla="*/ 9564 w 9989"/>
                    <a:gd name="connsiteY0" fmla="*/ 4756 h 10000"/>
                    <a:gd name="connsiteX1" fmla="*/ 9564 w 9989"/>
                    <a:gd name="connsiteY1" fmla="*/ 4756 h 10000"/>
                    <a:gd name="connsiteX2" fmla="*/ 9494 w 9989"/>
                    <a:gd name="connsiteY2" fmla="*/ 4756 h 10000"/>
                    <a:gd name="connsiteX3" fmla="*/ 9429 w 9989"/>
                    <a:gd name="connsiteY3" fmla="*/ 4768 h 10000"/>
                    <a:gd name="connsiteX4" fmla="*/ 9368 w 9989"/>
                    <a:gd name="connsiteY4" fmla="*/ 4785 h 10000"/>
                    <a:gd name="connsiteX5" fmla="*/ 9310 w 9989"/>
                    <a:gd name="connsiteY5" fmla="*/ 4806 h 10000"/>
                    <a:gd name="connsiteX6" fmla="*/ 9264 w 9989"/>
                    <a:gd name="connsiteY6" fmla="*/ 4832 h 10000"/>
                    <a:gd name="connsiteX7" fmla="*/ 9214 w 9989"/>
                    <a:gd name="connsiteY7" fmla="*/ 4861 h 10000"/>
                    <a:gd name="connsiteX8" fmla="*/ 9177 w 9989"/>
                    <a:gd name="connsiteY8" fmla="*/ 4895 h 10000"/>
                    <a:gd name="connsiteX9" fmla="*/ 9137 w 9989"/>
                    <a:gd name="connsiteY9" fmla="*/ 4924 h 10000"/>
                    <a:gd name="connsiteX10" fmla="*/ 9076 w 9989"/>
                    <a:gd name="connsiteY10" fmla="*/ 4987 h 10000"/>
                    <a:gd name="connsiteX11" fmla="*/ 9036 w 9989"/>
                    <a:gd name="connsiteY11" fmla="*/ 5038 h 10000"/>
                    <a:gd name="connsiteX12" fmla="*/ 9005 w 9989"/>
                    <a:gd name="connsiteY12" fmla="*/ 5097 h 10000"/>
                    <a:gd name="connsiteX13" fmla="*/ 9005 w 9989"/>
                    <a:gd name="connsiteY13" fmla="*/ 5097 h 10000"/>
                    <a:gd name="connsiteX14" fmla="*/ 8978 w 9989"/>
                    <a:gd name="connsiteY14" fmla="*/ 5131 h 10000"/>
                    <a:gd name="connsiteX15" fmla="*/ 8953 w 9989"/>
                    <a:gd name="connsiteY15" fmla="*/ 5168 h 10000"/>
                    <a:gd name="connsiteX16" fmla="*/ 8927 w 9989"/>
                    <a:gd name="connsiteY16" fmla="*/ 5202 h 10000"/>
                    <a:gd name="connsiteX17" fmla="*/ 8891 w 9989"/>
                    <a:gd name="connsiteY17" fmla="*/ 5227 h 10000"/>
                    <a:gd name="connsiteX18" fmla="*/ 8865 w 9989"/>
                    <a:gd name="connsiteY18" fmla="*/ 5244 h 10000"/>
                    <a:gd name="connsiteX19" fmla="*/ 8834 w 9989"/>
                    <a:gd name="connsiteY19" fmla="*/ 5257 h 10000"/>
                    <a:gd name="connsiteX20" fmla="*/ 8808 w 9989"/>
                    <a:gd name="connsiteY20" fmla="*/ 5265 h 10000"/>
                    <a:gd name="connsiteX21" fmla="*/ 8773 w 9989"/>
                    <a:gd name="connsiteY21" fmla="*/ 5265 h 10000"/>
                    <a:gd name="connsiteX22" fmla="*/ 8747 w 9989"/>
                    <a:gd name="connsiteY22" fmla="*/ 5257 h 10000"/>
                    <a:gd name="connsiteX23" fmla="*/ 8729 w 9989"/>
                    <a:gd name="connsiteY23" fmla="*/ 5244 h 10000"/>
                    <a:gd name="connsiteX24" fmla="*/ 8703 w 9989"/>
                    <a:gd name="connsiteY24" fmla="*/ 5227 h 10000"/>
                    <a:gd name="connsiteX25" fmla="*/ 8682 w 9989"/>
                    <a:gd name="connsiteY25" fmla="*/ 5202 h 10000"/>
                    <a:gd name="connsiteX26" fmla="*/ 8669 w 9989"/>
                    <a:gd name="connsiteY26" fmla="*/ 5168 h 10000"/>
                    <a:gd name="connsiteX27" fmla="*/ 8657 w 9989"/>
                    <a:gd name="connsiteY27" fmla="*/ 5131 h 10000"/>
                    <a:gd name="connsiteX28" fmla="*/ 8652 w 9989"/>
                    <a:gd name="connsiteY28" fmla="*/ 5088 h 10000"/>
                    <a:gd name="connsiteX29" fmla="*/ 8643 w 9989"/>
                    <a:gd name="connsiteY29" fmla="*/ 5046 h 10000"/>
                    <a:gd name="connsiteX30" fmla="*/ 8643 w 9989"/>
                    <a:gd name="connsiteY30" fmla="*/ 1664 h 10000"/>
                    <a:gd name="connsiteX31" fmla="*/ 4913 w 9989"/>
                    <a:gd name="connsiteY31" fmla="*/ 1664 h 10000"/>
                    <a:gd name="connsiteX32" fmla="*/ 4913 w 9989"/>
                    <a:gd name="connsiteY32" fmla="*/ 1664 h 10000"/>
                    <a:gd name="connsiteX33" fmla="*/ 4861 w 9989"/>
                    <a:gd name="connsiteY33" fmla="*/ 1664 h 10000"/>
                    <a:gd name="connsiteX34" fmla="*/ 4812 w 9989"/>
                    <a:gd name="connsiteY34" fmla="*/ 1655 h 10000"/>
                    <a:gd name="connsiteX35" fmla="*/ 4773 w 9989"/>
                    <a:gd name="connsiteY35" fmla="*/ 1643 h 10000"/>
                    <a:gd name="connsiteX36" fmla="*/ 4743 w 9989"/>
                    <a:gd name="connsiteY36" fmla="*/ 1626 h 10000"/>
                    <a:gd name="connsiteX37" fmla="*/ 4717 w 9989"/>
                    <a:gd name="connsiteY37" fmla="*/ 1605 h 10000"/>
                    <a:gd name="connsiteX38" fmla="*/ 4695 w 9989"/>
                    <a:gd name="connsiteY38" fmla="*/ 1588 h 10000"/>
                    <a:gd name="connsiteX39" fmla="*/ 4683 w 9989"/>
                    <a:gd name="connsiteY39" fmla="*/ 1563 h 10000"/>
                    <a:gd name="connsiteX40" fmla="*/ 4679 w 9989"/>
                    <a:gd name="connsiteY40" fmla="*/ 1537 h 10000"/>
                    <a:gd name="connsiteX41" fmla="*/ 4679 w 9989"/>
                    <a:gd name="connsiteY41" fmla="*/ 1512 h 10000"/>
                    <a:gd name="connsiteX42" fmla="*/ 4683 w 9989"/>
                    <a:gd name="connsiteY42" fmla="*/ 1479 h 10000"/>
                    <a:gd name="connsiteX43" fmla="*/ 4695 w 9989"/>
                    <a:gd name="connsiteY43" fmla="*/ 1453 h 10000"/>
                    <a:gd name="connsiteX44" fmla="*/ 4717 w 9989"/>
                    <a:gd name="connsiteY44" fmla="*/ 1424 h 10000"/>
                    <a:gd name="connsiteX45" fmla="*/ 4743 w 9989"/>
                    <a:gd name="connsiteY45" fmla="*/ 1398 h 10000"/>
                    <a:gd name="connsiteX46" fmla="*/ 4773 w 9989"/>
                    <a:gd name="connsiteY46" fmla="*/ 1373 h 10000"/>
                    <a:gd name="connsiteX47" fmla="*/ 4812 w 9989"/>
                    <a:gd name="connsiteY47" fmla="*/ 1344 h 10000"/>
                    <a:gd name="connsiteX48" fmla="*/ 4861 w 9989"/>
                    <a:gd name="connsiteY48" fmla="*/ 1323 h 10000"/>
                    <a:gd name="connsiteX49" fmla="*/ 4861 w 9989"/>
                    <a:gd name="connsiteY49" fmla="*/ 1323 h 10000"/>
                    <a:gd name="connsiteX50" fmla="*/ 4913 w 9989"/>
                    <a:gd name="connsiteY50" fmla="*/ 1293 h 10000"/>
                    <a:gd name="connsiteX51" fmla="*/ 4970 w 9989"/>
                    <a:gd name="connsiteY51" fmla="*/ 1247 h 10000"/>
                    <a:gd name="connsiteX52" fmla="*/ 5036 w 9989"/>
                    <a:gd name="connsiteY52" fmla="*/ 1192 h 10000"/>
                    <a:gd name="connsiteX53" fmla="*/ 5066 w 9989"/>
                    <a:gd name="connsiteY53" fmla="*/ 1158 h 10000"/>
                    <a:gd name="connsiteX54" fmla="*/ 5102 w 9989"/>
                    <a:gd name="connsiteY54" fmla="*/ 1116 h 10000"/>
                    <a:gd name="connsiteX55" fmla="*/ 5127 w 9989"/>
                    <a:gd name="connsiteY55" fmla="*/ 1070 h 10000"/>
                    <a:gd name="connsiteX56" fmla="*/ 5153 w 9989"/>
                    <a:gd name="connsiteY56" fmla="*/ 1019 h 10000"/>
                    <a:gd name="connsiteX57" fmla="*/ 5181 w 9989"/>
                    <a:gd name="connsiteY57" fmla="*/ 969 h 10000"/>
                    <a:gd name="connsiteX58" fmla="*/ 5193 w 9989"/>
                    <a:gd name="connsiteY58" fmla="*/ 906 h 10000"/>
                    <a:gd name="connsiteX59" fmla="*/ 5206 w 9989"/>
                    <a:gd name="connsiteY59" fmla="*/ 842 h 10000"/>
                    <a:gd name="connsiteX60" fmla="*/ 5210 w 9989"/>
                    <a:gd name="connsiteY60" fmla="*/ 775 h 10000"/>
                    <a:gd name="connsiteX61" fmla="*/ 5210 w 9989"/>
                    <a:gd name="connsiteY61" fmla="*/ 775 h 10000"/>
                    <a:gd name="connsiteX62" fmla="*/ 5206 w 9989"/>
                    <a:gd name="connsiteY62" fmla="*/ 699 h 10000"/>
                    <a:gd name="connsiteX63" fmla="*/ 5185 w 9989"/>
                    <a:gd name="connsiteY63" fmla="*/ 619 h 10000"/>
                    <a:gd name="connsiteX64" fmla="*/ 5167 w 9989"/>
                    <a:gd name="connsiteY64" fmla="*/ 548 h 10000"/>
                    <a:gd name="connsiteX65" fmla="*/ 5127 w 9989"/>
                    <a:gd name="connsiteY65" fmla="*/ 472 h 10000"/>
                    <a:gd name="connsiteX66" fmla="*/ 5088 w 9989"/>
                    <a:gd name="connsiteY66" fmla="*/ 409 h 10000"/>
                    <a:gd name="connsiteX67" fmla="*/ 5036 w 9989"/>
                    <a:gd name="connsiteY67" fmla="*/ 341 h 10000"/>
                    <a:gd name="connsiteX68" fmla="*/ 4982 w 9989"/>
                    <a:gd name="connsiteY68" fmla="*/ 282 h 10000"/>
                    <a:gd name="connsiteX69" fmla="*/ 4917 w 9989"/>
                    <a:gd name="connsiteY69" fmla="*/ 227 h 10000"/>
                    <a:gd name="connsiteX70" fmla="*/ 4849 w 9989"/>
                    <a:gd name="connsiteY70" fmla="*/ 177 h 10000"/>
                    <a:gd name="connsiteX71" fmla="*/ 4769 w 9989"/>
                    <a:gd name="connsiteY71" fmla="*/ 135 h 10000"/>
                    <a:gd name="connsiteX72" fmla="*/ 4683 w 9989"/>
                    <a:gd name="connsiteY72" fmla="*/ 97 h 10000"/>
                    <a:gd name="connsiteX73" fmla="*/ 4599 w 9989"/>
                    <a:gd name="connsiteY73" fmla="*/ 63 h 10000"/>
                    <a:gd name="connsiteX74" fmla="*/ 4506 w 9989"/>
                    <a:gd name="connsiteY74" fmla="*/ 38 h 10000"/>
                    <a:gd name="connsiteX75" fmla="*/ 4407 w 9989"/>
                    <a:gd name="connsiteY75" fmla="*/ 13 h 10000"/>
                    <a:gd name="connsiteX76" fmla="*/ 4309 w 9989"/>
                    <a:gd name="connsiteY76" fmla="*/ 8 h 10000"/>
                    <a:gd name="connsiteX77" fmla="*/ 4206 w 9989"/>
                    <a:gd name="connsiteY77" fmla="*/ 0 h 10000"/>
                    <a:gd name="connsiteX78" fmla="*/ 4206 w 9989"/>
                    <a:gd name="connsiteY78" fmla="*/ 0 h 10000"/>
                    <a:gd name="connsiteX79" fmla="*/ 4101 w 9989"/>
                    <a:gd name="connsiteY79" fmla="*/ 8 h 10000"/>
                    <a:gd name="connsiteX80" fmla="*/ 4004 w 9989"/>
                    <a:gd name="connsiteY80" fmla="*/ 13 h 10000"/>
                    <a:gd name="connsiteX81" fmla="*/ 3905 w 9989"/>
                    <a:gd name="connsiteY81" fmla="*/ 38 h 10000"/>
                    <a:gd name="connsiteX82" fmla="*/ 3812 w 9989"/>
                    <a:gd name="connsiteY82" fmla="*/ 63 h 10000"/>
                    <a:gd name="connsiteX83" fmla="*/ 3730 w 9989"/>
                    <a:gd name="connsiteY83" fmla="*/ 97 h 10000"/>
                    <a:gd name="connsiteX84" fmla="*/ 3645 w 9989"/>
                    <a:gd name="connsiteY84" fmla="*/ 135 h 10000"/>
                    <a:gd name="connsiteX85" fmla="*/ 3568 w 9989"/>
                    <a:gd name="connsiteY85" fmla="*/ 177 h 10000"/>
                    <a:gd name="connsiteX86" fmla="*/ 3501 w 9989"/>
                    <a:gd name="connsiteY86" fmla="*/ 227 h 10000"/>
                    <a:gd name="connsiteX87" fmla="*/ 3438 w 9989"/>
                    <a:gd name="connsiteY87" fmla="*/ 282 h 10000"/>
                    <a:gd name="connsiteX88" fmla="*/ 3376 w 9989"/>
                    <a:gd name="connsiteY88" fmla="*/ 341 h 10000"/>
                    <a:gd name="connsiteX89" fmla="*/ 3323 w 9989"/>
                    <a:gd name="connsiteY89" fmla="*/ 409 h 10000"/>
                    <a:gd name="connsiteX90" fmla="*/ 3285 w 9989"/>
                    <a:gd name="connsiteY90" fmla="*/ 472 h 10000"/>
                    <a:gd name="connsiteX91" fmla="*/ 3255 w 9989"/>
                    <a:gd name="connsiteY91" fmla="*/ 548 h 10000"/>
                    <a:gd name="connsiteX92" fmla="*/ 3228 w 9989"/>
                    <a:gd name="connsiteY92" fmla="*/ 619 h 10000"/>
                    <a:gd name="connsiteX93" fmla="*/ 3206 w 9989"/>
                    <a:gd name="connsiteY93" fmla="*/ 699 h 10000"/>
                    <a:gd name="connsiteX94" fmla="*/ 3206 w 9989"/>
                    <a:gd name="connsiteY94" fmla="*/ 775 h 10000"/>
                    <a:gd name="connsiteX95" fmla="*/ 3206 w 9989"/>
                    <a:gd name="connsiteY95" fmla="*/ 775 h 10000"/>
                    <a:gd name="connsiteX96" fmla="*/ 3206 w 9989"/>
                    <a:gd name="connsiteY96" fmla="*/ 842 h 10000"/>
                    <a:gd name="connsiteX97" fmla="*/ 3220 w 9989"/>
                    <a:gd name="connsiteY97" fmla="*/ 906 h 10000"/>
                    <a:gd name="connsiteX98" fmla="*/ 3242 w 9989"/>
                    <a:gd name="connsiteY98" fmla="*/ 969 h 10000"/>
                    <a:gd name="connsiteX99" fmla="*/ 3259 w 9989"/>
                    <a:gd name="connsiteY99" fmla="*/ 1019 h 10000"/>
                    <a:gd name="connsiteX100" fmla="*/ 3285 w 9989"/>
                    <a:gd name="connsiteY100" fmla="*/ 1070 h 10000"/>
                    <a:gd name="connsiteX101" fmla="*/ 3319 w 9989"/>
                    <a:gd name="connsiteY101" fmla="*/ 1116 h 10000"/>
                    <a:gd name="connsiteX102" fmla="*/ 3345 w 9989"/>
                    <a:gd name="connsiteY102" fmla="*/ 1158 h 10000"/>
                    <a:gd name="connsiteX103" fmla="*/ 3385 w 9989"/>
                    <a:gd name="connsiteY103" fmla="*/ 1192 h 10000"/>
                    <a:gd name="connsiteX104" fmla="*/ 3442 w 9989"/>
                    <a:gd name="connsiteY104" fmla="*/ 1247 h 10000"/>
                    <a:gd name="connsiteX105" fmla="*/ 3501 w 9989"/>
                    <a:gd name="connsiteY105" fmla="*/ 1293 h 10000"/>
                    <a:gd name="connsiteX106" fmla="*/ 3555 w 9989"/>
                    <a:gd name="connsiteY106" fmla="*/ 1323 h 10000"/>
                    <a:gd name="connsiteX107" fmla="*/ 3555 w 9989"/>
                    <a:gd name="connsiteY107" fmla="*/ 1323 h 10000"/>
                    <a:gd name="connsiteX108" fmla="*/ 3597 w 9989"/>
                    <a:gd name="connsiteY108" fmla="*/ 1344 h 10000"/>
                    <a:gd name="connsiteX109" fmla="*/ 3637 w 9989"/>
                    <a:gd name="connsiteY109" fmla="*/ 1373 h 10000"/>
                    <a:gd name="connsiteX110" fmla="*/ 3667 w 9989"/>
                    <a:gd name="connsiteY110" fmla="*/ 1398 h 10000"/>
                    <a:gd name="connsiteX111" fmla="*/ 3697 w 9989"/>
                    <a:gd name="connsiteY111" fmla="*/ 1424 h 10000"/>
                    <a:gd name="connsiteX112" fmla="*/ 3718 w 9989"/>
                    <a:gd name="connsiteY112" fmla="*/ 1453 h 10000"/>
                    <a:gd name="connsiteX113" fmla="*/ 3730 w 9989"/>
                    <a:gd name="connsiteY113" fmla="*/ 1479 h 10000"/>
                    <a:gd name="connsiteX114" fmla="*/ 3734 w 9989"/>
                    <a:gd name="connsiteY114" fmla="*/ 1512 h 10000"/>
                    <a:gd name="connsiteX115" fmla="*/ 3734 w 9989"/>
                    <a:gd name="connsiteY115" fmla="*/ 1537 h 10000"/>
                    <a:gd name="connsiteX116" fmla="*/ 3730 w 9989"/>
                    <a:gd name="connsiteY116" fmla="*/ 1563 h 10000"/>
                    <a:gd name="connsiteX117" fmla="*/ 3718 w 9989"/>
                    <a:gd name="connsiteY117" fmla="*/ 1588 h 10000"/>
                    <a:gd name="connsiteX118" fmla="*/ 3697 w 9989"/>
                    <a:gd name="connsiteY118" fmla="*/ 1605 h 10000"/>
                    <a:gd name="connsiteX119" fmla="*/ 3667 w 9989"/>
                    <a:gd name="connsiteY119" fmla="*/ 1626 h 10000"/>
                    <a:gd name="connsiteX120" fmla="*/ 3637 w 9989"/>
                    <a:gd name="connsiteY120" fmla="*/ 1643 h 10000"/>
                    <a:gd name="connsiteX121" fmla="*/ 3597 w 9989"/>
                    <a:gd name="connsiteY121" fmla="*/ 1655 h 10000"/>
                    <a:gd name="connsiteX122" fmla="*/ 3555 w 9989"/>
                    <a:gd name="connsiteY122" fmla="*/ 1664 h 10000"/>
                    <a:gd name="connsiteX123" fmla="*/ 3501 w 9989"/>
                    <a:gd name="connsiteY123" fmla="*/ 1664 h 10000"/>
                    <a:gd name="connsiteX124" fmla="*/ 0 w 9989"/>
                    <a:gd name="connsiteY124" fmla="*/ 1664 h 10000"/>
                    <a:gd name="connsiteX125" fmla="*/ 0 w 9989"/>
                    <a:gd name="connsiteY125" fmla="*/ 5206 h 10000"/>
                    <a:gd name="connsiteX126" fmla="*/ 0 w 9989"/>
                    <a:gd name="connsiteY126" fmla="*/ 5206 h 10000"/>
                    <a:gd name="connsiteX127" fmla="*/ 34 w 9989"/>
                    <a:gd name="connsiteY127" fmla="*/ 5240 h 10000"/>
                    <a:gd name="connsiteX128" fmla="*/ 65 w 9989"/>
                    <a:gd name="connsiteY128" fmla="*/ 5257 h 10000"/>
                    <a:gd name="connsiteX129" fmla="*/ 104 w 9989"/>
                    <a:gd name="connsiteY129" fmla="*/ 5265 h 10000"/>
                    <a:gd name="connsiteX130" fmla="*/ 153 w 9989"/>
                    <a:gd name="connsiteY130" fmla="*/ 5253 h 10000"/>
                    <a:gd name="connsiteX131" fmla="*/ 195 w 9989"/>
                    <a:gd name="connsiteY131" fmla="*/ 5232 h 10000"/>
                    <a:gd name="connsiteX132" fmla="*/ 235 w 9989"/>
                    <a:gd name="connsiteY132" fmla="*/ 5202 h 10000"/>
                    <a:gd name="connsiteX133" fmla="*/ 274 w 9989"/>
                    <a:gd name="connsiteY133" fmla="*/ 5152 h 10000"/>
                    <a:gd name="connsiteX134" fmla="*/ 313 w 9989"/>
                    <a:gd name="connsiteY134" fmla="*/ 5088 h 10000"/>
                    <a:gd name="connsiteX135" fmla="*/ 313 w 9989"/>
                    <a:gd name="connsiteY135" fmla="*/ 5088 h 10000"/>
                    <a:gd name="connsiteX136" fmla="*/ 349 w 9989"/>
                    <a:gd name="connsiteY136" fmla="*/ 5038 h 10000"/>
                    <a:gd name="connsiteX137" fmla="*/ 390 w 9989"/>
                    <a:gd name="connsiteY137" fmla="*/ 4983 h 10000"/>
                    <a:gd name="connsiteX138" fmla="*/ 446 w 9989"/>
                    <a:gd name="connsiteY138" fmla="*/ 4920 h 10000"/>
                    <a:gd name="connsiteX139" fmla="*/ 485 w 9989"/>
                    <a:gd name="connsiteY139" fmla="*/ 4886 h 10000"/>
                    <a:gd name="connsiteX140" fmla="*/ 524 w 9989"/>
                    <a:gd name="connsiteY140" fmla="*/ 4857 h 10000"/>
                    <a:gd name="connsiteX141" fmla="*/ 567 w 9989"/>
                    <a:gd name="connsiteY141" fmla="*/ 4832 h 10000"/>
                    <a:gd name="connsiteX142" fmla="*/ 621 w 9989"/>
                    <a:gd name="connsiteY142" fmla="*/ 4806 h 10000"/>
                    <a:gd name="connsiteX143" fmla="*/ 681 w 9989"/>
                    <a:gd name="connsiteY143" fmla="*/ 4781 h 10000"/>
                    <a:gd name="connsiteX144" fmla="*/ 738 w 9989"/>
                    <a:gd name="connsiteY144" fmla="*/ 4768 h 10000"/>
                    <a:gd name="connsiteX145" fmla="*/ 803 w 9989"/>
                    <a:gd name="connsiteY145" fmla="*/ 4756 h 10000"/>
                    <a:gd name="connsiteX146" fmla="*/ 878 w 9989"/>
                    <a:gd name="connsiteY146" fmla="*/ 4747 h 10000"/>
                    <a:gd name="connsiteX147" fmla="*/ 878 w 9989"/>
                    <a:gd name="connsiteY147" fmla="*/ 4747 h 10000"/>
                    <a:gd name="connsiteX148" fmla="*/ 961 w 9989"/>
                    <a:gd name="connsiteY148" fmla="*/ 4756 h 10000"/>
                    <a:gd name="connsiteX149" fmla="*/ 1039 w 9989"/>
                    <a:gd name="connsiteY149" fmla="*/ 4773 h 10000"/>
                    <a:gd name="connsiteX150" fmla="*/ 1118 w 9989"/>
                    <a:gd name="connsiteY150" fmla="*/ 4794 h 10000"/>
                    <a:gd name="connsiteX151" fmla="*/ 1188 w 9989"/>
                    <a:gd name="connsiteY151" fmla="*/ 4832 h 10000"/>
                    <a:gd name="connsiteX152" fmla="*/ 1262 w 9989"/>
                    <a:gd name="connsiteY152" fmla="*/ 4869 h 10000"/>
                    <a:gd name="connsiteX153" fmla="*/ 1328 w 9989"/>
                    <a:gd name="connsiteY153" fmla="*/ 4920 h 10000"/>
                    <a:gd name="connsiteX154" fmla="*/ 1394 w 9989"/>
                    <a:gd name="connsiteY154" fmla="*/ 4975 h 10000"/>
                    <a:gd name="connsiteX155" fmla="*/ 1445 w 9989"/>
                    <a:gd name="connsiteY155" fmla="*/ 5034 h 10000"/>
                    <a:gd name="connsiteX156" fmla="*/ 1497 w 9989"/>
                    <a:gd name="connsiteY156" fmla="*/ 5101 h 10000"/>
                    <a:gd name="connsiteX157" fmla="*/ 1542 w 9989"/>
                    <a:gd name="connsiteY157" fmla="*/ 5177 h 10000"/>
                    <a:gd name="connsiteX158" fmla="*/ 1589 w 9989"/>
                    <a:gd name="connsiteY158" fmla="*/ 5257 h 10000"/>
                    <a:gd name="connsiteX159" fmla="*/ 1620 w 9989"/>
                    <a:gd name="connsiteY159" fmla="*/ 5341 h 10000"/>
                    <a:gd name="connsiteX160" fmla="*/ 1646 w 9989"/>
                    <a:gd name="connsiteY160" fmla="*/ 5430 h 10000"/>
                    <a:gd name="connsiteX161" fmla="*/ 1667 w 9989"/>
                    <a:gd name="connsiteY161" fmla="*/ 5522 h 10000"/>
                    <a:gd name="connsiteX162" fmla="*/ 1680 w 9989"/>
                    <a:gd name="connsiteY162" fmla="*/ 5619 h 10000"/>
                    <a:gd name="connsiteX163" fmla="*/ 1685 w 9989"/>
                    <a:gd name="connsiteY163" fmla="*/ 5720 h 10000"/>
                    <a:gd name="connsiteX164" fmla="*/ 1685 w 9989"/>
                    <a:gd name="connsiteY164" fmla="*/ 5720 h 10000"/>
                    <a:gd name="connsiteX165" fmla="*/ 1680 w 9989"/>
                    <a:gd name="connsiteY165" fmla="*/ 5817 h 10000"/>
                    <a:gd name="connsiteX166" fmla="*/ 1667 w 9989"/>
                    <a:gd name="connsiteY166" fmla="*/ 5914 h 10000"/>
                    <a:gd name="connsiteX167" fmla="*/ 1646 w 9989"/>
                    <a:gd name="connsiteY167" fmla="*/ 6007 h 10000"/>
                    <a:gd name="connsiteX168" fmla="*/ 1620 w 9989"/>
                    <a:gd name="connsiteY168" fmla="*/ 6095 h 10000"/>
                    <a:gd name="connsiteX169" fmla="*/ 1589 w 9989"/>
                    <a:gd name="connsiteY169" fmla="*/ 6179 h 10000"/>
                    <a:gd name="connsiteX170" fmla="*/ 1542 w 9989"/>
                    <a:gd name="connsiteY170" fmla="*/ 6259 h 10000"/>
                    <a:gd name="connsiteX171" fmla="*/ 1497 w 9989"/>
                    <a:gd name="connsiteY171" fmla="*/ 6335 h 10000"/>
                    <a:gd name="connsiteX172" fmla="*/ 1445 w 9989"/>
                    <a:gd name="connsiteY172" fmla="*/ 6398 h 10000"/>
                    <a:gd name="connsiteX173" fmla="*/ 1394 w 9989"/>
                    <a:gd name="connsiteY173" fmla="*/ 6462 h 10000"/>
                    <a:gd name="connsiteX174" fmla="*/ 1328 w 9989"/>
                    <a:gd name="connsiteY174" fmla="*/ 6516 h 10000"/>
                    <a:gd name="connsiteX175" fmla="*/ 1262 w 9989"/>
                    <a:gd name="connsiteY175" fmla="*/ 6567 h 10000"/>
                    <a:gd name="connsiteX176" fmla="*/ 1188 w 9989"/>
                    <a:gd name="connsiteY176" fmla="*/ 6605 h 10000"/>
                    <a:gd name="connsiteX177" fmla="*/ 1118 w 9989"/>
                    <a:gd name="connsiteY177" fmla="*/ 6643 h 10000"/>
                    <a:gd name="connsiteX178" fmla="*/ 1039 w 9989"/>
                    <a:gd name="connsiteY178" fmla="*/ 6664 h 10000"/>
                    <a:gd name="connsiteX179" fmla="*/ 961 w 9989"/>
                    <a:gd name="connsiteY179" fmla="*/ 6681 h 10000"/>
                    <a:gd name="connsiteX180" fmla="*/ 878 w 9989"/>
                    <a:gd name="connsiteY180" fmla="*/ 6681 h 10000"/>
                    <a:gd name="connsiteX181" fmla="*/ 878 w 9989"/>
                    <a:gd name="connsiteY181" fmla="*/ 6681 h 10000"/>
                    <a:gd name="connsiteX182" fmla="*/ 803 w 9989"/>
                    <a:gd name="connsiteY182" fmla="*/ 6681 h 10000"/>
                    <a:gd name="connsiteX183" fmla="*/ 738 w 9989"/>
                    <a:gd name="connsiteY183" fmla="*/ 6668 h 10000"/>
                    <a:gd name="connsiteX184" fmla="*/ 681 w 9989"/>
                    <a:gd name="connsiteY184" fmla="*/ 6651 h 10000"/>
                    <a:gd name="connsiteX185" fmla="*/ 621 w 9989"/>
                    <a:gd name="connsiteY185" fmla="*/ 6630 h 10000"/>
                    <a:gd name="connsiteX186" fmla="*/ 567 w 9989"/>
                    <a:gd name="connsiteY186" fmla="*/ 6605 h 10000"/>
                    <a:gd name="connsiteX187" fmla="*/ 524 w 9989"/>
                    <a:gd name="connsiteY187" fmla="*/ 6575 h 10000"/>
                    <a:gd name="connsiteX188" fmla="*/ 485 w 9989"/>
                    <a:gd name="connsiteY188" fmla="*/ 6550 h 10000"/>
                    <a:gd name="connsiteX189" fmla="*/ 446 w 9989"/>
                    <a:gd name="connsiteY189" fmla="*/ 6516 h 10000"/>
                    <a:gd name="connsiteX190" fmla="*/ 390 w 9989"/>
                    <a:gd name="connsiteY190" fmla="*/ 6453 h 10000"/>
                    <a:gd name="connsiteX191" fmla="*/ 349 w 9989"/>
                    <a:gd name="connsiteY191" fmla="*/ 6398 h 10000"/>
                    <a:gd name="connsiteX192" fmla="*/ 313 w 9989"/>
                    <a:gd name="connsiteY192" fmla="*/ 6348 h 10000"/>
                    <a:gd name="connsiteX193" fmla="*/ 313 w 9989"/>
                    <a:gd name="connsiteY193" fmla="*/ 6348 h 10000"/>
                    <a:gd name="connsiteX194" fmla="*/ 274 w 9989"/>
                    <a:gd name="connsiteY194" fmla="*/ 6285 h 10000"/>
                    <a:gd name="connsiteX195" fmla="*/ 235 w 9989"/>
                    <a:gd name="connsiteY195" fmla="*/ 6234 h 10000"/>
                    <a:gd name="connsiteX196" fmla="*/ 195 w 9989"/>
                    <a:gd name="connsiteY196" fmla="*/ 6205 h 10000"/>
                    <a:gd name="connsiteX197" fmla="*/ 153 w 9989"/>
                    <a:gd name="connsiteY197" fmla="*/ 6179 h 10000"/>
                    <a:gd name="connsiteX198" fmla="*/ 104 w 9989"/>
                    <a:gd name="connsiteY198" fmla="*/ 6171 h 10000"/>
                    <a:gd name="connsiteX199" fmla="*/ 65 w 9989"/>
                    <a:gd name="connsiteY199" fmla="*/ 6179 h 10000"/>
                    <a:gd name="connsiteX200" fmla="*/ 34 w 9989"/>
                    <a:gd name="connsiteY200" fmla="*/ 6196 h 10000"/>
                    <a:gd name="connsiteX201" fmla="*/ 0 w 9989"/>
                    <a:gd name="connsiteY201" fmla="*/ 6230 h 10000"/>
                    <a:gd name="connsiteX202" fmla="*/ 0 w 9989"/>
                    <a:gd name="connsiteY202" fmla="*/ 10000 h 10000"/>
                    <a:gd name="connsiteX203" fmla="*/ 8643 w 9989"/>
                    <a:gd name="connsiteY203" fmla="*/ 10000 h 10000"/>
                    <a:gd name="connsiteX204" fmla="*/ 9949 w 9989"/>
                    <a:gd name="connsiteY204" fmla="*/ 4869 h 10000"/>
                    <a:gd name="connsiteX205" fmla="*/ 9652 w 9989"/>
                    <a:gd name="connsiteY205" fmla="*/ 4760 h 10000"/>
                    <a:gd name="connsiteX206" fmla="*/ 9564 w 9989"/>
                    <a:gd name="connsiteY206" fmla="*/ 4756 h 10000"/>
                    <a:gd name="connsiteX207" fmla="*/ 9564 w 9989"/>
                    <a:gd name="connsiteY207" fmla="*/ 4756 h 10000"/>
                    <a:gd name="connsiteX0" fmla="*/ 9575 w 10000"/>
                    <a:gd name="connsiteY0" fmla="*/ 4756 h 10000"/>
                    <a:gd name="connsiteX1" fmla="*/ 9575 w 10000"/>
                    <a:gd name="connsiteY1" fmla="*/ 4756 h 10000"/>
                    <a:gd name="connsiteX2" fmla="*/ 9504 w 10000"/>
                    <a:gd name="connsiteY2" fmla="*/ 4756 h 10000"/>
                    <a:gd name="connsiteX3" fmla="*/ 9439 w 10000"/>
                    <a:gd name="connsiteY3" fmla="*/ 4768 h 10000"/>
                    <a:gd name="connsiteX4" fmla="*/ 9378 w 10000"/>
                    <a:gd name="connsiteY4" fmla="*/ 4785 h 10000"/>
                    <a:gd name="connsiteX5" fmla="*/ 9320 w 10000"/>
                    <a:gd name="connsiteY5" fmla="*/ 4806 h 10000"/>
                    <a:gd name="connsiteX6" fmla="*/ 9274 w 10000"/>
                    <a:gd name="connsiteY6" fmla="*/ 4832 h 10000"/>
                    <a:gd name="connsiteX7" fmla="*/ 9224 w 10000"/>
                    <a:gd name="connsiteY7" fmla="*/ 4861 h 10000"/>
                    <a:gd name="connsiteX8" fmla="*/ 9187 w 10000"/>
                    <a:gd name="connsiteY8" fmla="*/ 4895 h 10000"/>
                    <a:gd name="connsiteX9" fmla="*/ 9147 w 10000"/>
                    <a:gd name="connsiteY9" fmla="*/ 4924 h 10000"/>
                    <a:gd name="connsiteX10" fmla="*/ 9086 w 10000"/>
                    <a:gd name="connsiteY10" fmla="*/ 4987 h 10000"/>
                    <a:gd name="connsiteX11" fmla="*/ 9046 w 10000"/>
                    <a:gd name="connsiteY11" fmla="*/ 5038 h 10000"/>
                    <a:gd name="connsiteX12" fmla="*/ 9015 w 10000"/>
                    <a:gd name="connsiteY12" fmla="*/ 5097 h 10000"/>
                    <a:gd name="connsiteX13" fmla="*/ 9015 w 10000"/>
                    <a:gd name="connsiteY13" fmla="*/ 5097 h 10000"/>
                    <a:gd name="connsiteX14" fmla="*/ 8988 w 10000"/>
                    <a:gd name="connsiteY14" fmla="*/ 5131 h 10000"/>
                    <a:gd name="connsiteX15" fmla="*/ 8963 w 10000"/>
                    <a:gd name="connsiteY15" fmla="*/ 5168 h 10000"/>
                    <a:gd name="connsiteX16" fmla="*/ 8937 w 10000"/>
                    <a:gd name="connsiteY16" fmla="*/ 5202 h 10000"/>
                    <a:gd name="connsiteX17" fmla="*/ 8901 w 10000"/>
                    <a:gd name="connsiteY17" fmla="*/ 5227 h 10000"/>
                    <a:gd name="connsiteX18" fmla="*/ 8875 w 10000"/>
                    <a:gd name="connsiteY18" fmla="*/ 5244 h 10000"/>
                    <a:gd name="connsiteX19" fmla="*/ 8844 w 10000"/>
                    <a:gd name="connsiteY19" fmla="*/ 5257 h 10000"/>
                    <a:gd name="connsiteX20" fmla="*/ 8818 w 10000"/>
                    <a:gd name="connsiteY20" fmla="*/ 5265 h 10000"/>
                    <a:gd name="connsiteX21" fmla="*/ 8783 w 10000"/>
                    <a:gd name="connsiteY21" fmla="*/ 5265 h 10000"/>
                    <a:gd name="connsiteX22" fmla="*/ 8757 w 10000"/>
                    <a:gd name="connsiteY22" fmla="*/ 5257 h 10000"/>
                    <a:gd name="connsiteX23" fmla="*/ 8739 w 10000"/>
                    <a:gd name="connsiteY23" fmla="*/ 5244 h 10000"/>
                    <a:gd name="connsiteX24" fmla="*/ 8713 w 10000"/>
                    <a:gd name="connsiteY24" fmla="*/ 5227 h 10000"/>
                    <a:gd name="connsiteX25" fmla="*/ 8692 w 10000"/>
                    <a:gd name="connsiteY25" fmla="*/ 5202 h 10000"/>
                    <a:gd name="connsiteX26" fmla="*/ 8679 w 10000"/>
                    <a:gd name="connsiteY26" fmla="*/ 5168 h 10000"/>
                    <a:gd name="connsiteX27" fmla="*/ 8667 w 10000"/>
                    <a:gd name="connsiteY27" fmla="*/ 5131 h 10000"/>
                    <a:gd name="connsiteX28" fmla="*/ 8662 w 10000"/>
                    <a:gd name="connsiteY28" fmla="*/ 5088 h 10000"/>
                    <a:gd name="connsiteX29" fmla="*/ 8653 w 10000"/>
                    <a:gd name="connsiteY29" fmla="*/ 5046 h 10000"/>
                    <a:gd name="connsiteX30" fmla="*/ 8653 w 10000"/>
                    <a:gd name="connsiteY30" fmla="*/ 1664 h 10000"/>
                    <a:gd name="connsiteX31" fmla="*/ 4918 w 10000"/>
                    <a:gd name="connsiteY31" fmla="*/ 1664 h 10000"/>
                    <a:gd name="connsiteX32" fmla="*/ 4918 w 10000"/>
                    <a:gd name="connsiteY32" fmla="*/ 1664 h 10000"/>
                    <a:gd name="connsiteX33" fmla="*/ 4866 w 10000"/>
                    <a:gd name="connsiteY33" fmla="*/ 1664 h 10000"/>
                    <a:gd name="connsiteX34" fmla="*/ 4817 w 10000"/>
                    <a:gd name="connsiteY34" fmla="*/ 1655 h 10000"/>
                    <a:gd name="connsiteX35" fmla="*/ 4778 w 10000"/>
                    <a:gd name="connsiteY35" fmla="*/ 1643 h 10000"/>
                    <a:gd name="connsiteX36" fmla="*/ 4748 w 10000"/>
                    <a:gd name="connsiteY36" fmla="*/ 1626 h 10000"/>
                    <a:gd name="connsiteX37" fmla="*/ 4722 w 10000"/>
                    <a:gd name="connsiteY37" fmla="*/ 1605 h 10000"/>
                    <a:gd name="connsiteX38" fmla="*/ 4700 w 10000"/>
                    <a:gd name="connsiteY38" fmla="*/ 1588 h 10000"/>
                    <a:gd name="connsiteX39" fmla="*/ 4688 w 10000"/>
                    <a:gd name="connsiteY39" fmla="*/ 1563 h 10000"/>
                    <a:gd name="connsiteX40" fmla="*/ 4684 w 10000"/>
                    <a:gd name="connsiteY40" fmla="*/ 1537 h 10000"/>
                    <a:gd name="connsiteX41" fmla="*/ 4684 w 10000"/>
                    <a:gd name="connsiteY41" fmla="*/ 1512 h 10000"/>
                    <a:gd name="connsiteX42" fmla="*/ 4688 w 10000"/>
                    <a:gd name="connsiteY42" fmla="*/ 1479 h 10000"/>
                    <a:gd name="connsiteX43" fmla="*/ 4700 w 10000"/>
                    <a:gd name="connsiteY43" fmla="*/ 1453 h 10000"/>
                    <a:gd name="connsiteX44" fmla="*/ 4722 w 10000"/>
                    <a:gd name="connsiteY44" fmla="*/ 1424 h 10000"/>
                    <a:gd name="connsiteX45" fmla="*/ 4748 w 10000"/>
                    <a:gd name="connsiteY45" fmla="*/ 1398 h 10000"/>
                    <a:gd name="connsiteX46" fmla="*/ 4778 w 10000"/>
                    <a:gd name="connsiteY46" fmla="*/ 1373 h 10000"/>
                    <a:gd name="connsiteX47" fmla="*/ 4817 w 10000"/>
                    <a:gd name="connsiteY47" fmla="*/ 1344 h 10000"/>
                    <a:gd name="connsiteX48" fmla="*/ 4866 w 10000"/>
                    <a:gd name="connsiteY48" fmla="*/ 1323 h 10000"/>
                    <a:gd name="connsiteX49" fmla="*/ 4866 w 10000"/>
                    <a:gd name="connsiteY49" fmla="*/ 1323 h 10000"/>
                    <a:gd name="connsiteX50" fmla="*/ 4918 w 10000"/>
                    <a:gd name="connsiteY50" fmla="*/ 1293 h 10000"/>
                    <a:gd name="connsiteX51" fmla="*/ 4975 w 10000"/>
                    <a:gd name="connsiteY51" fmla="*/ 1247 h 10000"/>
                    <a:gd name="connsiteX52" fmla="*/ 5042 w 10000"/>
                    <a:gd name="connsiteY52" fmla="*/ 1192 h 10000"/>
                    <a:gd name="connsiteX53" fmla="*/ 5072 w 10000"/>
                    <a:gd name="connsiteY53" fmla="*/ 1158 h 10000"/>
                    <a:gd name="connsiteX54" fmla="*/ 5108 w 10000"/>
                    <a:gd name="connsiteY54" fmla="*/ 1116 h 10000"/>
                    <a:gd name="connsiteX55" fmla="*/ 5133 w 10000"/>
                    <a:gd name="connsiteY55" fmla="*/ 1070 h 10000"/>
                    <a:gd name="connsiteX56" fmla="*/ 5159 w 10000"/>
                    <a:gd name="connsiteY56" fmla="*/ 1019 h 10000"/>
                    <a:gd name="connsiteX57" fmla="*/ 5187 w 10000"/>
                    <a:gd name="connsiteY57" fmla="*/ 969 h 10000"/>
                    <a:gd name="connsiteX58" fmla="*/ 5199 w 10000"/>
                    <a:gd name="connsiteY58" fmla="*/ 906 h 10000"/>
                    <a:gd name="connsiteX59" fmla="*/ 5212 w 10000"/>
                    <a:gd name="connsiteY59" fmla="*/ 842 h 10000"/>
                    <a:gd name="connsiteX60" fmla="*/ 5216 w 10000"/>
                    <a:gd name="connsiteY60" fmla="*/ 775 h 10000"/>
                    <a:gd name="connsiteX61" fmla="*/ 5216 w 10000"/>
                    <a:gd name="connsiteY61" fmla="*/ 775 h 10000"/>
                    <a:gd name="connsiteX62" fmla="*/ 5212 w 10000"/>
                    <a:gd name="connsiteY62" fmla="*/ 699 h 10000"/>
                    <a:gd name="connsiteX63" fmla="*/ 5191 w 10000"/>
                    <a:gd name="connsiteY63" fmla="*/ 619 h 10000"/>
                    <a:gd name="connsiteX64" fmla="*/ 5173 w 10000"/>
                    <a:gd name="connsiteY64" fmla="*/ 548 h 10000"/>
                    <a:gd name="connsiteX65" fmla="*/ 5133 w 10000"/>
                    <a:gd name="connsiteY65" fmla="*/ 472 h 10000"/>
                    <a:gd name="connsiteX66" fmla="*/ 5094 w 10000"/>
                    <a:gd name="connsiteY66" fmla="*/ 409 h 10000"/>
                    <a:gd name="connsiteX67" fmla="*/ 5042 w 10000"/>
                    <a:gd name="connsiteY67" fmla="*/ 341 h 10000"/>
                    <a:gd name="connsiteX68" fmla="*/ 4987 w 10000"/>
                    <a:gd name="connsiteY68" fmla="*/ 282 h 10000"/>
                    <a:gd name="connsiteX69" fmla="*/ 4922 w 10000"/>
                    <a:gd name="connsiteY69" fmla="*/ 227 h 10000"/>
                    <a:gd name="connsiteX70" fmla="*/ 4854 w 10000"/>
                    <a:gd name="connsiteY70" fmla="*/ 177 h 10000"/>
                    <a:gd name="connsiteX71" fmla="*/ 4774 w 10000"/>
                    <a:gd name="connsiteY71" fmla="*/ 135 h 10000"/>
                    <a:gd name="connsiteX72" fmla="*/ 4688 w 10000"/>
                    <a:gd name="connsiteY72" fmla="*/ 97 h 10000"/>
                    <a:gd name="connsiteX73" fmla="*/ 4604 w 10000"/>
                    <a:gd name="connsiteY73" fmla="*/ 63 h 10000"/>
                    <a:gd name="connsiteX74" fmla="*/ 4511 w 10000"/>
                    <a:gd name="connsiteY74" fmla="*/ 38 h 10000"/>
                    <a:gd name="connsiteX75" fmla="*/ 4412 w 10000"/>
                    <a:gd name="connsiteY75" fmla="*/ 13 h 10000"/>
                    <a:gd name="connsiteX76" fmla="*/ 4314 w 10000"/>
                    <a:gd name="connsiteY76" fmla="*/ 8 h 10000"/>
                    <a:gd name="connsiteX77" fmla="*/ 4211 w 10000"/>
                    <a:gd name="connsiteY77" fmla="*/ 0 h 10000"/>
                    <a:gd name="connsiteX78" fmla="*/ 4211 w 10000"/>
                    <a:gd name="connsiteY78" fmla="*/ 0 h 10000"/>
                    <a:gd name="connsiteX79" fmla="*/ 4106 w 10000"/>
                    <a:gd name="connsiteY79" fmla="*/ 8 h 10000"/>
                    <a:gd name="connsiteX80" fmla="*/ 4008 w 10000"/>
                    <a:gd name="connsiteY80" fmla="*/ 13 h 10000"/>
                    <a:gd name="connsiteX81" fmla="*/ 3909 w 10000"/>
                    <a:gd name="connsiteY81" fmla="*/ 38 h 10000"/>
                    <a:gd name="connsiteX82" fmla="*/ 3816 w 10000"/>
                    <a:gd name="connsiteY82" fmla="*/ 63 h 10000"/>
                    <a:gd name="connsiteX83" fmla="*/ 3734 w 10000"/>
                    <a:gd name="connsiteY83" fmla="*/ 97 h 10000"/>
                    <a:gd name="connsiteX84" fmla="*/ 3649 w 10000"/>
                    <a:gd name="connsiteY84" fmla="*/ 135 h 10000"/>
                    <a:gd name="connsiteX85" fmla="*/ 3572 w 10000"/>
                    <a:gd name="connsiteY85" fmla="*/ 177 h 10000"/>
                    <a:gd name="connsiteX86" fmla="*/ 3505 w 10000"/>
                    <a:gd name="connsiteY86" fmla="*/ 227 h 10000"/>
                    <a:gd name="connsiteX87" fmla="*/ 3442 w 10000"/>
                    <a:gd name="connsiteY87" fmla="*/ 282 h 10000"/>
                    <a:gd name="connsiteX88" fmla="*/ 3380 w 10000"/>
                    <a:gd name="connsiteY88" fmla="*/ 341 h 10000"/>
                    <a:gd name="connsiteX89" fmla="*/ 3327 w 10000"/>
                    <a:gd name="connsiteY89" fmla="*/ 409 h 10000"/>
                    <a:gd name="connsiteX90" fmla="*/ 3289 w 10000"/>
                    <a:gd name="connsiteY90" fmla="*/ 472 h 10000"/>
                    <a:gd name="connsiteX91" fmla="*/ 3259 w 10000"/>
                    <a:gd name="connsiteY91" fmla="*/ 548 h 10000"/>
                    <a:gd name="connsiteX92" fmla="*/ 3232 w 10000"/>
                    <a:gd name="connsiteY92" fmla="*/ 619 h 10000"/>
                    <a:gd name="connsiteX93" fmla="*/ 3210 w 10000"/>
                    <a:gd name="connsiteY93" fmla="*/ 699 h 10000"/>
                    <a:gd name="connsiteX94" fmla="*/ 3210 w 10000"/>
                    <a:gd name="connsiteY94" fmla="*/ 775 h 10000"/>
                    <a:gd name="connsiteX95" fmla="*/ 3210 w 10000"/>
                    <a:gd name="connsiteY95" fmla="*/ 775 h 10000"/>
                    <a:gd name="connsiteX96" fmla="*/ 3210 w 10000"/>
                    <a:gd name="connsiteY96" fmla="*/ 842 h 10000"/>
                    <a:gd name="connsiteX97" fmla="*/ 3224 w 10000"/>
                    <a:gd name="connsiteY97" fmla="*/ 906 h 10000"/>
                    <a:gd name="connsiteX98" fmla="*/ 3246 w 10000"/>
                    <a:gd name="connsiteY98" fmla="*/ 969 h 10000"/>
                    <a:gd name="connsiteX99" fmla="*/ 3263 w 10000"/>
                    <a:gd name="connsiteY99" fmla="*/ 1019 h 10000"/>
                    <a:gd name="connsiteX100" fmla="*/ 3289 w 10000"/>
                    <a:gd name="connsiteY100" fmla="*/ 1070 h 10000"/>
                    <a:gd name="connsiteX101" fmla="*/ 3323 w 10000"/>
                    <a:gd name="connsiteY101" fmla="*/ 1116 h 10000"/>
                    <a:gd name="connsiteX102" fmla="*/ 3349 w 10000"/>
                    <a:gd name="connsiteY102" fmla="*/ 1158 h 10000"/>
                    <a:gd name="connsiteX103" fmla="*/ 3389 w 10000"/>
                    <a:gd name="connsiteY103" fmla="*/ 1192 h 10000"/>
                    <a:gd name="connsiteX104" fmla="*/ 3446 w 10000"/>
                    <a:gd name="connsiteY104" fmla="*/ 1247 h 10000"/>
                    <a:gd name="connsiteX105" fmla="*/ 3505 w 10000"/>
                    <a:gd name="connsiteY105" fmla="*/ 1293 h 10000"/>
                    <a:gd name="connsiteX106" fmla="*/ 3559 w 10000"/>
                    <a:gd name="connsiteY106" fmla="*/ 1323 h 10000"/>
                    <a:gd name="connsiteX107" fmla="*/ 3559 w 10000"/>
                    <a:gd name="connsiteY107" fmla="*/ 1323 h 10000"/>
                    <a:gd name="connsiteX108" fmla="*/ 3601 w 10000"/>
                    <a:gd name="connsiteY108" fmla="*/ 1344 h 10000"/>
                    <a:gd name="connsiteX109" fmla="*/ 3641 w 10000"/>
                    <a:gd name="connsiteY109" fmla="*/ 1373 h 10000"/>
                    <a:gd name="connsiteX110" fmla="*/ 3671 w 10000"/>
                    <a:gd name="connsiteY110" fmla="*/ 1398 h 10000"/>
                    <a:gd name="connsiteX111" fmla="*/ 3701 w 10000"/>
                    <a:gd name="connsiteY111" fmla="*/ 1424 h 10000"/>
                    <a:gd name="connsiteX112" fmla="*/ 3722 w 10000"/>
                    <a:gd name="connsiteY112" fmla="*/ 1453 h 10000"/>
                    <a:gd name="connsiteX113" fmla="*/ 3734 w 10000"/>
                    <a:gd name="connsiteY113" fmla="*/ 1479 h 10000"/>
                    <a:gd name="connsiteX114" fmla="*/ 3738 w 10000"/>
                    <a:gd name="connsiteY114" fmla="*/ 1512 h 10000"/>
                    <a:gd name="connsiteX115" fmla="*/ 3738 w 10000"/>
                    <a:gd name="connsiteY115" fmla="*/ 1537 h 10000"/>
                    <a:gd name="connsiteX116" fmla="*/ 3734 w 10000"/>
                    <a:gd name="connsiteY116" fmla="*/ 1563 h 10000"/>
                    <a:gd name="connsiteX117" fmla="*/ 3722 w 10000"/>
                    <a:gd name="connsiteY117" fmla="*/ 1588 h 10000"/>
                    <a:gd name="connsiteX118" fmla="*/ 3701 w 10000"/>
                    <a:gd name="connsiteY118" fmla="*/ 1605 h 10000"/>
                    <a:gd name="connsiteX119" fmla="*/ 3671 w 10000"/>
                    <a:gd name="connsiteY119" fmla="*/ 1626 h 10000"/>
                    <a:gd name="connsiteX120" fmla="*/ 3641 w 10000"/>
                    <a:gd name="connsiteY120" fmla="*/ 1643 h 10000"/>
                    <a:gd name="connsiteX121" fmla="*/ 3601 w 10000"/>
                    <a:gd name="connsiteY121" fmla="*/ 1655 h 10000"/>
                    <a:gd name="connsiteX122" fmla="*/ 3559 w 10000"/>
                    <a:gd name="connsiteY122" fmla="*/ 1664 h 10000"/>
                    <a:gd name="connsiteX123" fmla="*/ 350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5 w 10000"/>
                    <a:gd name="connsiteY128" fmla="*/ 5257 h 10000"/>
                    <a:gd name="connsiteX129" fmla="*/ 104 w 10000"/>
                    <a:gd name="connsiteY129" fmla="*/ 5265 h 10000"/>
                    <a:gd name="connsiteX130" fmla="*/ 153 w 10000"/>
                    <a:gd name="connsiteY130" fmla="*/ 5253 h 10000"/>
                    <a:gd name="connsiteX131" fmla="*/ 195 w 10000"/>
                    <a:gd name="connsiteY131" fmla="*/ 5232 h 10000"/>
                    <a:gd name="connsiteX132" fmla="*/ 235 w 10000"/>
                    <a:gd name="connsiteY132" fmla="*/ 5202 h 10000"/>
                    <a:gd name="connsiteX133" fmla="*/ 274 w 10000"/>
                    <a:gd name="connsiteY133" fmla="*/ 5152 h 10000"/>
                    <a:gd name="connsiteX134" fmla="*/ 313 w 10000"/>
                    <a:gd name="connsiteY134" fmla="*/ 5088 h 10000"/>
                    <a:gd name="connsiteX135" fmla="*/ 313 w 10000"/>
                    <a:gd name="connsiteY135" fmla="*/ 5088 h 10000"/>
                    <a:gd name="connsiteX136" fmla="*/ 349 w 10000"/>
                    <a:gd name="connsiteY136" fmla="*/ 5038 h 10000"/>
                    <a:gd name="connsiteX137" fmla="*/ 390 w 10000"/>
                    <a:gd name="connsiteY137" fmla="*/ 4983 h 10000"/>
                    <a:gd name="connsiteX138" fmla="*/ 446 w 10000"/>
                    <a:gd name="connsiteY138" fmla="*/ 4920 h 10000"/>
                    <a:gd name="connsiteX139" fmla="*/ 486 w 10000"/>
                    <a:gd name="connsiteY139" fmla="*/ 4886 h 10000"/>
                    <a:gd name="connsiteX140" fmla="*/ 525 w 10000"/>
                    <a:gd name="connsiteY140" fmla="*/ 4857 h 10000"/>
                    <a:gd name="connsiteX141" fmla="*/ 568 w 10000"/>
                    <a:gd name="connsiteY141" fmla="*/ 4832 h 10000"/>
                    <a:gd name="connsiteX142" fmla="*/ 622 w 10000"/>
                    <a:gd name="connsiteY142" fmla="*/ 4806 h 10000"/>
                    <a:gd name="connsiteX143" fmla="*/ 682 w 10000"/>
                    <a:gd name="connsiteY143" fmla="*/ 4781 h 10000"/>
                    <a:gd name="connsiteX144" fmla="*/ 739 w 10000"/>
                    <a:gd name="connsiteY144" fmla="*/ 4768 h 10000"/>
                    <a:gd name="connsiteX145" fmla="*/ 804 w 10000"/>
                    <a:gd name="connsiteY145" fmla="*/ 4756 h 10000"/>
                    <a:gd name="connsiteX146" fmla="*/ 879 w 10000"/>
                    <a:gd name="connsiteY146" fmla="*/ 4747 h 10000"/>
                    <a:gd name="connsiteX147" fmla="*/ 879 w 10000"/>
                    <a:gd name="connsiteY147" fmla="*/ 4747 h 10000"/>
                    <a:gd name="connsiteX148" fmla="*/ 962 w 10000"/>
                    <a:gd name="connsiteY148" fmla="*/ 4756 h 10000"/>
                    <a:gd name="connsiteX149" fmla="*/ 1040 w 10000"/>
                    <a:gd name="connsiteY149" fmla="*/ 4773 h 10000"/>
                    <a:gd name="connsiteX150" fmla="*/ 1119 w 10000"/>
                    <a:gd name="connsiteY150" fmla="*/ 4794 h 10000"/>
                    <a:gd name="connsiteX151" fmla="*/ 1189 w 10000"/>
                    <a:gd name="connsiteY151" fmla="*/ 4832 h 10000"/>
                    <a:gd name="connsiteX152" fmla="*/ 1263 w 10000"/>
                    <a:gd name="connsiteY152" fmla="*/ 4869 h 10000"/>
                    <a:gd name="connsiteX153" fmla="*/ 1329 w 10000"/>
                    <a:gd name="connsiteY153" fmla="*/ 4920 h 10000"/>
                    <a:gd name="connsiteX154" fmla="*/ 1396 w 10000"/>
                    <a:gd name="connsiteY154" fmla="*/ 4975 h 10000"/>
                    <a:gd name="connsiteX155" fmla="*/ 1447 w 10000"/>
                    <a:gd name="connsiteY155" fmla="*/ 5034 h 10000"/>
                    <a:gd name="connsiteX156" fmla="*/ 1499 w 10000"/>
                    <a:gd name="connsiteY156" fmla="*/ 5101 h 10000"/>
                    <a:gd name="connsiteX157" fmla="*/ 1544 w 10000"/>
                    <a:gd name="connsiteY157" fmla="*/ 5177 h 10000"/>
                    <a:gd name="connsiteX158" fmla="*/ 1591 w 10000"/>
                    <a:gd name="connsiteY158" fmla="*/ 5257 h 10000"/>
                    <a:gd name="connsiteX159" fmla="*/ 1622 w 10000"/>
                    <a:gd name="connsiteY159" fmla="*/ 5341 h 10000"/>
                    <a:gd name="connsiteX160" fmla="*/ 1648 w 10000"/>
                    <a:gd name="connsiteY160" fmla="*/ 5430 h 10000"/>
                    <a:gd name="connsiteX161" fmla="*/ 1669 w 10000"/>
                    <a:gd name="connsiteY161" fmla="*/ 5522 h 10000"/>
                    <a:gd name="connsiteX162" fmla="*/ 1682 w 10000"/>
                    <a:gd name="connsiteY162" fmla="*/ 5619 h 10000"/>
                    <a:gd name="connsiteX163" fmla="*/ 1687 w 10000"/>
                    <a:gd name="connsiteY163" fmla="*/ 5720 h 10000"/>
                    <a:gd name="connsiteX164" fmla="*/ 1687 w 10000"/>
                    <a:gd name="connsiteY164" fmla="*/ 5720 h 10000"/>
                    <a:gd name="connsiteX165" fmla="*/ 1682 w 10000"/>
                    <a:gd name="connsiteY165" fmla="*/ 5817 h 10000"/>
                    <a:gd name="connsiteX166" fmla="*/ 1669 w 10000"/>
                    <a:gd name="connsiteY166" fmla="*/ 5914 h 10000"/>
                    <a:gd name="connsiteX167" fmla="*/ 1648 w 10000"/>
                    <a:gd name="connsiteY167" fmla="*/ 6007 h 10000"/>
                    <a:gd name="connsiteX168" fmla="*/ 1622 w 10000"/>
                    <a:gd name="connsiteY168" fmla="*/ 6095 h 10000"/>
                    <a:gd name="connsiteX169" fmla="*/ 1591 w 10000"/>
                    <a:gd name="connsiteY169" fmla="*/ 6179 h 10000"/>
                    <a:gd name="connsiteX170" fmla="*/ 1544 w 10000"/>
                    <a:gd name="connsiteY170" fmla="*/ 6259 h 10000"/>
                    <a:gd name="connsiteX171" fmla="*/ 1499 w 10000"/>
                    <a:gd name="connsiteY171" fmla="*/ 6335 h 10000"/>
                    <a:gd name="connsiteX172" fmla="*/ 1447 w 10000"/>
                    <a:gd name="connsiteY172" fmla="*/ 6398 h 10000"/>
                    <a:gd name="connsiteX173" fmla="*/ 1396 w 10000"/>
                    <a:gd name="connsiteY173" fmla="*/ 6462 h 10000"/>
                    <a:gd name="connsiteX174" fmla="*/ 1329 w 10000"/>
                    <a:gd name="connsiteY174" fmla="*/ 6516 h 10000"/>
                    <a:gd name="connsiteX175" fmla="*/ 1263 w 10000"/>
                    <a:gd name="connsiteY175" fmla="*/ 6567 h 10000"/>
                    <a:gd name="connsiteX176" fmla="*/ 1189 w 10000"/>
                    <a:gd name="connsiteY176" fmla="*/ 6605 h 10000"/>
                    <a:gd name="connsiteX177" fmla="*/ 1119 w 10000"/>
                    <a:gd name="connsiteY177" fmla="*/ 6643 h 10000"/>
                    <a:gd name="connsiteX178" fmla="*/ 1040 w 10000"/>
                    <a:gd name="connsiteY178" fmla="*/ 6664 h 10000"/>
                    <a:gd name="connsiteX179" fmla="*/ 962 w 10000"/>
                    <a:gd name="connsiteY179" fmla="*/ 6681 h 10000"/>
                    <a:gd name="connsiteX180" fmla="*/ 879 w 10000"/>
                    <a:gd name="connsiteY180" fmla="*/ 6681 h 10000"/>
                    <a:gd name="connsiteX181" fmla="*/ 879 w 10000"/>
                    <a:gd name="connsiteY181" fmla="*/ 6681 h 10000"/>
                    <a:gd name="connsiteX182" fmla="*/ 804 w 10000"/>
                    <a:gd name="connsiteY182" fmla="*/ 6681 h 10000"/>
                    <a:gd name="connsiteX183" fmla="*/ 739 w 10000"/>
                    <a:gd name="connsiteY183" fmla="*/ 6668 h 10000"/>
                    <a:gd name="connsiteX184" fmla="*/ 682 w 10000"/>
                    <a:gd name="connsiteY184" fmla="*/ 6651 h 10000"/>
                    <a:gd name="connsiteX185" fmla="*/ 622 w 10000"/>
                    <a:gd name="connsiteY185" fmla="*/ 6630 h 10000"/>
                    <a:gd name="connsiteX186" fmla="*/ 568 w 10000"/>
                    <a:gd name="connsiteY186" fmla="*/ 6605 h 10000"/>
                    <a:gd name="connsiteX187" fmla="*/ 525 w 10000"/>
                    <a:gd name="connsiteY187" fmla="*/ 6575 h 10000"/>
                    <a:gd name="connsiteX188" fmla="*/ 486 w 10000"/>
                    <a:gd name="connsiteY188" fmla="*/ 6550 h 10000"/>
                    <a:gd name="connsiteX189" fmla="*/ 446 w 10000"/>
                    <a:gd name="connsiteY189" fmla="*/ 6516 h 10000"/>
                    <a:gd name="connsiteX190" fmla="*/ 390 w 10000"/>
                    <a:gd name="connsiteY190" fmla="*/ 6453 h 10000"/>
                    <a:gd name="connsiteX191" fmla="*/ 349 w 10000"/>
                    <a:gd name="connsiteY191" fmla="*/ 6398 h 10000"/>
                    <a:gd name="connsiteX192" fmla="*/ 313 w 10000"/>
                    <a:gd name="connsiteY192" fmla="*/ 6348 h 10000"/>
                    <a:gd name="connsiteX193" fmla="*/ 313 w 10000"/>
                    <a:gd name="connsiteY193" fmla="*/ 6348 h 10000"/>
                    <a:gd name="connsiteX194" fmla="*/ 274 w 10000"/>
                    <a:gd name="connsiteY194" fmla="*/ 6285 h 10000"/>
                    <a:gd name="connsiteX195" fmla="*/ 235 w 10000"/>
                    <a:gd name="connsiteY195" fmla="*/ 6234 h 10000"/>
                    <a:gd name="connsiteX196" fmla="*/ 195 w 10000"/>
                    <a:gd name="connsiteY196" fmla="*/ 6205 h 10000"/>
                    <a:gd name="connsiteX197" fmla="*/ 153 w 10000"/>
                    <a:gd name="connsiteY197" fmla="*/ 6179 h 10000"/>
                    <a:gd name="connsiteX198" fmla="*/ 104 w 10000"/>
                    <a:gd name="connsiteY198" fmla="*/ 6171 h 10000"/>
                    <a:gd name="connsiteX199" fmla="*/ 65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653 w 10000"/>
                    <a:gd name="connsiteY203" fmla="*/ 10000 h 10000"/>
                    <a:gd name="connsiteX204" fmla="*/ 9960 w 10000"/>
                    <a:gd name="connsiteY204" fmla="*/ 4869 h 10000"/>
                    <a:gd name="connsiteX205" fmla="*/ 9663 w 10000"/>
                    <a:gd name="connsiteY205" fmla="*/ 4760 h 10000"/>
                    <a:gd name="connsiteX206" fmla="*/ 9575 w 10000"/>
                    <a:gd name="connsiteY206" fmla="*/ 4756 h 10000"/>
                    <a:gd name="connsiteX0" fmla="*/ 9663 w 10000"/>
                    <a:gd name="connsiteY0" fmla="*/ 4760 h 10000"/>
                    <a:gd name="connsiteX1" fmla="*/ 9575 w 10000"/>
                    <a:gd name="connsiteY1" fmla="*/ 4756 h 10000"/>
                    <a:gd name="connsiteX2" fmla="*/ 9504 w 10000"/>
                    <a:gd name="connsiteY2" fmla="*/ 4756 h 10000"/>
                    <a:gd name="connsiteX3" fmla="*/ 9439 w 10000"/>
                    <a:gd name="connsiteY3" fmla="*/ 4768 h 10000"/>
                    <a:gd name="connsiteX4" fmla="*/ 9378 w 10000"/>
                    <a:gd name="connsiteY4" fmla="*/ 4785 h 10000"/>
                    <a:gd name="connsiteX5" fmla="*/ 9320 w 10000"/>
                    <a:gd name="connsiteY5" fmla="*/ 4806 h 10000"/>
                    <a:gd name="connsiteX6" fmla="*/ 9274 w 10000"/>
                    <a:gd name="connsiteY6" fmla="*/ 4832 h 10000"/>
                    <a:gd name="connsiteX7" fmla="*/ 9224 w 10000"/>
                    <a:gd name="connsiteY7" fmla="*/ 4861 h 10000"/>
                    <a:gd name="connsiteX8" fmla="*/ 9187 w 10000"/>
                    <a:gd name="connsiteY8" fmla="*/ 4895 h 10000"/>
                    <a:gd name="connsiteX9" fmla="*/ 9147 w 10000"/>
                    <a:gd name="connsiteY9" fmla="*/ 4924 h 10000"/>
                    <a:gd name="connsiteX10" fmla="*/ 9086 w 10000"/>
                    <a:gd name="connsiteY10" fmla="*/ 4987 h 10000"/>
                    <a:gd name="connsiteX11" fmla="*/ 9046 w 10000"/>
                    <a:gd name="connsiteY11" fmla="*/ 5038 h 10000"/>
                    <a:gd name="connsiteX12" fmla="*/ 9015 w 10000"/>
                    <a:gd name="connsiteY12" fmla="*/ 5097 h 10000"/>
                    <a:gd name="connsiteX13" fmla="*/ 9015 w 10000"/>
                    <a:gd name="connsiteY13" fmla="*/ 5097 h 10000"/>
                    <a:gd name="connsiteX14" fmla="*/ 8988 w 10000"/>
                    <a:gd name="connsiteY14" fmla="*/ 5131 h 10000"/>
                    <a:gd name="connsiteX15" fmla="*/ 8963 w 10000"/>
                    <a:gd name="connsiteY15" fmla="*/ 5168 h 10000"/>
                    <a:gd name="connsiteX16" fmla="*/ 8937 w 10000"/>
                    <a:gd name="connsiteY16" fmla="*/ 5202 h 10000"/>
                    <a:gd name="connsiteX17" fmla="*/ 8901 w 10000"/>
                    <a:gd name="connsiteY17" fmla="*/ 5227 h 10000"/>
                    <a:gd name="connsiteX18" fmla="*/ 8875 w 10000"/>
                    <a:gd name="connsiteY18" fmla="*/ 5244 h 10000"/>
                    <a:gd name="connsiteX19" fmla="*/ 8844 w 10000"/>
                    <a:gd name="connsiteY19" fmla="*/ 5257 h 10000"/>
                    <a:gd name="connsiteX20" fmla="*/ 8818 w 10000"/>
                    <a:gd name="connsiteY20" fmla="*/ 5265 h 10000"/>
                    <a:gd name="connsiteX21" fmla="*/ 8783 w 10000"/>
                    <a:gd name="connsiteY21" fmla="*/ 5265 h 10000"/>
                    <a:gd name="connsiteX22" fmla="*/ 8757 w 10000"/>
                    <a:gd name="connsiteY22" fmla="*/ 5257 h 10000"/>
                    <a:gd name="connsiteX23" fmla="*/ 8739 w 10000"/>
                    <a:gd name="connsiteY23" fmla="*/ 5244 h 10000"/>
                    <a:gd name="connsiteX24" fmla="*/ 8713 w 10000"/>
                    <a:gd name="connsiteY24" fmla="*/ 5227 h 10000"/>
                    <a:gd name="connsiteX25" fmla="*/ 8692 w 10000"/>
                    <a:gd name="connsiteY25" fmla="*/ 5202 h 10000"/>
                    <a:gd name="connsiteX26" fmla="*/ 8679 w 10000"/>
                    <a:gd name="connsiteY26" fmla="*/ 5168 h 10000"/>
                    <a:gd name="connsiteX27" fmla="*/ 8667 w 10000"/>
                    <a:gd name="connsiteY27" fmla="*/ 5131 h 10000"/>
                    <a:gd name="connsiteX28" fmla="*/ 8662 w 10000"/>
                    <a:gd name="connsiteY28" fmla="*/ 5088 h 10000"/>
                    <a:gd name="connsiteX29" fmla="*/ 8653 w 10000"/>
                    <a:gd name="connsiteY29" fmla="*/ 5046 h 10000"/>
                    <a:gd name="connsiteX30" fmla="*/ 8653 w 10000"/>
                    <a:gd name="connsiteY30" fmla="*/ 1664 h 10000"/>
                    <a:gd name="connsiteX31" fmla="*/ 4918 w 10000"/>
                    <a:gd name="connsiteY31" fmla="*/ 1664 h 10000"/>
                    <a:gd name="connsiteX32" fmla="*/ 4918 w 10000"/>
                    <a:gd name="connsiteY32" fmla="*/ 1664 h 10000"/>
                    <a:gd name="connsiteX33" fmla="*/ 4866 w 10000"/>
                    <a:gd name="connsiteY33" fmla="*/ 1664 h 10000"/>
                    <a:gd name="connsiteX34" fmla="*/ 4817 w 10000"/>
                    <a:gd name="connsiteY34" fmla="*/ 1655 h 10000"/>
                    <a:gd name="connsiteX35" fmla="*/ 4778 w 10000"/>
                    <a:gd name="connsiteY35" fmla="*/ 1643 h 10000"/>
                    <a:gd name="connsiteX36" fmla="*/ 4748 w 10000"/>
                    <a:gd name="connsiteY36" fmla="*/ 1626 h 10000"/>
                    <a:gd name="connsiteX37" fmla="*/ 4722 w 10000"/>
                    <a:gd name="connsiteY37" fmla="*/ 1605 h 10000"/>
                    <a:gd name="connsiteX38" fmla="*/ 4700 w 10000"/>
                    <a:gd name="connsiteY38" fmla="*/ 1588 h 10000"/>
                    <a:gd name="connsiteX39" fmla="*/ 4688 w 10000"/>
                    <a:gd name="connsiteY39" fmla="*/ 1563 h 10000"/>
                    <a:gd name="connsiteX40" fmla="*/ 4684 w 10000"/>
                    <a:gd name="connsiteY40" fmla="*/ 1537 h 10000"/>
                    <a:gd name="connsiteX41" fmla="*/ 4684 w 10000"/>
                    <a:gd name="connsiteY41" fmla="*/ 1512 h 10000"/>
                    <a:gd name="connsiteX42" fmla="*/ 4688 w 10000"/>
                    <a:gd name="connsiteY42" fmla="*/ 1479 h 10000"/>
                    <a:gd name="connsiteX43" fmla="*/ 4700 w 10000"/>
                    <a:gd name="connsiteY43" fmla="*/ 1453 h 10000"/>
                    <a:gd name="connsiteX44" fmla="*/ 4722 w 10000"/>
                    <a:gd name="connsiteY44" fmla="*/ 1424 h 10000"/>
                    <a:gd name="connsiteX45" fmla="*/ 4748 w 10000"/>
                    <a:gd name="connsiteY45" fmla="*/ 1398 h 10000"/>
                    <a:gd name="connsiteX46" fmla="*/ 4778 w 10000"/>
                    <a:gd name="connsiteY46" fmla="*/ 1373 h 10000"/>
                    <a:gd name="connsiteX47" fmla="*/ 4817 w 10000"/>
                    <a:gd name="connsiteY47" fmla="*/ 1344 h 10000"/>
                    <a:gd name="connsiteX48" fmla="*/ 4866 w 10000"/>
                    <a:gd name="connsiteY48" fmla="*/ 1323 h 10000"/>
                    <a:gd name="connsiteX49" fmla="*/ 4866 w 10000"/>
                    <a:gd name="connsiteY49" fmla="*/ 1323 h 10000"/>
                    <a:gd name="connsiteX50" fmla="*/ 4918 w 10000"/>
                    <a:gd name="connsiteY50" fmla="*/ 1293 h 10000"/>
                    <a:gd name="connsiteX51" fmla="*/ 4975 w 10000"/>
                    <a:gd name="connsiteY51" fmla="*/ 1247 h 10000"/>
                    <a:gd name="connsiteX52" fmla="*/ 5042 w 10000"/>
                    <a:gd name="connsiteY52" fmla="*/ 1192 h 10000"/>
                    <a:gd name="connsiteX53" fmla="*/ 5072 w 10000"/>
                    <a:gd name="connsiteY53" fmla="*/ 1158 h 10000"/>
                    <a:gd name="connsiteX54" fmla="*/ 5108 w 10000"/>
                    <a:gd name="connsiteY54" fmla="*/ 1116 h 10000"/>
                    <a:gd name="connsiteX55" fmla="*/ 5133 w 10000"/>
                    <a:gd name="connsiteY55" fmla="*/ 1070 h 10000"/>
                    <a:gd name="connsiteX56" fmla="*/ 5159 w 10000"/>
                    <a:gd name="connsiteY56" fmla="*/ 1019 h 10000"/>
                    <a:gd name="connsiteX57" fmla="*/ 5187 w 10000"/>
                    <a:gd name="connsiteY57" fmla="*/ 969 h 10000"/>
                    <a:gd name="connsiteX58" fmla="*/ 5199 w 10000"/>
                    <a:gd name="connsiteY58" fmla="*/ 906 h 10000"/>
                    <a:gd name="connsiteX59" fmla="*/ 5212 w 10000"/>
                    <a:gd name="connsiteY59" fmla="*/ 842 h 10000"/>
                    <a:gd name="connsiteX60" fmla="*/ 5216 w 10000"/>
                    <a:gd name="connsiteY60" fmla="*/ 775 h 10000"/>
                    <a:gd name="connsiteX61" fmla="*/ 5216 w 10000"/>
                    <a:gd name="connsiteY61" fmla="*/ 775 h 10000"/>
                    <a:gd name="connsiteX62" fmla="*/ 5212 w 10000"/>
                    <a:gd name="connsiteY62" fmla="*/ 699 h 10000"/>
                    <a:gd name="connsiteX63" fmla="*/ 5191 w 10000"/>
                    <a:gd name="connsiteY63" fmla="*/ 619 h 10000"/>
                    <a:gd name="connsiteX64" fmla="*/ 5173 w 10000"/>
                    <a:gd name="connsiteY64" fmla="*/ 548 h 10000"/>
                    <a:gd name="connsiteX65" fmla="*/ 5133 w 10000"/>
                    <a:gd name="connsiteY65" fmla="*/ 472 h 10000"/>
                    <a:gd name="connsiteX66" fmla="*/ 5094 w 10000"/>
                    <a:gd name="connsiteY66" fmla="*/ 409 h 10000"/>
                    <a:gd name="connsiteX67" fmla="*/ 5042 w 10000"/>
                    <a:gd name="connsiteY67" fmla="*/ 341 h 10000"/>
                    <a:gd name="connsiteX68" fmla="*/ 4987 w 10000"/>
                    <a:gd name="connsiteY68" fmla="*/ 282 h 10000"/>
                    <a:gd name="connsiteX69" fmla="*/ 4922 w 10000"/>
                    <a:gd name="connsiteY69" fmla="*/ 227 h 10000"/>
                    <a:gd name="connsiteX70" fmla="*/ 4854 w 10000"/>
                    <a:gd name="connsiteY70" fmla="*/ 177 h 10000"/>
                    <a:gd name="connsiteX71" fmla="*/ 4774 w 10000"/>
                    <a:gd name="connsiteY71" fmla="*/ 135 h 10000"/>
                    <a:gd name="connsiteX72" fmla="*/ 4688 w 10000"/>
                    <a:gd name="connsiteY72" fmla="*/ 97 h 10000"/>
                    <a:gd name="connsiteX73" fmla="*/ 4604 w 10000"/>
                    <a:gd name="connsiteY73" fmla="*/ 63 h 10000"/>
                    <a:gd name="connsiteX74" fmla="*/ 4511 w 10000"/>
                    <a:gd name="connsiteY74" fmla="*/ 38 h 10000"/>
                    <a:gd name="connsiteX75" fmla="*/ 4412 w 10000"/>
                    <a:gd name="connsiteY75" fmla="*/ 13 h 10000"/>
                    <a:gd name="connsiteX76" fmla="*/ 4314 w 10000"/>
                    <a:gd name="connsiteY76" fmla="*/ 8 h 10000"/>
                    <a:gd name="connsiteX77" fmla="*/ 4211 w 10000"/>
                    <a:gd name="connsiteY77" fmla="*/ 0 h 10000"/>
                    <a:gd name="connsiteX78" fmla="*/ 4211 w 10000"/>
                    <a:gd name="connsiteY78" fmla="*/ 0 h 10000"/>
                    <a:gd name="connsiteX79" fmla="*/ 4106 w 10000"/>
                    <a:gd name="connsiteY79" fmla="*/ 8 h 10000"/>
                    <a:gd name="connsiteX80" fmla="*/ 4008 w 10000"/>
                    <a:gd name="connsiteY80" fmla="*/ 13 h 10000"/>
                    <a:gd name="connsiteX81" fmla="*/ 3909 w 10000"/>
                    <a:gd name="connsiteY81" fmla="*/ 38 h 10000"/>
                    <a:gd name="connsiteX82" fmla="*/ 3816 w 10000"/>
                    <a:gd name="connsiteY82" fmla="*/ 63 h 10000"/>
                    <a:gd name="connsiteX83" fmla="*/ 3734 w 10000"/>
                    <a:gd name="connsiteY83" fmla="*/ 97 h 10000"/>
                    <a:gd name="connsiteX84" fmla="*/ 3649 w 10000"/>
                    <a:gd name="connsiteY84" fmla="*/ 135 h 10000"/>
                    <a:gd name="connsiteX85" fmla="*/ 3572 w 10000"/>
                    <a:gd name="connsiteY85" fmla="*/ 177 h 10000"/>
                    <a:gd name="connsiteX86" fmla="*/ 3505 w 10000"/>
                    <a:gd name="connsiteY86" fmla="*/ 227 h 10000"/>
                    <a:gd name="connsiteX87" fmla="*/ 3442 w 10000"/>
                    <a:gd name="connsiteY87" fmla="*/ 282 h 10000"/>
                    <a:gd name="connsiteX88" fmla="*/ 3380 w 10000"/>
                    <a:gd name="connsiteY88" fmla="*/ 341 h 10000"/>
                    <a:gd name="connsiteX89" fmla="*/ 3327 w 10000"/>
                    <a:gd name="connsiteY89" fmla="*/ 409 h 10000"/>
                    <a:gd name="connsiteX90" fmla="*/ 3289 w 10000"/>
                    <a:gd name="connsiteY90" fmla="*/ 472 h 10000"/>
                    <a:gd name="connsiteX91" fmla="*/ 3259 w 10000"/>
                    <a:gd name="connsiteY91" fmla="*/ 548 h 10000"/>
                    <a:gd name="connsiteX92" fmla="*/ 3232 w 10000"/>
                    <a:gd name="connsiteY92" fmla="*/ 619 h 10000"/>
                    <a:gd name="connsiteX93" fmla="*/ 3210 w 10000"/>
                    <a:gd name="connsiteY93" fmla="*/ 699 h 10000"/>
                    <a:gd name="connsiteX94" fmla="*/ 3210 w 10000"/>
                    <a:gd name="connsiteY94" fmla="*/ 775 h 10000"/>
                    <a:gd name="connsiteX95" fmla="*/ 3210 w 10000"/>
                    <a:gd name="connsiteY95" fmla="*/ 775 h 10000"/>
                    <a:gd name="connsiteX96" fmla="*/ 3210 w 10000"/>
                    <a:gd name="connsiteY96" fmla="*/ 842 h 10000"/>
                    <a:gd name="connsiteX97" fmla="*/ 3224 w 10000"/>
                    <a:gd name="connsiteY97" fmla="*/ 906 h 10000"/>
                    <a:gd name="connsiteX98" fmla="*/ 3246 w 10000"/>
                    <a:gd name="connsiteY98" fmla="*/ 969 h 10000"/>
                    <a:gd name="connsiteX99" fmla="*/ 3263 w 10000"/>
                    <a:gd name="connsiteY99" fmla="*/ 1019 h 10000"/>
                    <a:gd name="connsiteX100" fmla="*/ 3289 w 10000"/>
                    <a:gd name="connsiteY100" fmla="*/ 1070 h 10000"/>
                    <a:gd name="connsiteX101" fmla="*/ 3323 w 10000"/>
                    <a:gd name="connsiteY101" fmla="*/ 1116 h 10000"/>
                    <a:gd name="connsiteX102" fmla="*/ 3349 w 10000"/>
                    <a:gd name="connsiteY102" fmla="*/ 1158 h 10000"/>
                    <a:gd name="connsiteX103" fmla="*/ 3389 w 10000"/>
                    <a:gd name="connsiteY103" fmla="*/ 1192 h 10000"/>
                    <a:gd name="connsiteX104" fmla="*/ 3446 w 10000"/>
                    <a:gd name="connsiteY104" fmla="*/ 1247 h 10000"/>
                    <a:gd name="connsiteX105" fmla="*/ 3505 w 10000"/>
                    <a:gd name="connsiteY105" fmla="*/ 1293 h 10000"/>
                    <a:gd name="connsiteX106" fmla="*/ 3559 w 10000"/>
                    <a:gd name="connsiteY106" fmla="*/ 1323 h 10000"/>
                    <a:gd name="connsiteX107" fmla="*/ 3559 w 10000"/>
                    <a:gd name="connsiteY107" fmla="*/ 1323 h 10000"/>
                    <a:gd name="connsiteX108" fmla="*/ 3601 w 10000"/>
                    <a:gd name="connsiteY108" fmla="*/ 1344 h 10000"/>
                    <a:gd name="connsiteX109" fmla="*/ 3641 w 10000"/>
                    <a:gd name="connsiteY109" fmla="*/ 1373 h 10000"/>
                    <a:gd name="connsiteX110" fmla="*/ 3671 w 10000"/>
                    <a:gd name="connsiteY110" fmla="*/ 1398 h 10000"/>
                    <a:gd name="connsiteX111" fmla="*/ 3701 w 10000"/>
                    <a:gd name="connsiteY111" fmla="*/ 1424 h 10000"/>
                    <a:gd name="connsiteX112" fmla="*/ 3722 w 10000"/>
                    <a:gd name="connsiteY112" fmla="*/ 1453 h 10000"/>
                    <a:gd name="connsiteX113" fmla="*/ 3734 w 10000"/>
                    <a:gd name="connsiteY113" fmla="*/ 1479 h 10000"/>
                    <a:gd name="connsiteX114" fmla="*/ 3738 w 10000"/>
                    <a:gd name="connsiteY114" fmla="*/ 1512 h 10000"/>
                    <a:gd name="connsiteX115" fmla="*/ 3738 w 10000"/>
                    <a:gd name="connsiteY115" fmla="*/ 1537 h 10000"/>
                    <a:gd name="connsiteX116" fmla="*/ 3734 w 10000"/>
                    <a:gd name="connsiteY116" fmla="*/ 1563 h 10000"/>
                    <a:gd name="connsiteX117" fmla="*/ 3722 w 10000"/>
                    <a:gd name="connsiteY117" fmla="*/ 1588 h 10000"/>
                    <a:gd name="connsiteX118" fmla="*/ 3701 w 10000"/>
                    <a:gd name="connsiteY118" fmla="*/ 1605 h 10000"/>
                    <a:gd name="connsiteX119" fmla="*/ 3671 w 10000"/>
                    <a:gd name="connsiteY119" fmla="*/ 1626 h 10000"/>
                    <a:gd name="connsiteX120" fmla="*/ 3641 w 10000"/>
                    <a:gd name="connsiteY120" fmla="*/ 1643 h 10000"/>
                    <a:gd name="connsiteX121" fmla="*/ 3601 w 10000"/>
                    <a:gd name="connsiteY121" fmla="*/ 1655 h 10000"/>
                    <a:gd name="connsiteX122" fmla="*/ 3559 w 10000"/>
                    <a:gd name="connsiteY122" fmla="*/ 1664 h 10000"/>
                    <a:gd name="connsiteX123" fmla="*/ 350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5 w 10000"/>
                    <a:gd name="connsiteY128" fmla="*/ 5257 h 10000"/>
                    <a:gd name="connsiteX129" fmla="*/ 104 w 10000"/>
                    <a:gd name="connsiteY129" fmla="*/ 5265 h 10000"/>
                    <a:gd name="connsiteX130" fmla="*/ 153 w 10000"/>
                    <a:gd name="connsiteY130" fmla="*/ 5253 h 10000"/>
                    <a:gd name="connsiteX131" fmla="*/ 195 w 10000"/>
                    <a:gd name="connsiteY131" fmla="*/ 5232 h 10000"/>
                    <a:gd name="connsiteX132" fmla="*/ 235 w 10000"/>
                    <a:gd name="connsiteY132" fmla="*/ 5202 h 10000"/>
                    <a:gd name="connsiteX133" fmla="*/ 274 w 10000"/>
                    <a:gd name="connsiteY133" fmla="*/ 5152 h 10000"/>
                    <a:gd name="connsiteX134" fmla="*/ 313 w 10000"/>
                    <a:gd name="connsiteY134" fmla="*/ 5088 h 10000"/>
                    <a:gd name="connsiteX135" fmla="*/ 313 w 10000"/>
                    <a:gd name="connsiteY135" fmla="*/ 5088 h 10000"/>
                    <a:gd name="connsiteX136" fmla="*/ 349 w 10000"/>
                    <a:gd name="connsiteY136" fmla="*/ 5038 h 10000"/>
                    <a:gd name="connsiteX137" fmla="*/ 390 w 10000"/>
                    <a:gd name="connsiteY137" fmla="*/ 4983 h 10000"/>
                    <a:gd name="connsiteX138" fmla="*/ 446 w 10000"/>
                    <a:gd name="connsiteY138" fmla="*/ 4920 h 10000"/>
                    <a:gd name="connsiteX139" fmla="*/ 486 w 10000"/>
                    <a:gd name="connsiteY139" fmla="*/ 4886 h 10000"/>
                    <a:gd name="connsiteX140" fmla="*/ 525 w 10000"/>
                    <a:gd name="connsiteY140" fmla="*/ 4857 h 10000"/>
                    <a:gd name="connsiteX141" fmla="*/ 568 w 10000"/>
                    <a:gd name="connsiteY141" fmla="*/ 4832 h 10000"/>
                    <a:gd name="connsiteX142" fmla="*/ 622 w 10000"/>
                    <a:gd name="connsiteY142" fmla="*/ 4806 h 10000"/>
                    <a:gd name="connsiteX143" fmla="*/ 682 w 10000"/>
                    <a:gd name="connsiteY143" fmla="*/ 4781 h 10000"/>
                    <a:gd name="connsiteX144" fmla="*/ 739 w 10000"/>
                    <a:gd name="connsiteY144" fmla="*/ 4768 h 10000"/>
                    <a:gd name="connsiteX145" fmla="*/ 804 w 10000"/>
                    <a:gd name="connsiteY145" fmla="*/ 4756 h 10000"/>
                    <a:gd name="connsiteX146" fmla="*/ 879 w 10000"/>
                    <a:gd name="connsiteY146" fmla="*/ 4747 h 10000"/>
                    <a:gd name="connsiteX147" fmla="*/ 879 w 10000"/>
                    <a:gd name="connsiteY147" fmla="*/ 4747 h 10000"/>
                    <a:gd name="connsiteX148" fmla="*/ 962 w 10000"/>
                    <a:gd name="connsiteY148" fmla="*/ 4756 h 10000"/>
                    <a:gd name="connsiteX149" fmla="*/ 1040 w 10000"/>
                    <a:gd name="connsiteY149" fmla="*/ 4773 h 10000"/>
                    <a:gd name="connsiteX150" fmla="*/ 1119 w 10000"/>
                    <a:gd name="connsiteY150" fmla="*/ 4794 h 10000"/>
                    <a:gd name="connsiteX151" fmla="*/ 1189 w 10000"/>
                    <a:gd name="connsiteY151" fmla="*/ 4832 h 10000"/>
                    <a:gd name="connsiteX152" fmla="*/ 1263 w 10000"/>
                    <a:gd name="connsiteY152" fmla="*/ 4869 h 10000"/>
                    <a:gd name="connsiteX153" fmla="*/ 1329 w 10000"/>
                    <a:gd name="connsiteY153" fmla="*/ 4920 h 10000"/>
                    <a:gd name="connsiteX154" fmla="*/ 1396 w 10000"/>
                    <a:gd name="connsiteY154" fmla="*/ 4975 h 10000"/>
                    <a:gd name="connsiteX155" fmla="*/ 1447 w 10000"/>
                    <a:gd name="connsiteY155" fmla="*/ 5034 h 10000"/>
                    <a:gd name="connsiteX156" fmla="*/ 1499 w 10000"/>
                    <a:gd name="connsiteY156" fmla="*/ 5101 h 10000"/>
                    <a:gd name="connsiteX157" fmla="*/ 1544 w 10000"/>
                    <a:gd name="connsiteY157" fmla="*/ 5177 h 10000"/>
                    <a:gd name="connsiteX158" fmla="*/ 1591 w 10000"/>
                    <a:gd name="connsiteY158" fmla="*/ 5257 h 10000"/>
                    <a:gd name="connsiteX159" fmla="*/ 1622 w 10000"/>
                    <a:gd name="connsiteY159" fmla="*/ 5341 h 10000"/>
                    <a:gd name="connsiteX160" fmla="*/ 1648 w 10000"/>
                    <a:gd name="connsiteY160" fmla="*/ 5430 h 10000"/>
                    <a:gd name="connsiteX161" fmla="*/ 1669 w 10000"/>
                    <a:gd name="connsiteY161" fmla="*/ 5522 h 10000"/>
                    <a:gd name="connsiteX162" fmla="*/ 1682 w 10000"/>
                    <a:gd name="connsiteY162" fmla="*/ 5619 h 10000"/>
                    <a:gd name="connsiteX163" fmla="*/ 1687 w 10000"/>
                    <a:gd name="connsiteY163" fmla="*/ 5720 h 10000"/>
                    <a:gd name="connsiteX164" fmla="*/ 1687 w 10000"/>
                    <a:gd name="connsiteY164" fmla="*/ 5720 h 10000"/>
                    <a:gd name="connsiteX165" fmla="*/ 1682 w 10000"/>
                    <a:gd name="connsiteY165" fmla="*/ 5817 h 10000"/>
                    <a:gd name="connsiteX166" fmla="*/ 1669 w 10000"/>
                    <a:gd name="connsiteY166" fmla="*/ 5914 h 10000"/>
                    <a:gd name="connsiteX167" fmla="*/ 1648 w 10000"/>
                    <a:gd name="connsiteY167" fmla="*/ 6007 h 10000"/>
                    <a:gd name="connsiteX168" fmla="*/ 1622 w 10000"/>
                    <a:gd name="connsiteY168" fmla="*/ 6095 h 10000"/>
                    <a:gd name="connsiteX169" fmla="*/ 1591 w 10000"/>
                    <a:gd name="connsiteY169" fmla="*/ 6179 h 10000"/>
                    <a:gd name="connsiteX170" fmla="*/ 1544 w 10000"/>
                    <a:gd name="connsiteY170" fmla="*/ 6259 h 10000"/>
                    <a:gd name="connsiteX171" fmla="*/ 1499 w 10000"/>
                    <a:gd name="connsiteY171" fmla="*/ 6335 h 10000"/>
                    <a:gd name="connsiteX172" fmla="*/ 1447 w 10000"/>
                    <a:gd name="connsiteY172" fmla="*/ 6398 h 10000"/>
                    <a:gd name="connsiteX173" fmla="*/ 1396 w 10000"/>
                    <a:gd name="connsiteY173" fmla="*/ 6462 h 10000"/>
                    <a:gd name="connsiteX174" fmla="*/ 1329 w 10000"/>
                    <a:gd name="connsiteY174" fmla="*/ 6516 h 10000"/>
                    <a:gd name="connsiteX175" fmla="*/ 1263 w 10000"/>
                    <a:gd name="connsiteY175" fmla="*/ 6567 h 10000"/>
                    <a:gd name="connsiteX176" fmla="*/ 1189 w 10000"/>
                    <a:gd name="connsiteY176" fmla="*/ 6605 h 10000"/>
                    <a:gd name="connsiteX177" fmla="*/ 1119 w 10000"/>
                    <a:gd name="connsiteY177" fmla="*/ 6643 h 10000"/>
                    <a:gd name="connsiteX178" fmla="*/ 1040 w 10000"/>
                    <a:gd name="connsiteY178" fmla="*/ 6664 h 10000"/>
                    <a:gd name="connsiteX179" fmla="*/ 962 w 10000"/>
                    <a:gd name="connsiteY179" fmla="*/ 6681 h 10000"/>
                    <a:gd name="connsiteX180" fmla="*/ 879 w 10000"/>
                    <a:gd name="connsiteY180" fmla="*/ 6681 h 10000"/>
                    <a:gd name="connsiteX181" fmla="*/ 879 w 10000"/>
                    <a:gd name="connsiteY181" fmla="*/ 6681 h 10000"/>
                    <a:gd name="connsiteX182" fmla="*/ 804 w 10000"/>
                    <a:gd name="connsiteY182" fmla="*/ 6681 h 10000"/>
                    <a:gd name="connsiteX183" fmla="*/ 739 w 10000"/>
                    <a:gd name="connsiteY183" fmla="*/ 6668 h 10000"/>
                    <a:gd name="connsiteX184" fmla="*/ 682 w 10000"/>
                    <a:gd name="connsiteY184" fmla="*/ 6651 h 10000"/>
                    <a:gd name="connsiteX185" fmla="*/ 622 w 10000"/>
                    <a:gd name="connsiteY185" fmla="*/ 6630 h 10000"/>
                    <a:gd name="connsiteX186" fmla="*/ 568 w 10000"/>
                    <a:gd name="connsiteY186" fmla="*/ 6605 h 10000"/>
                    <a:gd name="connsiteX187" fmla="*/ 525 w 10000"/>
                    <a:gd name="connsiteY187" fmla="*/ 6575 h 10000"/>
                    <a:gd name="connsiteX188" fmla="*/ 486 w 10000"/>
                    <a:gd name="connsiteY188" fmla="*/ 6550 h 10000"/>
                    <a:gd name="connsiteX189" fmla="*/ 446 w 10000"/>
                    <a:gd name="connsiteY189" fmla="*/ 6516 h 10000"/>
                    <a:gd name="connsiteX190" fmla="*/ 390 w 10000"/>
                    <a:gd name="connsiteY190" fmla="*/ 6453 h 10000"/>
                    <a:gd name="connsiteX191" fmla="*/ 349 w 10000"/>
                    <a:gd name="connsiteY191" fmla="*/ 6398 h 10000"/>
                    <a:gd name="connsiteX192" fmla="*/ 313 w 10000"/>
                    <a:gd name="connsiteY192" fmla="*/ 6348 h 10000"/>
                    <a:gd name="connsiteX193" fmla="*/ 313 w 10000"/>
                    <a:gd name="connsiteY193" fmla="*/ 6348 h 10000"/>
                    <a:gd name="connsiteX194" fmla="*/ 274 w 10000"/>
                    <a:gd name="connsiteY194" fmla="*/ 6285 h 10000"/>
                    <a:gd name="connsiteX195" fmla="*/ 235 w 10000"/>
                    <a:gd name="connsiteY195" fmla="*/ 6234 h 10000"/>
                    <a:gd name="connsiteX196" fmla="*/ 195 w 10000"/>
                    <a:gd name="connsiteY196" fmla="*/ 6205 h 10000"/>
                    <a:gd name="connsiteX197" fmla="*/ 153 w 10000"/>
                    <a:gd name="connsiteY197" fmla="*/ 6179 h 10000"/>
                    <a:gd name="connsiteX198" fmla="*/ 104 w 10000"/>
                    <a:gd name="connsiteY198" fmla="*/ 6171 h 10000"/>
                    <a:gd name="connsiteX199" fmla="*/ 65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653 w 10000"/>
                    <a:gd name="connsiteY203" fmla="*/ 10000 h 10000"/>
                    <a:gd name="connsiteX204" fmla="*/ 9960 w 10000"/>
                    <a:gd name="connsiteY204" fmla="*/ 4869 h 10000"/>
                    <a:gd name="connsiteX205" fmla="*/ 9663 w 10000"/>
                    <a:gd name="connsiteY205" fmla="*/ 4760 h 10000"/>
                    <a:gd name="connsiteX0" fmla="*/ 9663 w 9708"/>
                    <a:gd name="connsiteY0" fmla="*/ 4760 h 10000"/>
                    <a:gd name="connsiteX1" fmla="*/ 9575 w 9708"/>
                    <a:gd name="connsiteY1" fmla="*/ 4756 h 10000"/>
                    <a:gd name="connsiteX2" fmla="*/ 9504 w 9708"/>
                    <a:gd name="connsiteY2" fmla="*/ 4756 h 10000"/>
                    <a:gd name="connsiteX3" fmla="*/ 9439 w 9708"/>
                    <a:gd name="connsiteY3" fmla="*/ 4768 h 10000"/>
                    <a:gd name="connsiteX4" fmla="*/ 9378 w 9708"/>
                    <a:gd name="connsiteY4" fmla="*/ 4785 h 10000"/>
                    <a:gd name="connsiteX5" fmla="*/ 9320 w 9708"/>
                    <a:gd name="connsiteY5" fmla="*/ 4806 h 10000"/>
                    <a:gd name="connsiteX6" fmla="*/ 9274 w 9708"/>
                    <a:gd name="connsiteY6" fmla="*/ 4832 h 10000"/>
                    <a:gd name="connsiteX7" fmla="*/ 9224 w 9708"/>
                    <a:gd name="connsiteY7" fmla="*/ 4861 h 10000"/>
                    <a:gd name="connsiteX8" fmla="*/ 9187 w 9708"/>
                    <a:gd name="connsiteY8" fmla="*/ 4895 h 10000"/>
                    <a:gd name="connsiteX9" fmla="*/ 9147 w 9708"/>
                    <a:gd name="connsiteY9" fmla="*/ 4924 h 10000"/>
                    <a:gd name="connsiteX10" fmla="*/ 9086 w 9708"/>
                    <a:gd name="connsiteY10" fmla="*/ 4987 h 10000"/>
                    <a:gd name="connsiteX11" fmla="*/ 9046 w 9708"/>
                    <a:gd name="connsiteY11" fmla="*/ 5038 h 10000"/>
                    <a:gd name="connsiteX12" fmla="*/ 9015 w 9708"/>
                    <a:gd name="connsiteY12" fmla="*/ 5097 h 10000"/>
                    <a:gd name="connsiteX13" fmla="*/ 9015 w 9708"/>
                    <a:gd name="connsiteY13" fmla="*/ 5097 h 10000"/>
                    <a:gd name="connsiteX14" fmla="*/ 8988 w 9708"/>
                    <a:gd name="connsiteY14" fmla="*/ 5131 h 10000"/>
                    <a:gd name="connsiteX15" fmla="*/ 8963 w 9708"/>
                    <a:gd name="connsiteY15" fmla="*/ 5168 h 10000"/>
                    <a:gd name="connsiteX16" fmla="*/ 8937 w 9708"/>
                    <a:gd name="connsiteY16" fmla="*/ 5202 h 10000"/>
                    <a:gd name="connsiteX17" fmla="*/ 8901 w 9708"/>
                    <a:gd name="connsiteY17" fmla="*/ 5227 h 10000"/>
                    <a:gd name="connsiteX18" fmla="*/ 8875 w 9708"/>
                    <a:gd name="connsiteY18" fmla="*/ 5244 h 10000"/>
                    <a:gd name="connsiteX19" fmla="*/ 8844 w 9708"/>
                    <a:gd name="connsiteY19" fmla="*/ 5257 h 10000"/>
                    <a:gd name="connsiteX20" fmla="*/ 8818 w 9708"/>
                    <a:gd name="connsiteY20" fmla="*/ 5265 h 10000"/>
                    <a:gd name="connsiteX21" fmla="*/ 8783 w 9708"/>
                    <a:gd name="connsiteY21" fmla="*/ 5265 h 10000"/>
                    <a:gd name="connsiteX22" fmla="*/ 8757 w 9708"/>
                    <a:gd name="connsiteY22" fmla="*/ 5257 h 10000"/>
                    <a:gd name="connsiteX23" fmla="*/ 8739 w 9708"/>
                    <a:gd name="connsiteY23" fmla="*/ 5244 h 10000"/>
                    <a:gd name="connsiteX24" fmla="*/ 8713 w 9708"/>
                    <a:gd name="connsiteY24" fmla="*/ 5227 h 10000"/>
                    <a:gd name="connsiteX25" fmla="*/ 8692 w 9708"/>
                    <a:gd name="connsiteY25" fmla="*/ 5202 h 10000"/>
                    <a:gd name="connsiteX26" fmla="*/ 8679 w 9708"/>
                    <a:gd name="connsiteY26" fmla="*/ 5168 h 10000"/>
                    <a:gd name="connsiteX27" fmla="*/ 8667 w 9708"/>
                    <a:gd name="connsiteY27" fmla="*/ 5131 h 10000"/>
                    <a:gd name="connsiteX28" fmla="*/ 8662 w 9708"/>
                    <a:gd name="connsiteY28" fmla="*/ 5088 h 10000"/>
                    <a:gd name="connsiteX29" fmla="*/ 8653 w 9708"/>
                    <a:gd name="connsiteY29" fmla="*/ 5046 h 10000"/>
                    <a:gd name="connsiteX30" fmla="*/ 8653 w 9708"/>
                    <a:gd name="connsiteY30" fmla="*/ 1664 h 10000"/>
                    <a:gd name="connsiteX31" fmla="*/ 4918 w 9708"/>
                    <a:gd name="connsiteY31" fmla="*/ 1664 h 10000"/>
                    <a:gd name="connsiteX32" fmla="*/ 4918 w 9708"/>
                    <a:gd name="connsiteY32" fmla="*/ 1664 h 10000"/>
                    <a:gd name="connsiteX33" fmla="*/ 4866 w 9708"/>
                    <a:gd name="connsiteY33" fmla="*/ 1664 h 10000"/>
                    <a:gd name="connsiteX34" fmla="*/ 4817 w 9708"/>
                    <a:gd name="connsiteY34" fmla="*/ 1655 h 10000"/>
                    <a:gd name="connsiteX35" fmla="*/ 4778 w 9708"/>
                    <a:gd name="connsiteY35" fmla="*/ 1643 h 10000"/>
                    <a:gd name="connsiteX36" fmla="*/ 4748 w 9708"/>
                    <a:gd name="connsiteY36" fmla="*/ 1626 h 10000"/>
                    <a:gd name="connsiteX37" fmla="*/ 4722 w 9708"/>
                    <a:gd name="connsiteY37" fmla="*/ 1605 h 10000"/>
                    <a:gd name="connsiteX38" fmla="*/ 4700 w 9708"/>
                    <a:gd name="connsiteY38" fmla="*/ 1588 h 10000"/>
                    <a:gd name="connsiteX39" fmla="*/ 4688 w 9708"/>
                    <a:gd name="connsiteY39" fmla="*/ 1563 h 10000"/>
                    <a:gd name="connsiteX40" fmla="*/ 4684 w 9708"/>
                    <a:gd name="connsiteY40" fmla="*/ 1537 h 10000"/>
                    <a:gd name="connsiteX41" fmla="*/ 4684 w 9708"/>
                    <a:gd name="connsiteY41" fmla="*/ 1512 h 10000"/>
                    <a:gd name="connsiteX42" fmla="*/ 4688 w 9708"/>
                    <a:gd name="connsiteY42" fmla="*/ 1479 h 10000"/>
                    <a:gd name="connsiteX43" fmla="*/ 4700 w 9708"/>
                    <a:gd name="connsiteY43" fmla="*/ 1453 h 10000"/>
                    <a:gd name="connsiteX44" fmla="*/ 4722 w 9708"/>
                    <a:gd name="connsiteY44" fmla="*/ 1424 h 10000"/>
                    <a:gd name="connsiteX45" fmla="*/ 4748 w 9708"/>
                    <a:gd name="connsiteY45" fmla="*/ 1398 h 10000"/>
                    <a:gd name="connsiteX46" fmla="*/ 4778 w 9708"/>
                    <a:gd name="connsiteY46" fmla="*/ 1373 h 10000"/>
                    <a:gd name="connsiteX47" fmla="*/ 4817 w 9708"/>
                    <a:gd name="connsiteY47" fmla="*/ 1344 h 10000"/>
                    <a:gd name="connsiteX48" fmla="*/ 4866 w 9708"/>
                    <a:gd name="connsiteY48" fmla="*/ 1323 h 10000"/>
                    <a:gd name="connsiteX49" fmla="*/ 4866 w 9708"/>
                    <a:gd name="connsiteY49" fmla="*/ 1323 h 10000"/>
                    <a:gd name="connsiteX50" fmla="*/ 4918 w 9708"/>
                    <a:gd name="connsiteY50" fmla="*/ 1293 h 10000"/>
                    <a:gd name="connsiteX51" fmla="*/ 4975 w 9708"/>
                    <a:gd name="connsiteY51" fmla="*/ 1247 h 10000"/>
                    <a:gd name="connsiteX52" fmla="*/ 5042 w 9708"/>
                    <a:gd name="connsiteY52" fmla="*/ 1192 h 10000"/>
                    <a:gd name="connsiteX53" fmla="*/ 5072 w 9708"/>
                    <a:gd name="connsiteY53" fmla="*/ 1158 h 10000"/>
                    <a:gd name="connsiteX54" fmla="*/ 5108 w 9708"/>
                    <a:gd name="connsiteY54" fmla="*/ 1116 h 10000"/>
                    <a:gd name="connsiteX55" fmla="*/ 5133 w 9708"/>
                    <a:gd name="connsiteY55" fmla="*/ 1070 h 10000"/>
                    <a:gd name="connsiteX56" fmla="*/ 5159 w 9708"/>
                    <a:gd name="connsiteY56" fmla="*/ 1019 h 10000"/>
                    <a:gd name="connsiteX57" fmla="*/ 5187 w 9708"/>
                    <a:gd name="connsiteY57" fmla="*/ 969 h 10000"/>
                    <a:gd name="connsiteX58" fmla="*/ 5199 w 9708"/>
                    <a:gd name="connsiteY58" fmla="*/ 906 h 10000"/>
                    <a:gd name="connsiteX59" fmla="*/ 5212 w 9708"/>
                    <a:gd name="connsiteY59" fmla="*/ 842 h 10000"/>
                    <a:gd name="connsiteX60" fmla="*/ 5216 w 9708"/>
                    <a:gd name="connsiteY60" fmla="*/ 775 h 10000"/>
                    <a:gd name="connsiteX61" fmla="*/ 5216 w 9708"/>
                    <a:gd name="connsiteY61" fmla="*/ 775 h 10000"/>
                    <a:gd name="connsiteX62" fmla="*/ 5212 w 9708"/>
                    <a:gd name="connsiteY62" fmla="*/ 699 h 10000"/>
                    <a:gd name="connsiteX63" fmla="*/ 5191 w 9708"/>
                    <a:gd name="connsiteY63" fmla="*/ 619 h 10000"/>
                    <a:gd name="connsiteX64" fmla="*/ 5173 w 9708"/>
                    <a:gd name="connsiteY64" fmla="*/ 548 h 10000"/>
                    <a:gd name="connsiteX65" fmla="*/ 5133 w 9708"/>
                    <a:gd name="connsiteY65" fmla="*/ 472 h 10000"/>
                    <a:gd name="connsiteX66" fmla="*/ 5094 w 9708"/>
                    <a:gd name="connsiteY66" fmla="*/ 409 h 10000"/>
                    <a:gd name="connsiteX67" fmla="*/ 5042 w 9708"/>
                    <a:gd name="connsiteY67" fmla="*/ 341 h 10000"/>
                    <a:gd name="connsiteX68" fmla="*/ 4987 w 9708"/>
                    <a:gd name="connsiteY68" fmla="*/ 282 h 10000"/>
                    <a:gd name="connsiteX69" fmla="*/ 4922 w 9708"/>
                    <a:gd name="connsiteY69" fmla="*/ 227 h 10000"/>
                    <a:gd name="connsiteX70" fmla="*/ 4854 w 9708"/>
                    <a:gd name="connsiteY70" fmla="*/ 177 h 10000"/>
                    <a:gd name="connsiteX71" fmla="*/ 4774 w 9708"/>
                    <a:gd name="connsiteY71" fmla="*/ 135 h 10000"/>
                    <a:gd name="connsiteX72" fmla="*/ 4688 w 9708"/>
                    <a:gd name="connsiteY72" fmla="*/ 97 h 10000"/>
                    <a:gd name="connsiteX73" fmla="*/ 4604 w 9708"/>
                    <a:gd name="connsiteY73" fmla="*/ 63 h 10000"/>
                    <a:gd name="connsiteX74" fmla="*/ 4511 w 9708"/>
                    <a:gd name="connsiteY74" fmla="*/ 38 h 10000"/>
                    <a:gd name="connsiteX75" fmla="*/ 4412 w 9708"/>
                    <a:gd name="connsiteY75" fmla="*/ 13 h 10000"/>
                    <a:gd name="connsiteX76" fmla="*/ 4314 w 9708"/>
                    <a:gd name="connsiteY76" fmla="*/ 8 h 10000"/>
                    <a:gd name="connsiteX77" fmla="*/ 4211 w 9708"/>
                    <a:gd name="connsiteY77" fmla="*/ 0 h 10000"/>
                    <a:gd name="connsiteX78" fmla="*/ 4211 w 9708"/>
                    <a:gd name="connsiteY78" fmla="*/ 0 h 10000"/>
                    <a:gd name="connsiteX79" fmla="*/ 4106 w 9708"/>
                    <a:gd name="connsiteY79" fmla="*/ 8 h 10000"/>
                    <a:gd name="connsiteX80" fmla="*/ 4008 w 9708"/>
                    <a:gd name="connsiteY80" fmla="*/ 13 h 10000"/>
                    <a:gd name="connsiteX81" fmla="*/ 3909 w 9708"/>
                    <a:gd name="connsiteY81" fmla="*/ 38 h 10000"/>
                    <a:gd name="connsiteX82" fmla="*/ 3816 w 9708"/>
                    <a:gd name="connsiteY82" fmla="*/ 63 h 10000"/>
                    <a:gd name="connsiteX83" fmla="*/ 3734 w 9708"/>
                    <a:gd name="connsiteY83" fmla="*/ 97 h 10000"/>
                    <a:gd name="connsiteX84" fmla="*/ 3649 w 9708"/>
                    <a:gd name="connsiteY84" fmla="*/ 135 h 10000"/>
                    <a:gd name="connsiteX85" fmla="*/ 3572 w 9708"/>
                    <a:gd name="connsiteY85" fmla="*/ 177 h 10000"/>
                    <a:gd name="connsiteX86" fmla="*/ 3505 w 9708"/>
                    <a:gd name="connsiteY86" fmla="*/ 227 h 10000"/>
                    <a:gd name="connsiteX87" fmla="*/ 3442 w 9708"/>
                    <a:gd name="connsiteY87" fmla="*/ 282 h 10000"/>
                    <a:gd name="connsiteX88" fmla="*/ 3380 w 9708"/>
                    <a:gd name="connsiteY88" fmla="*/ 341 h 10000"/>
                    <a:gd name="connsiteX89" fmla="*/ 3327 w 9708"/>
                    <a:gd name="connsiteY89" fmla="*/ 409 h 10000"/>
                    <a:gd name="connsiteX90" fmla="*/ 3289 w 9708"/>
                    <a:gd name="connsiteY90" fmla="*/ 472 h 10000"/>
                    <a:gd name="connsiteX91" fmla="*/ 3259 w 9708"/>
                    <a:gd name="connsiteY91" fmla="*/ 548 h 10000"/>
                    <a:gd name="connsiteX92" fmla="*/ 3232 w 9708"/>
                    <a:gd name="connsiteY92" fmla="*/ 619 h 10000"/>
                    <a:gd name="connsiteX93" fmla="*/ 3210 w 9708"/>
                    <a:gd name="connsiteY93" fmla="*/ 699 h 10000"/>
                    <a:gd name="connsiteX94" fmla="*/ 3210 w 9708"/>
                    <a:gd name="connsiteY94" fmla="*/ 775 h 10000"/>
                    <a:gd name="connsiteX95" fmla="*/ 3210 w 9708"/>
                    <a:gd name="connsiteY95" fmla="*/ 775 h 10000"/>
                    <a:gd name="connsiteX96" fmla="*/ 3210 w 9708"/>
                    <a:gd name="connsiteY96" fmla="*/ 842 h 10000"/>
                    <a:gd name="connsiteX97" fmla="*/ 3224 w 9708"/>
                    <a:gd name="connsiteY97" fmla="*/ 906 h 10000"/>
                    <a:gd name="connsiteX98" fmla="*/ 3246 w 9708"/>
                    <a:gd name="connsiteY98" fmla="*/ 969 h 10000"/>
                    <a:gd name="connsiteX99" fmla="*/ 3263 w 9708"/>
                    <a:gd name="connsiteY99" fmla="*/ 1019 h 10000"/>
                    <a:gd name="connsiteX100" fmla="*/ 3289 w 9708"/>
                    <a:gd name="connsiteY100" fmla="*/ 1070 h 10000"/>
                    <a:gd name="connsiteX101" fmla="*/ 3323 w 9708"/>
                    <a:gd name="connsiteY101" fmla="*/ 1116 h 10000"/>
                    <a:gd name="connsiteX102" fmla="*/ 3349 w 9708"/>
                    <a:gd name="connsiteY102" fmla="*/ 1158 h 10000"/>
                    <a:gd name="connsiteX103" fmla="*/ 3389 w 9708"/>
                    <a:gd name="connsiteY103" fmla="*/ 1192 h 10000"/>
                    <a:gd name="connsiteX104" fmla="*/ 3446 w 9708"/>
                    <a:gd name="connsiteY104" fmla="*/ 1247 h 10000"/>
                    <a:gd name="connsiteX105" fmla="*/ 3505 w 9708"/>
                    <a:gd name="connsiteY105" fmla="*/ 1293 h 10000"/>
                    <a:gd name="connsiteX106" fmla="*/ 3559 w 9708"/>
                    <a:gd name="connsiteY106" fmla="*/ 1323 h 10000"/>
                    <a:gd name="connsiteX107" fmla="*/ 3559 w 9708"/>
                    <a:gd name="connsiteY107" fmla="*/ 1323 h 10000"/>
                    <a:gd name="connsiteX108" fmla="*/ 3601 w 9708"/>
                    <a:gd name="connsiteY108" fmla="*/ 1344 h 10000"/>
                    <a:gd name="connsiteX109" fmla="*/ 3641 w 9708"/>
                    <a:gd name="connsiteY109" fmla="*/ 1373 h 10000"/>
                    <a:gd name="connsiteX110" fmla="*/ 3671 w 9708"/>
                    <a:gd name="connsiteY110" fmla="*/ 1398 h 10000"/>
                    <a:gd name="connsiteX111" fmla="*/ 3701 w 9708"/>
                    <a:gd name="connsiteY111" fmla="*/ 1424 h 10000"/>
                    <a:gd name="connsiteX112" fmla="*/ 3722 w 9708"/>
                    <a:gd name="connsiteY112" fmla="*/ 1453 h 10000"/>
                    <a:gd name="connsiteX113" fmla="*/ 3734 w 9708"/>
                    <a:gd name="connsiteY113" fmla="*/ 1479 h 10000"/>
                    <a:gd name="connsiteX114" fmla="*/ 3738 w 9708"/>
                    <a:gd name="connsiteY114" fmla="*/ 1512 h 10000"/>
                    <a:gd name="connsiteX115" fmla="*/ 3738 w 9708"/>
                    <a:gd name="connsiteY115" fmla="*/ 1537 h 10000"/>
                    <a:gd name="connsiteX116" fmla="*/ 3734 w 9708"/>
                    <a:gd name="connsiteY116" fmla="*/ 1563 h 10000"/>
                    <a:gd name="connsiteX117" fmla="*/ 3722 w 9708"/>
                    <a:gd name="connsiteY117" fmla="*/ 1588 h 10000"/>
                    <a:gd name="connsiteX118" fmla="*/ 3701 w 9708"/>
                    <a:gd name="connsiteY118" fmla="*/ 1605 h 10000"/>
                    <a:gd name="connsiteX119" fmla="*/ 3671 w 9708"/>
                    <a:gd name="connsiteY119" fmla="*/ 1626 h 10000"/>
                    <a:gd name="connsiteX120" fmla="*/ 3641 w 9708"/>
                    <a:gd name="connsiteY120" fmla="*/ 1643 h 10000"/>
                    <a:gd name="connsiteX121" fmla="*/ 3601 w 9708"/>
                    <a:gd name="connsiteY121" fmla="*/ 1655 h 10000"/>
                    <a:gd name="connsiteX122" fmla="*/ 3559 w 9708"/>
                    <a:gd name="connsiteY122" fmla="*/ 1664 h 10000"/>
                    <a:gd name="connsiteX123" fmla="*/ 3505 w 9708"/>
                    <a:gd name="connsiteY123" fmla="*/ 1664 h 10000"/>
                    <a:gd name="connsiteX124" fmla="*/ 0 w 9708"/>
                    <a:gd name="connsiteY124" fmla="*/ 1664 h 10000"/>
                    <a:gd name="connsiteX125" fmla="*/ 0 w 9708"/>
                    <a:gd name="connsiteY125" fmla="*/ 5206 h 10000"/>
                    <a:gd name="connsiteX126" fmla="*/ 0 w 9708"/>
                    <a:gd name="connsiteY126" fmla="*/ 5206 h 10000"/>
                    <a:gd name="connsiteX127" fmla="*/ 34 w 9708"/>
                    <a:gd name="connsiteY127" fmla="*/ 5240 h 10000"/>
                    <a:gd name="connsiteX128" fmla="*/ 65 w 9708"/>
                    <a:gd name="connsiteY128" fmla="*/ 5257 h 10000"/>
                    <a:gd name="connsiteX129" fmla="*/ 104 w 9708"/>
                    <a:gd name="connsiteY129" fmla="*/ 5265 h 10000"/>
                    <a:gd name="connsiteX130" fmla="*/ 153 w 9708"/>
                    <a:gd name="connsiteY130" fmla="*/ 5253 h 10000"/>
                    <a:gd name="connsiteX131" fmla="*/ 195 w 9708"/>
                    <a:gd name="connsiteY131" fmla="*/ 5232 h 10000"/>
                    <a:gd name="connsiteX132" fmla="*/ 235 w 9708"/>
                    <a:gd name="connsiteY132" fmla="*/ 5202 h 10000"/>
                    <a:gd name="connsiteX133" fmla="*/ 274 w 9708"/>
                    <a:gd name="connsiteY133" fmla="*/ 5152 h 10000"/>
                    <a:gd name="connsiteX134" fmla="*/ 313 w 9708"/>
                    <a:gd name="connsiteY134" fmla="*/ 5088 h 10000"/>
                    <a:gd name="connsiteX135" fmla="*/ 313 w 9708"/>
                    <a:gd name="connsiteY135" fmla="*/ 5088 h 10000"/>
                    <a:gd name="connsiteX136" fmla="*/ 349 w 9708"/>
                    <a:gd name="connsiteY136" fmla="*/ 5038 h 10000"/>
                    <a:gd name="connsiteX137" fmla="*/ 390 w 9708"/>
                    <a:gd name="connsiteY137" fmla="*/ 4983 h 10000"/>
                    <a:gd name="connsiteX138" fmla="*/ 446 w 9708"/>
                    <a:gd name="connsiteY138" fmla="*/ 4920 h 10000"/>
                    <a:gd name="connsiteX139" fmla="*/ 486 w 9708"/>
                    <a:gd name="connsiteY139" fmla="*/ 4886 h 10000"/>
                    <a:gd name="connsiteX140" fmla="*/ 525 w 9708"/>
                    <a:gd name="connsiteY140" fmla="*/ 4857 h 10000"/>
                    <a:gd name="connsiteX141" fmla="*/ 568 w 9708"/>
                    <a:gd name="connsiteY141" fmla="*/ 4832 h 10000"/>
                    <a:gd name="connsiteX142" fmla="*/ 622 w 9708"/>
                    <a:gd name="connsiteY142" fmla="*/ 4806 h 10000"/>
                    <a:gd name="connsiteX143" fmla="*/ 682 w 9708"/>
                    <a:gd name="connsiteY143" fmla="*/ 4781 h 10000"/>
                    <a:gd name="connsiteX144" fmla="*/ 739 w 9708"/>
                    <a:gd name="connsiteY144" fmla="*/ 4768 h 10000"/>
                    <a:gd name="connsiteX145" fmla="*/ 804 w 9708"/>
                    <a:gd name="connsiteY145" fmla="*/ 4756 h 10000"/>
                    <a:gd name="connsiteX146" fmla="*/ 879 w 9708"/>
                    <a:gd name="connsiteY146" fmla="*/ 4747 h 10000"/>
                    <a:gd name="connsiteX147" fmla="*/ 879 w 9708"/>
                    <a:gd name="connsiteY147" fmla="*/ 4747 h 10000"/>
                    <a:gd name="connsiteX148" fmla="*/ 962 w 9708"/>
                    <a:gd name="connsiteY148" fmla="*/ 4756 h 10000"/>
                    <a:gd name="connsiteX149" fmla="*/ 1040 w 9708"/>
                    <a:gd name="connsiteY149" fmla="*/ 4773 h 10000"/>
                    <a:gd name="connsiteX150" fmla="*/ 1119 w 9708"/>
                    <a:gd name="connsiteY150" fmla="*/ 4794 h 10000"/>
                    <a:gd name="connsiteX151" fmla="*/ 1189 w 9708"/>
                    <a:gd name="connsiteY151" fmla="*/ 4832 h 10000"/>
                    <a:gd name="connsiteX152" fmla="*/ 1263 w 9708"/>
                    <a:gd name="connsiteY152" fmla="*/ 4869 h 10000"/>
                    <a:gd name="connsiteX153" fmla="*/ 1329 w 9708"/>
                    <a:gd name="connsiteY153" fmla="*/ 4920 h 10000"/>
                    <a:gd name="connsiteX154" fmla="*/ 1396 w 9708"/>
                    <a:gd name="connsiteY154" fmla="*/ 4975 h 10000"/>
                    <a:gd name="connsiteX155" fmla="*/ 1447 w 9708"/>
                    <a:gd name="connsiteY155" fmla="*/ 5034 h 10000"/>
                    <a:gd name="connsiteX156" fmla="*/ 1499 w 9708"/>
                    <a:gd name="connsiteY156" fmla="*/ 5101 h 10000"/>
                    <a:gd name="connsiteX157" fmla="*/ 1544 w 9708"/>
                    <a:gd name="connsiteY157" fmla="*/ 5177 h 10000"/>
                    <a:gd name="connsiteX158" fmla="*/ 1591 w 9708"/>
                    <a:gd name="connsiteY158" fmla="*/ 5257 h 10000"/>
                    <a:gd name="connsiteX159" fmla="*/ 1622 w 9708"/>
                    <a:gd name="connsiteY159" fmla="*/ 5341 h 10000"/>
                    <a:gd name="connsiteX160" fmla="*/ 1648 w 9708"/>
                    <a:gd name="connsiteY160" fmla="*/ 5430 h 10000"/>
                    <a:gd name="connsiteX161" fmla="*/ 1669 w 9708"/>
                    <a:gd name="connsiteY161" fmla="*/ 5522 h 10000"/>
                    <a:gd name="connsiteX162" fmla="*/ 1682 w 9708"/>
                    <a:gd name="connsiteY162" fmla="*/ 5619 h 10000"/>
                    <a:gd name="connsiteX163" fmla="*/ 1687 w 9708"/>
                    <a:gd name="connsiteY163" fmla="*/ 5720 h 10000"/>
                    <a:gd name="connsiteX164" fmla="*/ 1687 w 9708"/>
                    <a:gd name="connsiteY164" fmla="*/ 5720 h 10000"/>
                    <a:gd name="connsiteX165" fmla="*/ 1682 w 9708"/>
                    <a:gd name="connsiteY165" fmla="*/ 5817 h 10000"/>
                    <a:gd name="connsiteX166" fmla="*/ 1669 w 9708"/>
                    <a:gd name="connsiteY166" fmla="*/ 5914 h 10000"/>
                    <a:gd name="connsiteX167" fmla="*/ 1648 w 9708"/>
                    <a:gd name="connsiteY167" fmla="*/ 6007 h 10000"/>
                    <a:gd name="connsiteX168" fmla="*/ 1622 w 9708"/>
                    <a:gd name="connsiteY168" fmla="*/ 6095 h 10000"/>
                    <a:gd name="connsiteX169" fmla="*/ 1591 w 9708"/>
                    <a:gd name="connsiteY169" fmla="*/ 6179 h 10000"/>
                    <a:gd name="connsiteX170" fmla="*/ 1544 w 9708"/>
                    <a:gd name="connsiteY170" fmla="*/ 6259 h 10000"/>
                    <a:gd name="connsiteX171" fmla="*/ 1499 w 9708"/>
                    <a:gd name="connsiteY171" fmla="*/ 6335 h 10000"/>
                    <a:gd name="connsiteX172" fmla="*/ 1447 w 9708"/>
                    <a:gd name="connsiteY172" fmla="*/ 6398 h 10000"/>
                    <a:gd name="connsiteX173" fmla="*/ 1396 w 9708"/>
                    <a:gd name="connsiteY173" fmla="*/ 6462 h 10000"/>
                    <a:gd name="connsiteX174" fmla="*/ 1329 w 9708"/>
                    <a:gd name="connsiteY174" fmla="*/ 6516 h 10000"/>
                    <a:gd name="connsiteX175" fmla="*/ 1263 w 9708"/>
                    <a:gd name="connsiteY175" fmla="*/ 6567 h 10000"/>
                    <a:gd name="connsiteX176" fmla="*/ 1189 w 9708"/>
                    <a:gd name="connsiteY176" fmla="*/ 6605 h 10000"/>
                    <a:gd name="connsiteX177" fmla="*/ 1119 w 9708"/>
                    <a:gd name="connsiteY177" fmla="*/ 6643 h 10000"/>
                    <a:gd name="connsiteX178" fmla="*/ 1040 w 9708"/>
                    <a:gd name="connsiteY178" fmla="*/ 6664 h 10000"/>
                    <a:gd name="connsiteX179" fmla="*/ 962 w 9708"/>
                    <a:gd name="connsiteY179" fmla="*/ 6681 h 10000"/>
                    <a:gd name="connsiteX180" fmla="*/ 879 w 9708"/>
                    <a:gd name="connsiteY180" fmla="*/ 6681 h 10000"/>
                    <a:gd name="connsiteX181" fmla="*/ 879 w 9708"/>
                    <a:gd name="connsiteY181" fmla="*/ 6681 h 10000"/>
                    <a:gd name="connsiteX182" fmla="*/ 804 w 9708"/>
                    <a:gd name="connsiteY182" fmla="*/ 6681 h 10000"/>
                    <a:gd name="connsiteX183" fmla="*/ 739 w 9708"/>
                    <a:gd name="connsiteY183" fmla="*/ 6668 h 10000"/>
                    <a:gd name="connsiteX184" fmla="*/ 682 w 9708"/>
                    <a:gd name="connsiteY184" fmla="*/ 6651 h 10000"/>
                    <a:gd name="connsiteX185" fmla="*/ 622 w 9708"/>
                    <a:gd name="connsiteY185" fmla="*/ 6630 h 10000"/>
                    <a:gd name="connsiteX186" fmla="*/ 568 w 9708"/>
                    <a:gd name="connsiteY186" fmla="*/ 6605 h 10000"/>
                    <a:gd name="connsiteX187" fmla="*/ 525 w 9708"/>
                    <a:gd name="connsiteY187" fmla="*/ 6575 h 10000"/>
                    <a:gd name="connsiteX188" fmla="*/ 486 w 9708"/>
                    <a:gd name="connsiteY188" fmla="*/ 6550 h 10000"/>
                    <a:gd name="connsiteX189" fmla="*/ 446 w 9708"/>
                    <a:gd name="connsiteY189" fmla="*/ 6516 h 10000"/>
                    <a:gd name="connsiteX190" fmla="*/ 390 w 9708"/>
                    <a:gd name="connsiteY190" fmla="*/ 6453 h 10000"/>
                    <a:gd name="connsiteX191" fmla="*/ 349 w 9708"/>
                    <a:gd name="connsiteY191" fmla="*/ 6398 h 10000"/>
                    <a:gd name="connsiteX192" fmla="*/ 313 w 9708"/>
                    <a:gd name="connsiteY192" fmla="*/ 6348 h 10000"/>
                    <a:gd name="connsiteX193" fmla="*/ 313 w 9708"/>
                    <a:gd name="connsiteY193" fmla="*/ 6348 h 10000"/>
                    <a:gd name="connsiteX194" fmla="*/ 274 w 9708"/>
                    <a:gd name="connsiteY194" fmla="*/ 6285 h 10000"/>
                    <a:gd name="connsiteX195" fmla="*/ 235 w 9708"/>
                    <a:gd name="connsiteY195" fmla="*/ 6234 h 10000"/>
                    <a:gd name="connsiteX196" fmla="*/ 195 w 9708"/>
                    <a:gd name="connsiteY196" fmla="*/ 6205 h 10000"/>
                    <a:gd name="connsiteX197" fmla="*/ 153 w 9708"/>
                    <a:gd name="connsiteY197" fmla="*/ 6179 h 10000"/>
                    <a:gd name="connsiteX198" fmla="*/ 104 w 9708"/>
                    <a:gd name="connsiteY198" fmla="*/ 6171 h 10000"/>
                    <a:gd name="connsiteX199" fmla="*/ 65 w 9708"/>
                    <a:gd name="connsiteY199" fmla="*/ 6179 h 10000"/>
                    <a:gd name="connsiteX200" fmla="*/ 34 w 9708"/>
                    <a:gd name="connsiteY200" fmla="*/ 6196 h 10000"/>
                    <a:gd name="connsiteX201" fmla="*/ 0 w 9708"/>
                    <a:gd name="connsiteY201" fmla="*/ 6230 h 10000"/>
                    <a:gd name="connsiteX202" fmla="*/ 0 w 9708"/>
                    <a:gd name="connsiteY202" fmla="*/ 10000 h 10000"/>
                    <a:gd name="connsiteX203" fmla="*/ 8653 w 9708"/>
                    <a:gd name="connsiteY203" fmla="*/ 10000 h 10000"/>
                    <a:gd name="connsiteX204" fmla="*/ 9663 w 9708"/>
                    <a:gd name="connsiteY204" fmla="*/ 4760 h 10000"/>
                    <a:gd name="connsiteX0" fmla="*/ 8913 w 9950"/>
                    <a:gd name="connsiteY0" fmla="*/ 10000 h 10000"/>
                    <a:gd name="connsiteX1" fmla="*/ 9863 w 9950"/>
                    <a:gd name="connsiteY1" fmla="*/ 4756 h 10000"/>
                    <a:gd name="connsiteX2" fmla="*/ 9790 w 9950"/>
                    <a:gd name="connsiteY2" fmla="*/ 4756 h 10000"/>
                    <a:gd name="connsiteX3" fmla="*/ 9723 w 9950"/>
                    <a:gd name="connsiteY3" fmla="*/ 4768 h 10000"/>
                    <a:gd name="connsiteX4" fmla="*/ 9660 w 9950"/>
                    <a:gd name="connsiteY4" fmla="*/ 4785 h 10000"/>
                    <a:gd name="connsiteX5" fmla="*/ 9600 w 9950"/>
                    <a:gd name="connsiteY5" fmla="*/ 4806 h 10000"/>
                    <a:gd name="connsiteX6" fmla="*/ 9553 w 9950"/>
                    <a:gd name="connsiteY6" fmla="*/ 4832 h 10000"/>
                    <a:gd name="connsiteX7" fmla="*/ 9501 w 9950"/>
                    <a:gd name="connsiteY7" fmla="*/ 4861 h 10000"/>
                    <a:gd name="connsiteX8" fmla="*/ 9463 w 9950"/>
                    <a:gd name="connsiteY8" fmla="*/ 4895 h 10000"/>
                    <a:gd name="connsiteX9" fmla="*/ 9422 w 9950"/>
                    <a:gd name="connsiteY9" fmla="*/ 4924 h 10000"/>
                    <a:gd name="connsiteX10" fmla="*/ 9359 w 9950"/>
                    <a:gd name="connsiteY10" fmla="*/ 4987 h 10000"/>
                    <a:gd name="connsiteX11" fmla="*/ 9318 w 9950"/>
                    <a:gd name="connsiteY11" fmla="*/ 5038 h 10000"/>
                    <a:gd name="connsiteX12" fmla="*/ 9286 w 9950"/>
                    <a:gd name="connsiteY12" fmla="*/ 5097 h 10000"/>
                    <a:gd name="connsiteX13" fmla="*/ 9286 w 9950"/>
                    <a:gd name="connsiteY13" fmla="*/ 5097 h 10000"/>
                    <a:gd name="connsiteX14" fmla="*/ 9258 w 9950"/>
                    <a:gd name="connsiteY14" fmla="*/ 5131 h 10000"/>
                    <a:gd name="connsiteX15" fmla="*/ 9233 w 9950"/>
                    <a:gd name="connsiteY15" fmla="*/ 5168 h 10000"/>
                    <a:gd name="connsiteX16" fmla="*/ 9206 w 9950"/>
                    <a:gd name="connsiteY16" fmla="*/ 5202 h 10000"/>
                    <a:gd name="connsiteX17" fmla="*/ 9169 w 9950"/>
                    <a:gd name="connsiteY17" fmla="*/ 5227 h 10000"/>
                    <a:gd name="connsiteX18" fmla="*/ 9142 w 9950"/>
                    <a:gd name="connsiteY18" fmla="*/ 5244 h 10000"/>
                    <a:gd name="connsiteX19" fmla="*/ 9110 w 9950"/>
                    <a:gd name="connsiteY19" fmla="*/ 5257 h 10000"/>
                    <a:gd name="connsiteX20" fmla="*/ 9083 w 9950"/>
                    <a:gd name="connsiteY20" fmla="*/ 5265 h 10000"/>
                    <a:gd name="connsiteX21" fmla="*/ 9047 w 9950"/>
                    <a:gd name="connsiteY21" fmla="*/ 5265 h 10000"/>
                    <a:gd name="connsiteX22" fmla="*/ 9020 w 9950"/>
                    <a:gd name="connsiteY22" fmla="*/ 5257 h 10000"/>
                    <a:gd name="connsiteX23" fmla="*/ 9002 w 9950"/>
                    <a:gd name="connsiteY23" fmla="*/ 5244 h 10000"/>
                    <a:gd name="connsiteX24" fmla="*/ 8975 w 9950"/>
                    <a:gd name="connsiteY24" fmla="*/ 5227 h 10000"/>
                    <a:gd name="connsiteX25" fmla="*/ 8953 w 9950"/>
                    <a:gd name="connsiteY25" fmla="*/ 5202 h 10000"/>
                    <a:gd name="connsiteX26" fmla="*/ 8940 w 9950"/>
                    <a:gd name="connsiteY26" fmla="*/ 5168 h 10000"/>
                    <a:gd name="connsiteX27" fmla="*/ 8928 w 9950"/>
                    <a:gd name="connsiteY27" fmla="*/ 5131 h 10000"/>
                    <a:gd name="connsiteX28" fmla="*/ 8923 w 9950"/>
                    <a:gd name="connsiteY28" fmla="*/ 5088 h 10000"/>
                    <a:gd name="connsiteX29" fmla="*/ 8913 w 9950"/>
                    <a:gd name="connsiteY29" fmla="*/ 5046 h 10000"/>
                    <a:gd name="connsiteX30" fmla="*/ 8913 w 9950"/>
                    <a:gd name="connsiteY30" fmla="*/ 1664 h 10000"/>
                    <a:gd name="connsiteX31" fmla="*/ 5066 w 9950"/>
                    <a:gd name="connsiteY31" fmla="*/ 1664 h 10000"/>
                    <a:gd name="connsiteX32" fmla="*/ 5066 w 9950"/>
                    <a:gd name="connsiteY32" fmla="*/ 1664 h 10000"/>
                    <a:gd name="connsiteX33" fmla="*/ 5012 w 9950"/>
                    <a:gd name="connsiteY33" fmla="*/ 1664 h 10000"/>
                    <a:gd name="connsiteX34" fmla="*/ 4962 w 9950"/>
                    <a:gd name="connsiteY34" fmla="*/ 1655 h 10000"/>
                    <a:gd name="connsiteX35" fmla="*/ 4922 w 9950"/>
                    <a:gd name="connsiteY35" fmla="*/ 1643 h 10000"/>
                    <a:gd name="connsiteX36" fmla="*/ 4891 w 9950"/>
                    <a:gd name="connsiteY36" fmla="*/ 1626 h 10000"/>
                    <a:gd name="connsiteX37" fmla="*/ 4864 w 9950"/>
                    <a:gd name="connsiteY37" fmla="*/ 1605 h 10000"/>
                    <a:gd name="connsiteX38" fmla="*/ 4841 w 9950"/>
                    <a:gd name="connsiteY38" fmla="*/ 1588 h 10000"/>
                    <a:gd name="connsiteX39" fmla="*/ 4829 w 9950"/>
                    <a:gd name="connsiteY39" fmla="*/ 1563 h 10000"/>
                    <a:gd name="connsiteX40" fmla="*/ 4825 w 9950"/>
                    <a:gd name="connsiteY40" fmla="*/ 1537 h 10000"/>
                    <a:gd name="connsiteX41" fmla="*/ 4825 w 9950"/>
                    <a:gd name="connsiteY41" fmla="*/ 1512 h 10000"/>
                    <a:gd name="connsiteX42" fmla="*/ 4829 w 9950"/>
                    <a:gd name="connsiteY42" fmla="*/ 1479 h 10000"/>
                    <a:gd name="connsiteX43" fmla="*/ 4841 w 9950"/>
                    <a:gd name="connsiteY43" fmla="*/ 1453 h 10000"/>
                    <a:gd name="connsiteX44" fmla="*/ 4864 w 9950"/>
                    <a:gd name="connsiteY44" fmla="*/ 1424 h 10000"/>
                    <a:gd name="connsiteX45" fmla="*/ 4891 w 9950"/>
                    <a:gd name="connsiteY45" fmla="*/ 1398 h 10000"/>
                    <a:gd name="connsiteX46" fmla="*/ 4922 w 9950"/>
                    <a:gd name="connsiteY46" fmla="*/ 1373 h 10000"/>
                    <a:gd name="connsiteX47" fmla="*/ 4962 w 9950"/>
                    <a:gd name="connsiteY47" fmla="*/ 1344 h 10000"/>
                    <a:gd name="connsiteX48" fmla="*/ 5012 w 9950"/>
                    <a:gd name="connsiteY48" fmla="*/ 1323 h 10000"/>
                    <a:gd name="connsiteX49" fmla="*/ 5012 w 9950"/>
                    <a:gd name="connsiteY49" fmla="*/ 1323 h 10000"/>
                    <a:gd name="connsiteX50" fmla="*/ 5066 w 9950"/>
                    <a:gd name="connsiteY50" fmla="*/ 1293 h 10000"/>
                    <a:gd name="connsiteX51" fmla="*/ 5125 w 9950"/>
                    <a:gd name="connsiteY51" fmla="*/ 1247 h 10000"/>
                    <a:gd name="connsiteX52" fmla="*/ 5194 w 9950"/>
                    <a:gd name="connsiteY52" fmla="*/ 1192 h 10000"/>
                    <a:gd name="connsiteX53" fmla="*/ 5225 w 9950"/>
                    <a:gd name="connsiteY53" fmla="*/ 1158 h 10000"/>
                    <a:gd name="connsiteX54" fmla="*/ 5262 w 9950"/>
                    <a:gd name="connsiteY54" fmla="*/ 1116 h 10000"/>
                    <a:gd name="connsiteX55" fmla="*/ 5287 w 9950"/>
                    <a:gd name="connsiteY55" fmla="*/ 1070 h 10000"/>
                    <a:gd name="connsiteX56" fmla="*/ 5314 w 9950"/>
                    <a:gd name="connsiteY56" fmla="*/ 1019 h 10000"/>
                    <a:gd name="connsiteX57" fmla="*/ 5343 w 9950"/>
                    <a:gd name="connsiteY57" fmla="*/ 969 h 10000"/>
                    <a:gd name="connsiteX58" fmla="*/ 5355 w 9950"/>
                    <a:gd name="connsiteY58" fmla="*/ 906 h 10000"/>
                    <a:gd name="connsiteX59" fmla="*/ 5369 w 9950"/>
                    <a:gd name="connsiteY59" fmla="*/ 842 h 10000"/>
                    <a:gd name="connsiteX60" fmla="*/ 5373 w 9950"/>
                    <a:gd name="connsiteY60" fmla="*/ 775 h 10000"/>
                    <a:gd name="connsiteX61" fmla="*/ 5373 w 9950"/>
                    <a:gd name="connsiteY61" fmla="*/ 775 h 10000"/>
                    <a:gd name="connsiteX62" fmla="*/ 5369 w 9950"/>
                    <a:gd name="connsiteY62" fmla="*/ 699 h 10000"/>
                    <a:gd name="connsiteX63" fmla="*/ 5347 w 9950"/>
                    <a:gd name="connsiteY63" fmla="*/ 619 h 10000"/>
                    <a:gd name="connsiteX64" fmla="*/ 5329 w 9950"/>
                    <a:gd name="connsiteY64" fmla="*/ 548 h 10000"/>
                    <a:gd name="connsiteX65" fmla="*/ 5287 w 9950"/>
                    <a:gd name="connsiteY65" fmla="*/ 472 h 10000"/>
                    <a:gd name="connsiteX66" fmla="*/ 5247 w 9950"/>
                    <a:gd name="connsiteY66" fmla="*/ 409 h 10000"/>
                    <a:gd name="connsiteX67" fmla="*/ 5194 w 9950"/>
                    <a:gd name="connsiteY67" fmla="*/ 341 h 10000"/>
                    <a:gd name="connsiteX68" fmla="*/ 5137 w 9950"/>
                    <a:gd name="connsiteY68" fmla="*/ 282 h 10000"/>
                    <a:gd name="connsiteX69" fmla="*/ 5070 w 9950"/>
                    <a:gd name="connsiteY69" fmla="*/ 227 h 10000"/>
                    <a:gd name="connsiteX70" fmla="*/ 5000 w 9950"/>
                    <a:gd name="connsiteY70" fmla="*/ 177 h 10000"/>
                    <a:gd name="connsiteX71" fmla="*/ 4918 w 9950"/>
                    <a:gd name="connsiteY71" fmla="*/ 135 h 10000"/>
                    <a:gd name="connsiteX72" fmla="*/ 4829 w 9950"/>
                    <a:gd name="connsiteY72" fmla="*/ 97 h 10000"/>
                    <a:gd name="connsiteX73" fmla="*/ 4742 w 9950"/>
                    <a:gd name="connsiteY73" fmla="*/ 63 h 10000"/>
                    <a:gd name="connsiteX74" fmla="*/ 4647 w 9950"/>
                    <a:gd name="connsiteY74" fmla="*/ 38 h 10000"/>
                    <a:gd name="connsiteX75" fmla="*/ 4545 w 9950"/>
                    <a:gd name="connsiteY75" fmla="*/ 13 h 10000"/>
                    <a:gd name="connsiteX76" fmla="*/ 4444 w 9950"/>
                    <a:gd name="connsiteY76" fmla="*/ 8 h 10000"/>
                    <a:gd name="connsiteX77" fmla="*/ 4338 w 9950"/>
                    <a:gd name="connsiteY77" fmla="*/ 0 h 10000"/>
                    <a:gd name="connsiteX78" fmla="*/ 4338 w 9950"/>
                    <a:gd name="connsiteY78" fmla="*/ 0 h 10000"/>
                    <a:gd name="connsiteX79" fmla="*/ 4230 w 9950"/>
                    <a:gd name="connsiteY79" fmla="*/ 8 h 10000"/>
                    <a:gd name="connsiteX80" fmla="*/ 4129 w 9950"/>
                    <a:gd name="connsiteY80" fmla="*/ 13 h 10000"/>
                    <a:gd name="connsiteX81" fmla="*/ 4027 w 9950"/>
                    <a:gd name="connsiteY81" fmla="*/ 38 h 10000"/>
                    <a:gd name="connsiteX82" fmla="*/ 3931 w 9950"/>
                    <a:gd name="connsiteY82" fmla="*/ 63 h 10000"/>
                    <a:gd name="connsiteX83" fmla="*/ 3846 w 9950"/>
                    <a:gd name="connsiteY83" fmla="*/ 97 h 10000"/>
                    <a:gd name="connsiteX84" fmla="*/ 3759 w 9950"/>
                    <a:gd name="connsiteY84" fmla="*/ 135 h 10000"/>
                    <a:gd name="connsiteX85" fmla="*/ 3679 w 9950"/>
                    <a:gd name="connsiteY85" fmla="*/ 177 h 10000"/>
                    <a:gd name="connsiteX86" fmla="*/ 3610 w 9950"/>
                    <a:gd name="connsiteY86" fmla="*/ 227 h 10000"/>
                    <a:gd name="connsiteX87" fmla="*/ 3546 w 9950"/>
                    <a:gd name="connsiteY87" fmla="*/ 282 h 10000"/>
                    <a:gd name="connsiteX88" fmla="*/ 3482 w 9950"/>
                    <a:gd name="connsiteY88" fmla="*/ 341 h 10000"/>
                    <a:gd name="connsiteX89" fmla="*/ 3427 w 9950"/>
                    <a:gd name="connsiteY89" fmla="*/ 409 h 10000"/>
                    <a:gd name="connsiteX90" fmla="*/ 3388 w 9950"/>
                    <a:gd name="connsiteY90" fmla="*/ 472 h 10000"/>
                    <a:gd name="connsiteX91" fmla="*/ 3357 w 9950"/>
                    <a:gd name="connsiteY91" fmla="*/ 548 h 10000"/>
                    <a:gd name="connsiteX92" fmla="*/ 3329 w 9950"/>
                    <a:gd name="connsiteY92" fmla="*/ 619 h 10000"/>
                    <a:gd name="connsiteX93" fmla="*/ 3307 w 9950"/>
                    <a:gd name="connsiteY93" fmla="*/ 699 h 10000"/>
                    <a:gd name="connsiteX94" fmla="*/ 3307 w 9950"/>
                    <a:gd name="connsiteY94" fmla="*/ 775 h 10000"/>
                    <a:gd name="connsiteX95" fmla="*/ 3307 w 9950"/>
                    <a:gd name="connsiteY95" fmla="*/ 775 h 10000"/>
                    <a:gd name="connsiteX96" fmla="*/ 3307 w 9950"/>
                    <a:gd name="connsiteY96" fmla="*/ 842 h 10000"/>
                    <a:gd name="connsiteX97" fmla="*/ 3321 w 9950"/>
                    <a:gd name="connsiteY97" fmla="*/ 906 h 10000"/>
                    <a:gd name="connsiteX98" fmla="*/ 3344 w 9950"/>
                    <a:gd name="connsiteY98" fmla="*/ 969 h 10000"/>
                    <a:gd name="connsiteX99" fmla="*/ 3361 w 9950"/>
                    <a:gd name="connsiteY99" fmla="*/ 1019 h 10000"/>
                    <a:gd name="connsiteX100" fmla="*/ 3388 w 9950"/>
                    <a:gd name="connsiteY100" fmla="*/ 1070 h 10000"/>
                    <a:gd name="connsiteX101" fmla="*/ 3423 w 9950"/>
                    <a:gd name="connsiteY101" fmla="*/ 1116 h 10000"/>
                    <a:gd name="connsiteX102" fmla="*/ 3450 w 9950"/>
                    <a:gd name="connsiteY102" fmla="*/ 1158 h 10000"/>
                    <a:gd name="connsiteX103" fmla="*/ 3491 w 9950"/>
                    <a:gd name="connsiteY103" fmla="*/ 1192 h 10000"/>
                    <a:gd name="connsiteX104" fmla="*/ 3550 w 9950"/>
                    <a:gd name="connsiteY104" fmla="*/ 1247 h 10000"/>
                    <a:gd name="connsiteX105" fmla="*/ 3610 w 9950"/>
                    <a:gd name="connsiteY105" fmla="*/ 1293 h 10000"/>
                    <a:gd name="connsiteX106" fmla="*/ 3666 w 9950"/>
                    <a:gd name="connsiteY106" fmla="*/ 1323 h 10000"/>
                    <a:gd name="connsiteX107" fmla="*/ 3666 w 9950"/>
                    <a:gd name="connsiteY107" fmla="*/ 1323 h 10000"/>
                    <a:gd name="connsiteX108" fmla="*/ 3709 w 9950"/>
                    <a:gd name="connsiteY108" fmla="*/ 1344 h 10000"/>
                    <a:gd name="connsiteX109" fmla="*/ 3751 w 9950"/>
                    <a:gd name="connsiteY109" fmla="*/ 1373 h 10000"/>
                    <a:gd name="connsiteX110" fmla="*/ 3781 w 9950"/>
                    <a:gd name="connsiteY110" fmla="*/ 1398 h 10000"/>
                    <a:gd name="connsiteX111" fmla="*/ 3812 w 9950"/>
                    <a:gd name="connsiteY111" fmla="*/ 1424 h 10000"/>
                    <a:gd name="connsiteX112" fmla="*/ 3834 w 9950"/>
                    <a:gd name="connsiteY112" fmla="*/ 1453 h 10000"/>
                    <a:gd name="connsiteX113" fmla="*/ 3846 w 9950"/>
                    <a:gd name="connsiteY113" fmla="*/ 1479 h 10000"/>
                    <a:gd name="connsiteX114" fmla="*/ 3850 w 9950"/>
                    <a:gd name="connsiteY114" fmla="*/ 1512 h 10000"/>
                    <a:gd name="connsiteX115" fmla="*/ 3850 w 9950"/>
                    <a:gd name="connsiteY115" fmla="*/ 1537 h 10000"/>
                    <a:gd name="connsiteX116" fmla="*/ 3846 w 9950"/>
                    <a:gd name="connsiteY116" fmla="*/ 1563 h 10000"/>
                    <a:gd name="connsiteX117" fmla="*/ 3834 w 9950"/>
                    <a:gd name="connsiteY117" fmla="*/ 1588 h 10000"/>
                    <a:gd name="connsiteX118" fmla="*/ 3812 w 9950"/>
                    <a:gd name="connsiteY118" fmla="*/ 1605 h 10000"/>
                    <a:gd name="connsiteX119" fmla="*/ 3781 w 9950"/>
                    <a:gd name="connsiteY119" fmla="*/ 1626 h 10000"/>
                    <a:gd name="connsiteX120" fmla="*/ 3751 w 9950"/>
                    <a:gd name="connsiteY120" fmla="*/ 1643 h 10000"/>
                    <a:gd name="connsiteX121" fmla="*/ 3709 w 9950"/>
                    <a:gd name="connsiteY121" fmla="*/ 1655 h 10000"/>
                    <a:gd name="connsiteX122" fmla="*/ 3666 w 9950"/>
                    <a:gd name="connsiteY122" fmla="*/ 1664 h 10000"/>
                    <a:gd name="connsiteX123" fmla="*/ 3610 w 9950"/>
                    <a:gd name="connsiteY123" fmla="*/ 1664 h 10000"/>
                    <a:gd name="connsiteX124" fmla="*/ 0 w 9950"/>
                    <a:gd name="connsiteY124" fmla="*/ 1664 h 10000"/>
                    <a:gd name="connsiteX125" fmla="*/ 0 w 9950"/>
                    <a:gd name="connsiteY125" fmla="*/ 5206 h 10000"/>
                    <a:gd name="connsiteX126" fmla="*/ 0 w 9950"/>
                    <a:gd name="connsiteY126" fmla="*/ 5206 h 10000"/>
                    <a:gd name="connsiteX127" fmla="*/ 35 w 9950"/>
                    <a:gd name="connsiteY127" fmla="*/ 5240 h 10000"/>
                    <a:gd name="connsiteX128" fmla="*/ 67 w 9950"/>
                    <a:gd name="connsiteY128" fmla="*/ 5257 h 10000"/>
                    <a:gd name="connsiteX129" fmla="*/ 107 w 9950"/>
                    <a:gd name="connsiteY129" fmla="*/ 5265 h 10000"/>
                    <a:gd name="connsiteX130" fmla="*/ 158 w 9950"/>
                    <a:gd name="connsiteY130" fmla="*/ 5253 h 10000"/>
                    <a:gd name="connsiteX131" fmla="*/ 201 w 9950"/>
                    <a:gd name="connsiteY131" fmla="*/ 5232 h 10000"/>
                    <a:gd name="connsiteX132" fmla="*/ 242 w 9950"/>
                    <a:gd name="connsiteY132" fmla="*/ 5202 h 10000"/>
                    <a:gd name="connsiteX133" fmla="*/ 282 w 9950"/>
                    <a:gd name="connsiteY133" fmla="*/ 5152 h 10000"/>
                    <a:gd name="connsiteX134" fmla="*/ 322 w 9950"/>
                    <a:gd name="connsiteY134" fmla="*/ 5088 h 10000"/>
                    <a:gd name="connsiteX135" fmla="*/ 322 w 9950"/>
                    <a:gd name="connsiteY135" fmla="*/ 5088 h 10000"/>
                    <a:gd name="connsiteX136" fmla="*/ 359 w 9950"/>
                    <a:gd name="connsiteY136" fmla="*/ 5038 h 10000"/>
                    <a:gd name="connsiteX137" fmla="*/ 402 w 9950"/>
                    <a:gd name="connsiteY137" fmla="*/ 4983 h 10000"/>
                    <a:gd name="connsiteX138" fmla="*/ 459 w 9950"/>
                    <a:gd name="connsiteY138" fmla="*/ 4920 h 10000"/>
                    <a:gd name="connsiteX139" fmla="*/ 501 w 9950"/>
                    <a:gd name="connsiteY139" fmla="*/ 4886 h 10000"/>
                    <a:gd name="connsiteX140" fmla="*/ 541 w 9950"/>
                    <a:gd name="connsiteY140" fmla="*/ 4857 h 10000"/>
                    <a:gd name="connsiteX141" fmla="*/ 585 w 9950"/>
                    <a:gd name="connsiteY141" fmla="*/ 4832 h 10000"/>
                    <a:gd name="connsiteX142" fmla="*/ 641 w 9950"/>
                    <a:gd name="connsiteY142" fmla="*/ 4806 h 10000"/>
                    <a:gd name="connsiteX143" fmla="*/ 703 w 9950"/>
                    <a:gd name="connsiteY143" fmla="*/ 4781 h 10000"/>
                    <a:gd name="connsiteX144" fmla="*/ 761 w 9950"/>
                    <a:gd name="connsiteY144" fmla="*/ 4768 h 10000"/>
                    <a:gd name="connsiteX145" fmla="*/ 828 w 9950"/>
                    <a:gd name="connsiteY145" fmla="*/ 4756 h 10000"/>
                    <a:gd name="connsiteX146" fmla="*/ 905 w 9950"/>
                    <a:gd name="connsiteY146" fmla="*/ 4747 h 10000"/>
                    <a:gd name="connsiteX147" fmla="*/ 905 w 9950"/>
                    <a:gd name="connsiteY147" fmla="*/ 4747 h 10000"/>
                    <a:gd name="connsiteX148" fmla="*/ 991 w 9950"/>
                    <a:gd name="connsiteY148" fmla="*/ 4756 h 10000"/>
                    <a:gd name="connsiteX149" fmla="*/ 1071 w 9950"/>
                    <a:gd name="connsiteY149" fmla="*/ 4773 h 10000"/>
                    <a:gd name="connsiteX150" fmla="*/ 1153 w 9950"/>
                    <a:gd name="connsiteY150" fmla="*/ 4794 h 10000"/>
                    <a:gd name="connsiteX151" fmla="*/ 1225 w 9950"/>
                    <a:gd name="connsiteY151" fmla="*/ 4832 h 10000"/>
                    <a:gd name="connsiteX152" fmla="*/ 1301 w 9950"/>
                    <a:gd name="connsiteY152" fmla="*/ 4869 h 10000"/>
                    <a:gd name="connsiteX153" fmla="*/ 1369 w 9950"/>
                    <a:gd name="connsiteY153" fmla="*/ 4920 h 10000"/>
                    <a:gd name="connsiteX154" fmla="*/ 1438 w 9950"/>
                    <a:gd name="connsiteY154" fmla="*/ 4975 h 10000"/>
                    <a:gd name="connsiteX155" fmla="*/ 1491 w 9950"/>
                    <a:gd name="connsiteY155" fmla="*/ 5034 h 10000"/>
                    <a:gd name="connsiteX156" fmla="*/ 1544 w 9950"/>
                    <a:gd name="connsiteY156" fmla="*/ 5101 h 10000"/>
                    <a:gd name="connsiteX157" fmla="*/ 1590 w 9950"/>
                    <a:gd name="connsiteY157" fmla="*/ 5177 h 10000"/>
                    <a:gd name="connsiteX158" fmla="*/ 1639 w 9950"/>
                    <a:gd name="connsiteY158" fmla="*/ 5257 h 10000"/>
                    <a:gd name="connsiteX159" fmla="*/ 1671 w 9950"/>
                    <a:gd name="connsiteY159" fmla="*/ 5341 h 10000"/>
                    <a:gd name="connsiteX160" fmla="*/ 1698 w 9950"/>
                    <a:gd name="connsiteY160" fmla="*/ 5430 h 10000"/>
                    <a:gd name="connsiteX161" fmla="*/ 1719 w 9950"/>
                    <a:gd name="connsiteY161" fmla="*/ 5522 h 10000"/>
                    <a:gd name="connsiteX162" fmla="*/ 1733 w 9950"/>
                    <a:gd name="connsiteY162" fmla="*/ 5619 h 10000"/>
                    <a:gd name="connsiteX163" fmla="*/ 1738 w 9950"/>
                    <a:gd name="connsiteY163" fmla="*/ 5720 h 10000"/>
                    <a:gd name="connsiteX164" fmla="*/ 1738 w 9950"/>
                    <a:gd name="connsiteY164" fmla="*/ 5720 h 10000"/>
                    <a:gd name="connsiteX165" fmla="*/ 1733 w 9950"/>
                    <a:gd name="connsiteY165" fmla="*/ 5817 h 10000"/>
                    <a:gd name="connsiteX166" fmla="*/ 1719 w 9950"/>
                    <a:gd name="connsiteY166" fmla="*/ 5914 h 10000"/>
                    <a:gd name="connsiteX167" fmla="*/ 1698 w 9950"/>
                    <a:gd name="connsiteY167" fmla="*/ 6007 h 10000"/>
                    <a:gd name="connsiteX168" fmla="*/ 1671 w 9950"/>
                    <a:gd name="connsiteY168" fmla="*/ 6095 h 10000"/>
                    <a:gd name="connsiteX169" fmla="*/ 1639 w 9950"/>
                    <a:gd name="connsiteY169" fmla="*/ 6179 h 10000"/>
                    <a:gd name="connsiteX170" fmla="*/ 1590 w 9950"/>
                    <a:gd name="connsiteY170" fmla="*/ 6259 h 10000"/>
                    <a:gd name="connsiteX171" fmla="*/ 1544 w 9950"/>
                    <a:gd name="connsiteY171" fmla="*/ 6335 h 10000"/>
                    <a:gd name="connsiteX172" fmla="*/ 1491 w 9950"/>
                    <a:gd name="connsiteY172" fmla="*/ 6398 h 10000"/>
                    <a:gd name="connsiteX173" fmla="*/ 1438 w 9950"/>
                    <a:gd name="connsiteY173" fmla="*/ 6462 h 10000"/>
                    <a:gd name="connsiteX174" fmla="*/ 1369 w 9950"/>
                    <a:gd name="connsiteY174" fmla="*/ 6516 h 10000"/>
                    <a:gd name="connsiteX175" fmla="*/ 1301 w 9950"/>
                    <a:gd name="connsiteY175" fmla="*/ 6567 h 10000"/>
                    <a:gd name="connsiteX176" fmla="*/ 1225 w 9950"/>
                    <a:gd name="connsiteY176" fmla="*/ 6605 h 10000"/>
                    <a:gd name="connsiteX177" fmla="*/ 1153 w 9950"/>
                    <a:gd name="connsiteY177" fmla="*/ 6643 h 10000"/>
                    <a:gd name="connsiteX178" fmla="*/ 1071 w 9950"/>
                    <a:gd name="connsiteY178" fmla="*/ 6664 h 10000"/>
                    <a:gd name="connsiteX179" fmla="*/ 991 w 9950"/>
                    <a:gd name="connsiteY179" fmla="*/ 6681 h 10000"/>
                    <a:gd name="connsiteX180" fmla="*/ 905 w 9950"/>
                    <a:gd name="connsiteY180" fmla="*/ 6681 h 10000"/>
                    <a:gd name="connsiteX181" fmla="*/ 905 w 9950"/>
                    <a:gd name="connsiteY181" fmla="*/ 6681 h 10000"/>
                    <a:gd name="connsiteX182" fmla="*/ 828 w 9950"/>
                    <a:gd name="connsiteY182" fmla="*/ 6681 h 10000"/>
                    <a:gd name="connsiteX183" fmla="*/ 761 w 9950"/>
                    <a:gd name="connsiteY183" fmla="*/ 6668 h 10000"/>
                    <a:gd name="connsiteX184" fmla="*/ 703 w 9950"/>
                    <a:gd name="connsiteY184" fmla="*/ 6651 h 10000"/>
                    <a:gd name="connsiteX185" fmla="*/ 641 w 9950"/>
                    <a:gd name="connsiteY185" fmla="*/ 6630 h 10000"/>
                    <a:gd name="connsiteX186" fmla="*/ 585 w 9950"/>
                    <a:gd name="connsiteY186" fmla="*/ 6605 h 10000"/>
                    <a:gd name="connsiteX187" fmla="*/ 541 w 9950"/>
                    <a:gd name="connsiteY187" fmla="*/ 6575 h 10000"/>
                    <a:gd name="connsiteX188" fmla="*/ 501 w 9950"/>
                    <a:gd name="connsiteY188" fmla="*/ 6550 h 10000"/>
                    <a:gd name="connsiteX189" fmla="*/ 459 w 9950"/>
                    <a:gd name="connsiteY189" fmla="*/ 6516 h 10000"/>
                    <a:gd name="connsiteX190" fmla="*/ 402 w 9950"/>
                    <a:gd name="connsiteY190" fmla="*/ 6453 h 10000"/>
                    <a:gd name="connsiteX191" fmla="*/ 359 w 9950"/>
                    <a:gd name="connsiteY191" fmla="*/ 6398 h 10000"/>
                    <a:gd name="connsiteX192" fmla="*/ 322 w 9950"/>
                    <a:gd name="connsiteY192" fmla="*/ 6348 h 10000"/>
                    <a:gd name="connsiteX193" fmla="*/ 322 w 9950"/>
                    <a:gd name="connsiteY193" fmla="*/ 6348 h 10000"/>
                    <a:gd name="connsiteX194" fmla="*/ 282 w 9950"/>
                    <a:gd name="connsiteY194" fmla="*/ 6285 h 10000"/>
                    <a:gd name="connsiteX195" fmla="*/ 242 w 9950"/>
                    <a:gd name="connsiteY195" fmla="*/ 6234 h 10000"/>
                    <a:gd name="connsiteX196" fmla="*/ 201 w 9950"/>
                    <a:gd name="connsiteY196" fmla="*/ 6205 h 10000"/>
                    <a:gd name="connsiteX197" fmla="*/ 158 w 9950"/>
                    <a:gd name="connsiteY197" fmla="*/ 6179 h 10000"/>
                    <a:gd name="connsiteX198" fmla="*/ 107 w 9950"/>
                    <a:gd name="connsiteY198" fmla="*/ 6171 h 10000"/>
                    <a:gd name="connsiteX199" fmla="*/ 67 w 9950"/>
                    <a:gd name="connsiteY199" fmla="*/ 6179 h 10000"/>
                    <a:gd name="connsiteX200" fmla="*/ 35 w 9950"/>
                    <a:gd name="connsiteY200" fmla="*/ 6196 h 10000"/>
                    <a:gd name="connsiteX201" fmla="*/ 0 w 9950"/>
                    <a:gd name="connsiteY201" fmla="*/ 6230 h 10000"/>
                    <a:gd name="connsiteX202" fmla="*/ 0 w 9950"/>
                    <a:gd name="connsiteY202" fmla="*/ 10000 h 10000"/>
                    <a:gd name="connsiteX203" fmla="*/ 8913 w 9950"/>
                    <a:gd name="connsiteY203" fmla="*/ 10000 h 10000"/>
                    <a:gd name="connsiteX0" fmla="*/ 8958 w 10000"/>
                    <a:gd name="connsiteY0" fmla="*/ 10000 h 10000"/>
                    <a:gd name="connsiteX1" fmla="*/ 9913 w 10000"/>
                    <a:gd name="connsiteY1" fmla="*/ 4756 h 10000"/>
                    <a:gd name="connsiteX2" fmla="*/ 9772 w 10000"/>
                    <a:gd name="connsiteY2" fmla="*/ 4768 h 10000"/>
                    <a:gd name="connsiteX3" fmla="*/ 9709 w 10000"/>
                    <a:gd name="connsiteY3" fmla="*/ 4785 h 10000"/>
                    <a:gd name="connsiteX4" fmla="*/ 9648 w 10000"/>
                    <a:gd name="connsiteY4" fmla="*/ 4806 h 10000"/>
                    <a:gd name="connsiteX5" fmla="*/ 9601 w 10000"/>
                    <a:gd name="connsiteY5" fmla="*/ 4832 h 10000"/>
                    <a:gd name="connsiteX6" fmla="*/ 9549 w 10000"/>
                    <a:gd name="connsiteY6" fmla="*/ 4861 h 10000"/>
                    <a:gd name="connsiteX7" fmla="*/ 9511 w 10000"/>
                    <a:gd name="connsiteY7" fmla="*/ 4895 h 10000"/>
                    <a:gd name="connsiteX8" fmla="*/ 9469 w 10000"/>
                    <a:gd name="connsiteY8" fmla="*/ 4924 h 10000"/>
                    <a:gd name="connsiteX9" fmla="*/ 9406 w 10000"/>
                    <a:gd name="connsiteY9" fmla="*/ 4987 h 10000"/>
                    <a:gd name="connsiteX10" fmla="*/ 9365 w 10000"/>
                    <a:gd name="connsiteY10" fmla="*/ 5038 h 10000"/>
                    <a:gd name="connsiteX11" fmla="*/ 9333 w 10000"/>
                    <a:gd name="connsiteY11" fmla="*/ 5097 h 10000"/>
                    <a:gd name="connsiteX12" fmla="*/ 9333 w 10000"/>
                    <a:gd name="connsiteY12" fmla="*/ 5097 h 10000"/>
                    <a:gd name="connsiteX13" fmla="*/ 9305 w 10000"/>
                    <a:gd name="connsiteY13" fmla="*/ 5131 h 10000"/>
                    <a:gd name="connsiteX14" fmla="*/ 9279 w 10000"/>
                    <a:gd name="connsiteY14" fmla="*/ 5168 h 10000"/>
                    <a:gd name="connsiteX15" fmla="*/ 9252 w 10000"/>
                    <a:gd name="connsiteY15" fmla="*/ 5202 h 10000"/>
                    <a:gd name="connsiteX16" fmla="*/ 9215 w 10000"/>
                    <a:gd name="connsiteY16" fmla="*/ 5227 h 10000"/>
                    <a:gd name="connsiteX17" fmla="*/ 9188 w 10000"/>
                    <a:gd name="connsiteY17" fmla="*/ 5244 h 10000"/>
                    <a:gd name="connsiteX18" fmla="*/ 9156 w 10000"/>
                    <a:gd name="connsiteY18" fmla="*/ 5257 h 10000"/>
                    <a:gd name="connsiteX19" fmla="*/ 9129 w 10000"/>
                    <a:gd name="connsiteY19" fmla="*/ 5265 h 10000"/>
                    <a:gd name="connsiteX20" fmla="*/ 9092 w 10000"/>
                    <a:gd name="connsiteY20" fmla="*/ 5265 h 10000"/>
                    <a:gd name="connsiteX21" fmla="*/ 9065 w 10000"/>
                    <a:gd name="connsiteY21" fmla="*/ 5257 h 10000"/>
                    <a:gd name="connsiteX22" fmla="*/ 9047 w 10000"/>
                    <a:gd name="connsiteY22" fmla="*/ 5244 h 10000"/>
                    <a:gd name="connsiteX23" fmla="*/ 9020 w 10000"/>
                    <a:gd name="connsiteY23" fmla="*/ 5227 h 10000"/>
                    <a:gd name="connsiteX24" fmla="*/ 8998 w 10000"/>
                    <a:gd name="connsiteY24" fmla="*/ 5202 h 10000"/>
                    <a:gd name="connsiteX25" fmla="*/ 8985 w 10000"/>
                    <a:gd name="connsiteY25" fmla="*/ 5168 h 10000"/>
                    <a:gd name="connsiteX26" fmla="*/ 8973 w 10000"/>
                    <a:gd name="connsiteY26" fmla="*/ 5131 h 10000"/>
                    <a:gd name="connsiteX27" fmla="*/ 8968 w 10000"/>
                    <a:gd name="connsiteY27" fmla="*/ 5088 h 10000"/>
                    <a:gd name="connsiteX28" fmla="*/ 8958 w 10000"/>
                    <a:gd name="connsiteY28" fmla="*/ 5046 h 10000"/>
                    <a:gd name="connsiteX29" fmla="*/ 8958 w 10000"/>
                    <a:gd name="connsiteY29" fmla="*/ 1664 h 10000"/>
                    <a:gd name="connsiteX30" fmla="*/ 5091 w 10000"/>
                    <a:gd name="connsiteY30" fmla="*/ 1664 h 10000"/>
                    <a:gd name="connsiteX31" fmla="*/ 5091 w 10000"/>
                    <a:gd name="connsiteY31" fmla="*/ 1664 h 10000"/>
                    <a:gd name="connsiteX32" fmla="*/ 5037 w 10000"/>
                    <a:gd name="connsiteY32" fmla="*/ 1664 h 10000"/>
                    <a:gd name="connsiteX33" fmla="*/ 4987 w 10000"/>
                    <a:gd name="connsiteY33" fmla="*/ 1655 h 10000"/>
                    <a:gd name="connsiteX34" fmla="*/ 4947 w 10000"/>
                    <a:gd name="connsiteY34" fmla="*/ 1643 h 10000"/>
                    <a:gd name="connsiteX35" fmla="*/ 4916 w 10000"/>
                    <a:gd name="connsiteY35" fmla="*/ 1626 h 10000"/>
                    <a:gd name="connsiteX36" fmla="*/ 4888 w 10000"/>
                    <a:gd name="connsiteY36" fmla="*/ 1605 h 10000"/>
                    <a:gd name="connsiteX37" fmla="*/ 4865 w 10000"/>
                    <a:gd name="connsiteY37" fmla="*/ 1588 h 10000"/>
                    <a:gd name="connsiteX38" fmla="*/ 4853 w 10000"/>
                    <a:gd name="connsiteY38" fmla="*/ 1563 h 10000"/>
                    <a:gd name="connsiteX39" fmla="*/ 4849 w 10000"/>
                    <a:gd name="connsiteY39" fmla="*/ 1537 h 10000"/>
                    <a:gd name="connsiteX40" fmla="*/ 4849 w 10000"/>
                    <a:gd name="connsiteY40" fmla="*/ 1512 h 10000"/>
                    <a:gd name="connsiteX41" fmla="*/ 4853 w 10000"/>
                    <a:gd name="connsiteY41" fmla="*/ 1479 h 10000"/>
                    <a:gd name="connsiteX42" fmla="*/ 4865 w 10000"/>
                    <a:gd name="connsiteY42" fmla="*/ 1453 h 10000"/>
                    <a:gd name="connsiteX43" fmla="*/ 4888 w 10000"/>
                    <a:gd name="connsiteY43" fmla="*/ 1424 h 10000"/>
                    <a:gd name="connsiteX44" fmla="*/ 4916 w 10000"/>
                    <a:gd name="connsiteY44" fmla="*/ 1398 h 10000"/>
                    <a:gd name="connsiteX45" fmla="*/ 4947 w 10000"/>
                    <a:gd name="connsiteY45" fmla="*/ 1373 h 10000"/>
                    <a:gd name="connsiteX46" fmla="*/ 4987 w 10000"/>
                    <a:gd name="connsiteY46" fmla="*/ 1344 h 10000"/>
                    <a:gd name="connsiteX47" fmla="*/ 5037 w 10000"/>
                    <a:gd name="connsiteY47" fmla="*/ 1323 h 10000"/>
                    <a:gd name="connsiteX48" fmla="*/ 5037 w 10000"/>
                    <a:gd name="connsiteY48" fmla="*/ 1323 h 10000"/>
                    <a:gd name="connsiteX49" fmla="*/ 5091 w 10000"/>
                    <a:gd name="connsiteY49" fmla="*/ 1293 h 10000"/>
                    <a:gd name="connsiteX50" fmla="*/ 5151 w 10000"/>
                    <a:gd name="connsiteY50" fmla="*/ 1247 h 10000"/>
                    <a:gd name="connsiteX51" fmla="*/ 5220 w 10000"/>
                    <a:gd name="connsiteY51" fmla="*/ 1192 h 10000"/>
                    <a:gd name="connsiteX52" fmla="*/ 5251 w 10000"/>
                    <a:gd name="connsiteY52" fmla="*/ 1158 h 10000"/>
                    <a:gd name="connsiteX53" fmla="*/ 5288 w 10000"/>
                    <a:gd name="connsiteY53" fmla="*/ 1116 h 10000"/>
                    <a:gd name="connsiteX54" fmla="*/ 5314 w 10000"/>
                    <a:gd name="connsiteY54" fmla="*/ 1070 h 10000"/>
                    <a:gd name="connsiteX55" fmla="*/ 5341 w 10000"/>
                    <a:gd name="connsiteY55" fmla="*/ 1019 h 10000"/>
                    <a:gd name="connsiteX56" fmla="*/ 5370 w 10000"/>
                    <a:gd name="connsiteY56" fmla="*/ 969 h 10000"/>
                    <a:gd name="connsiteX57" fmla="*/ 5382 w 10000"/>
                    <a:gd name="connsiteY57" fmla="*/ 906 h 10000"/>
                    <a:gd name="connsiteX58" fmla="*/ 5396 w 10000"/>
                    <a:gd name="connsiteY58" fmla="*/ 842 h 10000"/>
                    <a:gd name="connsiteX59" fmla="*/ 5400 w 10000"/>
                    <a:gd name="connsiteY59" fmla="*/ 775 h 10000"/>
                    <a:gd name="connsiteX60" fmla="*/ 5400 w 10000"/>
                    <a:gd name="connsiteY60" fmla="*/ 775 h 10000"/>
                    <a:gd name="connsiteX61" fmla="*/ 5396 w 10000"/>
                    <a:gd name="connsiteY61" fmla="*/ 699 h 10000"/>
                    <a:gd name="connsiteX62" fmla="*/ 5374 w 10000"/>
                    <a:gd name="connsiteY62" fmla="*/ 619 h 10000"/>
                    <a:gd name="connsiteX63" fmla="*/ 5356 w 10000"/>
                    <a:gd name="connsiteY63" fmla="*/ 548 h 10000"/>
                    <a:gd name="connsiteX64" fmla="*/ 5314 w 10000"/>
                    <a:gd name="connsiteY64" fmla="*/ 472 h 10000"/>
                    <a:gd name="connsiteX65" fmla="*/ 5273 w 10000"/>
                    <a:gd name="connsiteY65" fmla="*/ 409 h 10000"/>
                    <a:gd name="connsiteX66" fmla="*/ 5220 w 10000"/>
                    <a:gd name="connsiteY66" fmla="*/ 341 h 10000"/>
                    <a:gd name="connsiteX67" fmla="*/ 5163 w 10000"/>
                    <a:gd name="connsiteY67" fmla="*/ 282 h 10000"/>
                    <a:gd name="connsiteX68" fmla="*/ 5095 w 10000"/>
                    <a:gd name="connsiteY68" fmla="*/ 227 h 10000"/>
                    <a:gd name="connsiteX69" fmla="*/ 5025 w 10000"/>
                    <a:gd name="connsiteY69" fmla="*/ 177 h 10000"/>
                    <a:gd name="connsiteX70" fmla="*/ 4943 w 10000"/>
                    <a:gd name="connsiteY70" fmla="*/ 135 h 10000"/>
                    <a:gd name="connsiteX71" fmla="*/ 4853 w 10000"/>
                    <a:gd name="connsiteY71" fmla="*/ 97 h 10000"/>
                    <a:gd name="connsiteX72" fmla="*/ 4766 w 10000"/>
                    <a:gd name="connsiteY72" fmla="*/ 63 h 10000"/>
                    <a:gd name="connsiteX73" fmla="*/ 4670 w 10000"/>
                    <a:gd name="connsiteY73" fmla="*/ 38 h 10000"/>
                    <a:gd name="connsiteX74" fmla="*/ 4568 w 10000"/>
                    <a:gd name="connsiteY74" fmla="*/ 13 h 10000"/>
                    <a:gd name="connsiteX75" fmla="*/ 4466 w 10000"/>
                    <a:gd name="connsiteY75" fmla="*/ 8 h 10000"/>
                    <a:gd name="connsiteX76" fmla="*/ 4360 w 10000"/>
                    <a:gd name="connsiteY76" fmla="*/ 0 h 10000"/>
                    <a:gd name="connsiteX77" fmla="*/ 4360 w 10000"/>
                    <a:gd name="connsiteY77" fmla="*/ 0 h 10000"/>
                    <a:gd name="connsiteX78" fmla="*/ 4251 w 10000"/>
                    <a:gd name="connsiteY78" fmla="*/ 8 h 10000"/>
                    <a:gd name="connsiteX79" fmla="*/ 4150 w 10000"/>
                    <a:gd name="connsiteY79" fmla="*/ 13 h 10000"/>
                    <a:gd name="connsiteX80" fmla="*/ 4047 w 10000"/>
                    <a:gd name="connsiteY80" fmla="*/ 38 h 10000"/>
                    <a:gd name="connsiteX81" fmla="*/ 3951 w 10000"/>
                    <a:gd name="connsiteY81" fmla="*/ 63 h 10000"/>
                    <a:gd name="connsiteX82" fmla="*/ 3865 w 10000"/>
                    <a:gd name="connsiteY82" fmla="*/ 97 h 10000"/>
                    <a:gd name="connsiteX83" fmla="*/ 3778 w 10000"/>
                    <a:gd name="connsiteY83" fmla="*/ 135 h 10000"/>
                    <a:gd name="connsiteX84" fmla="*/ 3697 w 10000"/>
                    <a:gd name="connsiteY84" fmla="*/ 177 h 10000"/>
                    <a:gd name="connsiteX85" fmla="*/ 3628 w 10000"/>
                    <a:gd name="connsiteY85" fmla="*/ 227 h 10000"/>
                    <a:gd name="connsiteX86" fmla="*/ 3564 w 10000"/>
                    <a:gd name="connsiteY86" fmla="*/ 282 h 10000"/>
                    <a:gd name="connsiteX87" fmla="*/ 3499 w 10000"/>
                    <a:gd name="connsiteY87" fmla="*/ 341 h 10000"/>
                    <a:gd name="connsiteX88" fmla="*/ 3444 w 10000"/>
                    <a:gd name="connsiteY88" fmla="*/ 409 h 10000"/>
                    <a:gd name="connsiteX89" fmla="*/ 3405 w 10000"/>
                    <a:gd name="connsiteY89" fmla="*/ 472 h 10000"/>
                    <a:gd name="connsiteX90" fmla="*/ 3374 w 10000"/>
                    <a:gd name="connsiteY90" fmla="*/ 548 h 10000"/>
                    <a:gd name="connsiteX91" fmla="*/ 3346 w 10000"/>
                    <a:gd name="connsiteY91" fmla="*/ 619 h 10000"/>
                    <a:gd name="connsiteX92" fmla="*/ 3324 w 10000"/>
                    <a:gd name="connsiteY92" fmla="*/ 699 h 10000"/>
                    <a:gd name="connsiteX93" fmla="*/ 3324 w 10000"/>
                    <a:gd name="connsiteY93" fmla="*/ 775 h 10000"/>
                    <a:gd name="connsiteX94" fmla="*/ 3324 w 10000"/>
                    <a:gd name="connsiteY94" fmla="*/ 775 h 10000"/>
                    <a:gd name="connsiteX95" fmla="*/ 3324 w 10000"/>
                    <a:gd name="connsiteY95" fmla="*/ 842 h 10000"/>
                    <a:gd name="connsiteX96" fmla="*/ 3338 w 10000"/>
                    <a:gd name="connsiteY96" fmla="*/ 906 h 10000"/>
                    <a:gd name="connsiteX97" fmla="*/ 3361 w 10000"/>
                    <a:gd name="connsiteY97" fmla="*/ 969 h 10000"/>
                    <a:gd name="connsiteX98" fmla="*/ 3378 w 10000"/>
                    <a:gd name="connsiteY98" fmla="*/ 1019 h 10000"/>
                    <a:gd name="connsiteX99" fmla="*/ 3405 w 10000"/>
                    <a:gd name="connsiteY99" fmla="*/ 1070 h 10000"/>
                    <a:gd name="connsiteX100" fmla="*/ 3440 w 10000"/>
                    <a:gd name="connsiteY100" fmla="*/ 1116 h 10000"/>
                    <a:gd name="connsiteX101" fmla="*/ 3467 w 10000"/>
                    <a:gd name="connsiteY101" fmla="*/ 1158 h 10000"/>
                    <a:gd name="connsiteX102" fmla="*/ 3509 w 10000"/>
                    <a:gd name="connsiteY102" fmla="*/ 1192 h 10000"/>
                    <a:gd name="connsiteX103" fmla="*/ 3568 w 10000"/>
                    <a:gd name="connsiteY103" fmla="*/ 1247 h 10000"/>
                    <a:gd name="connsiteX104" fmla="*/ 3628 w 10000"/>
                    <a:gd name="connsiteY104" fmla="*/ 1293 h 10000"/>
                    <a:gd name="connsiteX105" fmla="*/ 3684 w 10000"/>
                    <a:gd name="connsiteY105" fmla="*/ 1323 h 10000"/>
                    <a:gd name="connsiteX106" fmla="*/ 3684 w 10000"/>
                    <a:gd name="connsiteY106" fmla="*/ 1323 h 10000"/>
                    <a:gd name="connsiteX107" fmla="*/ 3728 w 10000"/>
                    <a:gd name="connsiteY107" fmla="*/ 1344 h 10000"/>
                    <a:gd name="connsiteX108" fmla="*/ 3770 w 10000"/>
                    <a:gd name="connsiteY108" fmla="*/ 1373 h 10000"/>
                    <a:gd name="connsiteX109" fmla="*/ 3800 w 10000"/>
                    <a:gd name="connsiteY109" fmla="*/ 1398 h 10000"/>
                    <a:gd name="connsiteX110" fmla="*/ 3831 w 10000"/>
                    <a:gd name="connsiteY110" fmla="*/ 1424 h 10000"/>
                    <a:gd name="connsiteX111" fmla="*/ 3853 w 10000"/>
                    <a:gd name="connsiteY111" fmla="*/ 1453 h 10000"/>
                    <a:gd name="connsiteX112" fmla="*/ 3865 w 10000"/>
                    <a:gd name="connsiteY112" fmla="*/ 1479 h 10000"/>
                    <a:gd name="connsiteX113" fmla="*/ 3869 w 10000"/>
                    <a:gd name="connsiteY113" fmla="*/ 1512 h 10000"/>
                    <a:gd name="connsiteX114" fmla="*/ 3869 w 10000"/>
                    <a:gd name="connsiteY114" fmla="*/ 1537 h 10000"/>
                    <a:gd name="connsiteX115" fmla="*/ 3865 w 10000"/>
                    <a:gd name="connsiteY115" fmla="*/ 1563 h 10000"/>
                    <a:gd name="connsiteX116" fmla="*/ 3853 w 10000"/>
                    <a:gd name="connsiteY116" fmla="*/ 1588 h 10000"/>
                    <a:gd name="connsiteX117" fmla="*/ 3831 w 10000"/>
                    <a:gd name="connsiteY117" fmla="*/ 1605 h 10000"/>
                    <a:gd name="connsiteX118" fmla="*/ 3800 w 10000"/>
                    <a:gd name="connsiteY118" fmla="*/ 1626 h 10000"/>
                    <a:gd name="connsiteX119" fmla="*/ 3770 w 10000"/>
                    <a:gd name="connsiteY119" fmla="*/ 1643 h 10000"/>
                    <a:gd name="connsiteX120" fmla="*/ 3728 w 10000"/>
                    <a:gd name="connsiteY120" fmla="*/ 1655 h 10000"/>
                    <a:gd name="connsiteX121" fmla="*/ 3684 w 10000"/>
                    <a:gd name="connsiteY121" fmla="*/ 1664 h 10000"/>
                    <a:gd name="connsiteX122" fmla="*/ 3628 w 10000"/>
                    <a:gd name="connsiteY122" fmla="*/ 1664 h 10000"/>
                    <a:gd name="connsiteX123" fmla="*/ 0 w 10000"/>
                    <a:gd name="connsiteY123" fmla="*/ 1664 h 10000"/>
                    <a:gd name="connsiteX124" fmla="*/ 0 w 10000"/>
                    <a:gd name="connsiteY124" fmla="*/ 5206 h 10000"/>
                    <a:gd name="connsiteX125" fmla="*/ 0 w 10000"/>
                    <a:gd name="connsiteY125" fmla="*/ 5206 h 10000"/>
                    <a:gd name="connsiteX126" fmla="*/ 35 w 10000"/>
                    <a:gd name="connsiteY126" fmla="*/ 5240 h 10000"/>
                    <a:gd name="connsiteX127" fmla="*/ 67 w 10000"/>
                    <a:gd name="connsiteY127" fmla="*/ 5257 h 10000"/>
                    <a:gd name="connsiteX128" fmla="*/ 108 w 10000"/>
                    <a:gd name="connsiteY128" fmla="*/ 5265 h 10000"/>
                    <a:gd name="connsiteX129" fmla="*/ 159 w 10000"/>
                    <a:gd name="connsiteY129" fmla="*/ 5253 h 10000"/>
                    <a:gd name="connsiteX130" fmla="*/ 202 w 10000"/>
                    <a:gd name="connsiteY130" fmla="*/ 5232 h 10000"/>
                    <a:gd name="connsiteX131" fmla="*/ 243 w 10000"/>
                    <a:gd name="connsiteY131" fmla="*/ 5202 h 10000"/>
                    <a:gd name="connsiteX132" fmla="*/ 283 w 10000"/>
                    <a:gd name="connsiteY132" fmla="*/ 5152 h 10000"/>
                    <a:gd name="connsiteX133" fmla="*/ 324 w 10000"/>
                    <a:gd name="connsiteY133" fmla="*/ 5088 h 10000"/>
                    <a:gd name="connsiteX134" fmla="*/ 324 w 10000"/>
                    <a:gd name="connsiteY134" fmla="*/ 5088 h 10000"/>
                    <a:gd name="connsiteX135" fmla="*/ 361 w 10000"/>
                    <a:gd name="connsiteY135" fmla="*/ 5038 h 10000"/>
                    <a:gd name="connsiteX136" fmla="*/ 404 w 10000"/>
                    <a:gd name="connsiteY136" fmla="*/ 4983 h 10000"/>
                    <a:gd name="connsiteX137" fmla="*/ 461 w 10000"/>
                    <a:gd name="connsiteY137" fmla="*/ 4920 h 10000"/>
                    <a:gd name="connsiteX138" fmla="*/ 504 w 10000"/>
                    <a:gd name="connsiteY138" fmla="*/ 4886 h 10000"/>
                    <a:gd name="connsiteX139" fmla="*/ 544 w 10000"/>
                    <a:gd name="connsiteY139" fmla="*/ 4857 h 10000"/>
                    <a:gd name="connsiteX140" fmla="*/ 588 w 10000"/>
                    <a:gd name="connsiteY140" fmla="*/ 4832 h 10000"/>
                    <a:gd name="connsiteX141" fmla="*/ 644 w 10000"/>
                    <a:gd name="connsiteY141" fmla="*/ 4806 h 10000"/>
                    <a:gd name="connsiteX142" fmla="*/ 707 w 10000"/>
                    <a:gd name="connsiteY142" fmla="*/ 4781 h 10000"/>
                    <a:gd name="connsiteX143" fmla="*/ 765 w 10000"/>
                    <a:gd name="connsiteY143" fmla="*/ 4768 h 10000"/>
                    <a:gd name="connsiteX144" fmla="*/ 832 w 10000"/>
                    <a:gd name="connsiteY144" fmla="*/ 4756 h 10000"/>
                    <a:gd name="connsiteX145" fmla="*/ 910 w 10000"/>
                    <a:gd name="connsiteY145" fmla="*/ 4747 h 10000"/>
                    <a:gd name="connsiteX146" fmla="*/ 910 w 10000"/>
                    <a:gd name="connsiteY146" fmla="*/ 4747 h 10000"/>
                    <a:gd name="connsiteX147" fmla="*/ 996 w 10000"/>
                    <a:gd name="connsiteY147" fmla="*/ 4756 h 10000"/>
                    <a:gd name="connsiteX148" fmla="*/ 1076 w 10000"/>
                    <a:gd name="connsiteY148" fmla="*/ 4773 h 10000"/>
                    <a:gd name="connsiteX149" fmla="*/ 1159 w 10000"/>
                    <a:gd name="connsiteY149" fmla="*/ 4794 h 10000"/>
                    <a:gd name="connsiteX150" fmla="*/ 1231 w 10000"/>
                    <a:gd name="connsiteY150" fmla="*/ 4832 h 10000"/>
                    <a:gd name="connsiteX151" fmla="*/ 1308 w 10000"/>
                    <a:gd name="connsiteY151" fmla="*/ 4869 h 10000"/>
                    <a:gd name="connsiteX152" fmla="*/ 1376 w 10000"/>
                    <a:gd name="connsiteY152" fmla="*/ 4920 h 10000"/>
                    <a:gd name="connsiteX153" fmla="*/ 1445 w 10000"/>
                    <a:gd name="connsiteY153" fmla="*/ 4975 h 10000"/>
                    <a:gd name="connsiteX154" fmla="*/ 1498 w 10000"/>
                    <a:gd name="connsiteY154" fmla="*/ 5034 h 10000"/>
                    <a:gd name="connsiteX155" fmla="*/ 1552 w 10000"/>
                    <a:gd name="connsiteY155" fmla="*/ 5101 h 10000"/>
                    <a:gd name="connsiteX156" fmla="*/ 1598 w 10000"/>
                    <a:gd name="connsiteY156" fmla="*/ 5177 h 10000"/>
                    <a:gd name="connsiteX157" fmla="*/ 1647 w 10000"/>
                    <a:gd name="connsiteY157" fmla="*/ 5257 h 10000"/>
                    <a:gd name="connsiteX158" fmla="*/ 1679 w 10000"/>
                    <a:gd name="connsiteY158" fmla="*/ 5341 h 10000"/>
                    <a:gd name="connsiteX159" fmla="*/ 1707 w 10000"/>
                    <a:gd name="connsiteY159" fmla="*/ 5430 h 10000"/>
                    <a:gd name="connsiteX160" fmla="*/ 1728 w 10000"/>
                    <a:gd name="connsiteY160" fmla="*/ 5522 h 10000"/>
                    <a:gd name="connsiteX161" fmla="*/ 1742 w 10000"/>
                    <a:gd name="connsiteY161" fmla="*/ 5619 h 10000"/>
                    <a:gd name="connsiteX162" fmla="*/ 1747 w 10000"/>
                    <a:gd name="connsiteY162" fmla="*/ 5720 h 10000"/>
                    <a:gd name="connsiteX163" fmla="*/ 1747 w 10000"/>
                    <a:gd name="connsiteY163" fmla="*/ 5720 h 10000"/>
                    <a:gd name="connsiteX164" fmla="*/ 1742 w 10000"/>
                    <a:gd name="connsiteY164" fmla="*/ 5817 h 10000"/>
                    <a:gd name="connsiteX165" fmla="*/ 1728 w 10000"/>
                    <a:gd name="connsiteY165" fmla="*/ 5914 h 10000"/>
                    <a:gd name="connsiteX166" fmla="*/ 1707 w 10000"/>
                    <a:gd name="connsiteY166" fmla="*/ 6007 h 10000"/>
                    <a:gd name="connsiteX167" fmla="*/ 1679 w 10000"/>
                    <a:gd name="connsiteY167" fmla="*/ 6095 h 10000"/>
                    <a:gd name="connsiteX168" fmla="*/ 1647 w 10000"/>
                    <a:gd name="connsiteY168" fmla="*/ 6179 h 10000"/>
                    <a:gd name="connsiteX169" fmla="*/ 1598 w 10000"/>
                    <a:gd name="connsiteY169" fmla="*/ 6259 h 10000"/>
                    <a:gd name="connsiteX170" fmla="*/ 1552 w 10000"/>
                    <a:gd name="connsiteY170" fmla="*/ 6335 h 10000"/>
                    <a:gd name="connsiteX171" fmla="*/ 1498 w 10000"/>
                    <a:gd name="connsiteY171" fmla="*/ 6398 h 10000"/>
                    <a:gd name="connsiteX172" fmla="*/ 1445 w 10000"/>
                    <a:gd name="connsiteY172" fmla="*/ 6462 h 10000"/>
                    <a:gd name="connsiteX173" fmla="*/ 1376 w 10000"/>
                    <a:gd name="connsiteY173" fmla="*/ 6516 h 10000"/>
                    <a:gd name="connsiteX174" fmla="*/ 1308 w 10000"/>
                    <a:gd name="connsiteY174" fmla="*/ 6567 h 10000"/>
                    <a:gd name="connsiteX175" fmla="*/ 1231 w 10000"/>
                    <a:gd name="connsiteY175" fmla="*/ 6605 h 10000"/>
                    <a:gd name="connsiteX176" fmla="*/ 1159 w 10000"/>
                    <a:gd name="connsiteY176" fmla="*/ 6643 h 10000"/>
                    <a:gd name="connsiteX177" fmla="*/ 1076 w 10000"/>
                    <a:gd name="connsiteY177" fmla="*/ 6664 h 10000"/>
                    <a:gd name="connsiteX178" fmla="*/ 996 w 10000"/>
                    <a:gd name="connsiteY178" fmla="*/ 6681 h 10000"/>
                    <a:gd name="connsiteX179" fmla="*/ 910 w 10000"/>
                    <a:gd name="connsiteY179" fmla="*/ 6681 h 10000"/>
                    <a:gd name="connsiteX180" fmla="*/ 910 w 10000"/>
                    <a:gd name="connsiteY180" fmla="*/ 6681 h 10000"/>
                    <a:gd name="connsiteX181" fmla="*/ 832 w 10000"/>
                    <a:gd name="connsiteY181" fmla="*/ 6681 h 10000"/>
                    <a:gd name="connsiteX182" fmla="*/ 765 w 10000"/>
                    <a:gd name="connsiteY182" fmla="*/ 6668 h 10000"/>
                    <a:gd name="connsiteX183" fmla="*/ 707 w 10000"/>
                    <a:gd name="connsiteY183" fmla="*/ 6651 h 10000"/>
                    <a:gd name="connsiteX184" fmla="*/ 644 w 10000"/>
                    <a:gd name="connsiteY184" fmla="*/ 6630 h 10000"/>
                    <a:gd name="connsiteX185" fmla="*/ 588 w 10000"/>
                    <a:gd name="connsiteY185" fmla="*/ 6605 h 10000"/>
                    <a:gd name="connsiteX186" fmla="*/ 544 w 10000"/>
                    <a:gd name="connsiteY186" fmla="*/ 6575 h 10000"/>
                    <a:gd name="connsiteX187" fmla="*/ 504 w 10000"/>
                    <a:gd name="connsiteY187" fmla="*/ 6550 h 10000"/>
                    <a:gd name="connsiteX188" fmla="*/ 461 w 10000"/>
                    <a:gd name="connsiteY188" fmla="*/ 6516 h 10000"/>
                    <a:gd name="connsiteX189" fmla="*/ 404 w 10000"/>
                    <a:gd name="connsiteY189" fmla="*/ 6453 h 10000"/>
                    <a:gd name="connsiteX190" fmla="*/ 361 w 10000"/>
                    <a:gd name="connsiteY190" fmla="*/ 6398 h 10000"/>
                    <a:gd name="connsiteX191" fmla="*/ 324 w 10000"/>
                    <a:gd name="connsiteY191" fmla="*/ 6348 h 10000"/>
                    <a:gd name="connsiteX192" fmla="*/ 324 w 10000"/>
                    <a:gd name="connsiteY192" fmla="*/ 6348 h 10000"/>
                    <a:gd name="connsiteX193" fmla="*/ 283 w 10000"/>
                    <a:gd name="connsiteY193" fmla="*/ 6285 h 10000"/>
                    <a:gd name="connsiteX194" fmla="*/ 243 w 10000"/>
                    <a:gd name="connsiteY194" fmla="*/ 6234 h 10000"/>
                    <a:gd name="connsiteX195" fmla="*/ 202 w 10000"/>
                    <a:gd name="connsiteY195" fmla="*/ 6205 h 10000"/>
                    <a:gd name="connsiteX196" fmla="*/ 159 w 10000"/>
                    <a:gd name="connsiteY196" fmla="*/ 6179 h 10000"/>
                    <a:gd name="connsiteX197" fmla="*/ 108 w 10000"/>
                    <a:gd name="connsiteY197" fmla="*/ 6171 h 10000"/>
                    <a:gd name="connsiteX198" fmla="*/ 67 w 10000"/>
                    <a:gd name="connsiteY198" fmla="*/ 6179 h 10000"/>
                    <a:gd name="connsiteX199" fmla="*/ 35 w 10000"/>
                    <a:gd name="connsiteY199" fmla="*/ 6196 h 10000"/>
                    <a:gd name="connsiteX200" fmla="*/ 0 w 10000"/>
                    <a:gd name="connsiteY200" fmla="*/ 6230 h 10000"/>
                    <a:gd name="connsiteX201" fmla="*/ 0 w 10000"/>
                    <a:gd name="connsiteY201" fmla="*/ 10000 h 10000"/>
                    <a:gd name="connsiteX202" fmla="*/ 8958 w 10000"/>
                    <a:gd name="connsiteY202" fmla="*/ 10000 h 10000"/>
                    <a:gd name="connsiteX0" fmla="*/ 8958 w 10000"/>
                    <a:gd name="connsiteY0" fmla="*/ 10000 h 10000"/>
                    <a:gd name="connsiteX1" fmla="*/ 9913 w 10000"/>
                    <a:gd name="connsiteY1" fmla="*/ 4756 h 10000"/>
                    <a:gd name="connsiteX2" fmla="*/ 9709 w 10000"/>
                    <a:gd name="connsiteY2" fmla="*/ 4785 h 10000"/>
                    <a:gd name="connsiteX3" fmla="*/ 9648 w 10000"/>
                    <a:gd name="connsiteY3" fmla="*/ 4806 h 10000"/>
                    <a:gd name="connsiteX4" fmla="*/ 9601 w 10000"/>
                    <a:gd name="connsiteY4" fmla="*/ 4832 h 10000"/>
                    <a:gd name="connsiteX5" fmla="*/ 9549 w 10000"/>
                    <a:gd name="connsiteY5" fmla="*/ 4861 h 10000"/>
                    <a:gd name="connsiteX6" fmla="*/ 9511 w 10000"/>
                    <a:gd name="connsiteY6" fmla="*/ 4895 h 10000"/>
                    <a:gd name="connsiteX7" fmla="*/ 9469 w 10000"/>
                    <a:gd name="connsiteY7" fmla="*/ 4924 h 10000"/>
                    <a:gd name="connsiteX8" fmla="*/ 9406 w 10000"/>
                    <a:gd name="connsiteY8" fmla="*/ 4987 h 10000"/>
                    <a:gd name="connsiteX9" fmla="*/ 9365 w 10000"/>
                    <a:gd name="connsiteY9" fmla="*/ 5038 h 10000"/>
                    <a:gd name="connsiteX10" fmla="*/ 9333 w 10000"/>
                    <a:gd name="connsiteY10" fmla="*/ 5097 h 10000"/>
                    <a:gd name="connsiteX11" fmla="*/ 9333 w 10000"/>
                    <a:gd name="connsiteY11" fmla="*/ 5097 h 10000"/>
                    <a:gd name="connsiteX12" fmla="*/ 9305 w 10000"/>
                    <a:gd name="connsiteY12" fmla="*/ 5131 h 10000"/>
                    <a:gd name="connsiteX13" fmla="*/ 9279 w 10000"/>
                    <a:gd name="connsiteY13" fmla="*/ 5168 h 10000"/>
                    <a:gd name="connsiteX14" fmla="*/ 9252 w 10000"/>
                    <a:gd name="connsiteY14" fmla="*/ 5202 h 10000"/>
                    <a:gd name="connsiteX15" fmla="*/ 9215 w 10000"/>
                    <a:gd name="connsiteY15" fmla="*/ 5227 h 10000"/>
                    <a:gd name="connsiteX16" fmla="*/ 9188 w 10000"/>
                    <a:gd name="connsiteY16" fmla="*/ 5244 h 10000"/>
                    <a:gd name="connsiteX17" fmla="*/ 9156 w 10000"/>
                    <a:gd name="connsiteY17" fmla="*/ 5257 h 10000"/>
                    <a:gd name="connsiteX18" fmla="*/ 9129 w 10000"/>
                    <a:gd name="connsiteY18" fmla="*/ 5265 h 10000"/>
                    <a:gd name="connsiteX19" fmla="*/ 9092 w 10000"/>
                    <a:gd name="connsiteY19" fmla="*/ 5265 h 10000"/>
                    <a:gd name="connsiteX20" fmla="*/ 9065 w 10000"/>
                    <a:gd name="connsiteY20" fmla="*/ 5257 h 10000"/>
                    <a:gd name="connsiteX21" fmla="*/ 9047 w 10000"/>
                    <a:gd name="connsiteY21" fmla="*/ 5244 h 10000"/>
                    <a:gd name="connsiteX22" fmla="*/ 9020 w 10000"/>
                    <a:gd name="connsiteY22" fmla="*/ 5227 h 10000"/>
                    <a:gd name="connsiteX23" fmla="*/ 8998 w 10000"/>
                    <a:gd name="connsiteY23" fmla="*/ 5202 h 10000"/>
                    <a:gd name="connsiteX24" fmla="*/ 8985 w 10000"/>
                    <a:gd name="connsiteY24" fmla="*/ 5168 h 10000"/>
                    <a:gd name="connsiteX25" fmla="*/ 8973 w 10000"/>
                    <a:gd name="connsiteY25" fmla="*/ 5131 h 10000"/>
                    <a:gd name="connsiteX26" fmla="*/ 8968 w 10000"/>
                    <a:gd name="connsiteY26" fmla="*/ 5088 h 10000"/>
                    <a:gd name="connsiteX27" fmla="*/ 8958 w 10000"/>
                    <a:gd name="connsiteY27" fmla="*/ 5046 h 10000"/>
                    <a:gd name="connsiteX28" fmla="*/ 8958 w 10000"/>
                    <a:gd name="connsiteY28" fmla="*/ 1664 h 10000"/>
                    <a:gd name="connsiteX29" fmla="*/ 5091 w 10000"/>
                    <a:gd name="connsiteY29" fmla="*/ 1664 h 10000"/>
                    <a:gd name="connsiteX30" fmla="*/ 5091 w 10000"/>
                    <a:gd name="connsiteY30" fmla="*/ 1664 h 10000"/>
                    <a:gd name="connsiteX31" fmla="*/ 5037 w 10000"/>
                    <a:gd name="connsiteY31" fmla="*/ 1664 h 10000"/>
                    <a:gd name="connsiteX32" fmla="*/ 4987 w 10000"/>
                    <a:gd name="connsiteY32" fmla="*/ 1655 h 10000"/>
                    <a:gd name="connsiteX33" fmla="*/ 4947 w 10000"/>
                    <a:gd name="connsiteY33" fmla="*/ 1643 h 10000"/>
                    <a:gd name="connsiteX34" fmla="*/ 4916 w 10000"/>
                    <a:gd name="connsiteY34" fmla="*/ 1626 h 10000"/>
                    <a:gd name="connsiteX35" fmla="*/ 4888 w 10000"/>
                    <a:gd name="connsiteY35" fmla="*/ 1605 h 10000"/>
                    <a:gd name="connsiteX36" fmla="*/ 4865 w 10000"/>
                    <a:gd name="connsiteY36" fmla="*/ 1588 h 10000"/>
                    <a:gd name="connsiteX37" fmla="*/ 4853 w 10000"/>
                    <a:gd name="connsiteY37" fmla="*/ 1563 h 10000"/>
                    <a:gd name="connsiteX38" fmla="*/ 4849 w 10000"/>
                    <a:gd name="connsiteY38" fmla="*/ 1537 h 10000"/>
                    <a:gd name="connsiteX39" fmla="*/ 4849 w 10000"/>
                    <a:gd name="connsiteY39" fmla="*/ 1512 h 10000"/>
                    <a:gd name="connsiteX40" fmla="*/ 4853 w 10000"/>
                    <a:gd name="connsiteY40" fmla="*/ 1479 h 10000"/>
                    <a:gd name="connsiteX41" fmla="*/ 4865 w 10000"/>
                    <a:gd name="connsiteY41" fmla="*/ 1453 h 10000"/>
                    <a:gd name="connsiteX42" fmla="*/ 4888 w 10000"/>
                    <a:gd name="connsiteY42" fmla="*/ 1424 h 10000"/>
                    <a:gd name="connsiteX43" fmla="*/ 4916 w 10000"/>
                    <a:gd name="connsiteY43" fmla="*/ 1398 h 10000"/>
                    <a:gd name="connsiteX44" fmla="*/ 4947 w 10000"/>
                    <a:gd name="connsiteY44" fmla="*/ 1373 h 10000"/>
                    <a:gd name="connsiteX45" fmla="*/ 4987 w 10000"/>
                    <a:gd name="connsiteY45" fmla="*/ 1344 h 10000"/>
                    <a:gd name="connsiteX46" fmla="*/ 5037 w 10000"/>
                    <a:gd name="connsiteY46" fmla="*/ 1323 h 10000"/>
                    <a:gd name="connsiteX47" fmla="*/ 5037 w 10000"/>
                    <a:gd name="connsiteY47" fmla="*/ 1323 h 10000"/>
                    <a:gd name="connsiteX48" fmla="*/ 5091 w 10000"/>
                    <a:gd name="connsiteY48" fmla="*/ 1293 h 10000"/>
                    <a:gd name="connsiteX49" fmla="*/ 5151 w 10000"/>
                    <a:gd name="connsiteY49" fmla="*/ 1247 h 10000"/>
                    <a:gd name="connsiteX50" fmla="*/ 5220 w 10000"/>
                    <a:gd name="connsiteY50" fmla="*/ 1192 h 10000"/>
                    <a:gd name="connsiteX51" fmla="*/ 5251 w 10000"/>
                    <a:gd name="connsiteY51" fmla="*/ 1158 h 10000"/>
                    <a:gd name="connsiteX52" fmla="*/ 5288 w 10000"/>
                    <a:gd name="connsiteY52" fmla="*/ 1116 h 10000"/>
                    <a:gd name="connsiteX53" fmla="*/ 5314 w 10000"/>
                    <a:gd name="connsiteY53" fmla="*/ 1070 h 10000"/>
                    <a:gd name="connsiteX54" fmla="*/ 5341 w 10000"/>
                    <a:gd name="connsiteY54" fmla="*/ 1019 h 10000"/>
                    <a:gd name="connsiteX55" fmla="*/ 5370 w 10000"/>
                    <a:gd name="connsiteY55" fmla="*/ 969 h 10000"/>
                    <a:gd name="connsiteX56" fmla="*/ 5382 w 10000"/>
                    <a:gd name="connsiteY56" fmla="*/ 906 h 10000"/>
                    <a:gd name="connsiteX57" fmla="*/ 5396 w 10000"/>
                    <a:gd name="connsiteY57" fmla="*/ 842 h 10000"/>
                    <a:gd name="connsiteX58" fmla="*/ 5400 w 10000"/>
                    <a:gd name="connsiteY58" fmla="*/ 775 h 10000"/>
                    <a:gd name="connsiteX59" fmla="*/ 5400 w 10000"/>
                    <a:gd name="connsiteY59" fmla="*/ 775 h 10000"/>
                    <a:gd name="connsiteX60" fmla="*/ 5396 w 10000"/>
                    <a:gd name="connsiteY60" fmla="*/ 699 h 10000"/>
                    <a:gd name="connsiteX61" fmla="*/ 5374 w 10000"/>
                    <a:gd name="connsiteY61" fmla="*/ 619 h 10000"/>
                    <a:gd name="connsiteX62" fmla="*/ 5356 w 10000"/>
                    <a:gd name="connsiteY62" fmla="*/ 548 h 10000"/>
                    <a:gd name="connsiteX63" fmla="*/ 5314 w 10000"/>
                    <a:gd name="connsiteY63" fmla="*/ 472 h 10000"/>
                    <a:gd name="connsiteX64" fmla="*/ 5273 w 10000"/>
                    <a:gd name="connsiteY64" fmla="*/ 409 h 10000"/>
                    <a:gd name="connsiteX65" fmla="*/ 5220 w 10000"/>
                    <a:gd name="connsiteY65" fmla="*/ 341 h 10000"/>
                    <a:gd name="connsiteX66" fmla="*/ 5163 w 10000"/>
                    <a:gd name="connsiteY66" fmla="*/ 282 h 10000"/>
                    <a:gd name="connsiteX67" fmla="*/ 5095 w 10000"/>
                    <a:gd name="connsiteY67" fmla="*/ 227 h 10000"/>
                    <a:gd name="connsiteX68" fmla="*/ 5025 w 10000"/>
                    <a:gd name="connsiteY68" fmla="*/ 177 h 10000"/>
                    <a:gd name="connsiteX69" fmla="*/ 4943 w 10000"/>
                    <a:gd name="connsiteY69" fmla="*/ 135 h 10000"/>
                    <a:gd name="connsiteX70" fmla="*/ 4853 w 10000"/>
                    <a:gd name="connsiteY70" fmla="*/ 97 h 10000"/>
                    <a:gd name="connsiteX71" fmla="*/ 4766 w 10000"/>
                    <a:gd name="connsiteY71" fmla="*/ 63 h 10000"/>
                    <a:gd name="connsiteX72" fmla="*/ 4670 w 10000"/>
                    <a:gd name="connsiteY72" fmla="*/ 38 h 10000"/>
                    <a:gd name="connsiteX73" fmla="*/ 4568 w 10000"/>
                    <a:gd name="connsiteY73" fmla="*/ 13 h 10000"/>
                    <a:gd name="connsiteX74" fmla="*/ 4466 w 10000"/>
                    <a:gd name="connsiteY74" fmla="*/ 8 h 10000"/>
                    <a:gd name="connsiteX75" fmla="*/ 4360 w 10000"/>
                    <a:gd name="connsiteY75" fmla="*/ 0 h 10000"/>
                    <a:gd name="connsiteX76" fmla="*/ 4360 w 10000"/>
                    <a:gd name="connsiteY76" fmla="*/ 0 h 10000"/>
                    <a:gd name="connsiteX77" fmla="*/ 4251 w 10000"/>
                    <a:gd name="connsiteY77" fmla="*/ 8 h 10000"/>
                    <a:gd name="connsiteX78" fmla="*/ 4150 w 10000"/>
                    <a:gd name="connsiteY78" fmla="*/ 13 h 10000"/>
                    <a:gd name="connsiteX79" fmla="*/ 4047 w 10000"/>
                    <a:gd name="connsiteY79" fmla="*/ 38 h 10000"/>
                    <a:gd name="connsiteX80" fmla="*/ 3951 w 10000"/>
                    <a:gd name="connsiteY80" fmla="*/ 63 h 10000"/>
                    <a:gd name="connsiteX81" fmla="*/ 3865 w 10000"/>
                    <a:gd name="connsiteY81" fmla="*/ 97 h 10000"/>
                    <a:gd name="connsiteX82" fmla="*/ 3778 w 10000"/>
                    <a:gd name="connsiteY82" fmla="*/ 135 h 10000"/>
                    <a:gd name="connsiteX83" fmla="*/ 3697 w 10000"/>
                    <a:gd name="connsiteY83" fmla="*/ 177 h 10000"/>
                    <a:gd name="connsiteX84" fmla="*/ 3628 w 10000"/>
                    <a:gd name="connsiteY84" fmla="*/ 227 h 10000"/>
                    <a:gd name="connsiteX85" fmla="*/ 3564 w 10000"/>
                    <a:gd name="connsiteY85" fmla="*/ 282 h 10000"/>
                    <a:gd name="connsiteX86" fmla="*/ 3499 w 10000"/>
                    <a:gd name="connsiteY86" fmla="*/ 341 h 10000"/>
                    <a:gd name="connsiteX87" fmla="*/ 3444 w 10000"/>
                    <a:gd name="connsiteY87" fmla="*/ 409 h 10000"/>
                    <a:gd name="connsiteX88" fmla="*/ 3405 w 10000"/>
                    <a:gd name="connsiteY88" fmla="*/ 472 h 10000"/>
                    <a:gd name="connsiteX89" fmla="*/ 3374 w 10000"/>
                    <a:gd name="connsiteY89" fmla="*/ 548 h 10000"/>
                    <a:gd name="connsiteX90" fmla="*/ 3346 w 10000"/>
                    <a:gd name="connsiteY90" fmla="*/ 619 h 10000"/>
                    <a:gd name="connsiteX91" fmla="*/ 3324 w 10000"/>
                    <a:gd name="connsiteY91" fmla="*/ 699 h 10000"/>
                    <a:gd name="connsiteX92" fmla="*/ 3324 w 10000"/>
                    <a:gd name="connsiteY92" fmla="*/ 775 h 10000"/>
                    <a:gd name="connsiteX93" fmla="*/ 3324 w 10000"/>
                    <a:gd name="connsiteY93" fmla="*/ 775 h 10000"/>
                    <a:gd name="connsiteX94" fmla="*/ 3324 w 10000"/>
                    <a:gd name="connsiteY94" fmla="*/ 842 h 10000"/>
                    <a:gd name="connsiteX95" fmla="*/ 3338 w 10000"/>
                    <a:gd name="connsiteY95" fmla="*/ 906 h 10000"/>
                    <a:gd name="connsiteX96" fmla="*/ 3361 w 10000"/>
                    <a:gd name="connsiteY96" fmla="*/ 969 h 10000"/>
                    <a:gd name="connsiteX97" fmla="*/ 3378 w 10000"/>
                    <a:gd name="connsiteY97" fmla="*/ 1019 h 10000"/>
                    <a:gd name="connsiteX98" fmla="*/ 3405 w 10000"/>
                    <a:gd name="connsiteY98" fmla="*/ 1070 h 10000"/>
                    <a:gd name="connsiteX99" fmla="*/ 3440 w 10000"/>
                    <a:gd name="connsiteY99" fmla="*/ 1116 h 10000"/>
                    <a:gd name="connsiteX100" fmla="*/ 3467 w 10000"/>
                    <a:gd name="connsiteY100" fmla="*/ 1158 h 10000"/>
                    <a:gd name="connsiteX101" fmla="*/ 3509 w 10000"/>
                    <a:gd name="connsiteY101" fmla="*/ 1192 h 10000"/>
                    <a:gd name="connsiteX102" fmla="*/ 3568 w 10000"/>
                    <a:gd name="connsiteY102" fmla="*/ 1247 h 10000"/>
                    <a:gd name="connsiteX103" fmla="*/ 3628 w 10000"/>
                    <a:gd name="connsiteY103" fmla="*/ 1293 h 10000"/>
                    <a:gd name="connsiteX104" fmla="*/ 3684 w 10000"/>
                    <a:gd name="connsiteY104" fmla="*/ 1323 h 10000"/>
                    <a:gd name="connsiteX105" fmla="*/ 3684 w 10000"/>
                    <a:gd name="connsiteY105" fmla="*/ 1323 h 10000"/>
                    <a:gd name="connsiteX106" fmla="*/ 3728 w 10000"/>
                    <a:gd name="connsiteY106" fmla="*/ 1344 h 10000"/>
                    <a:gd name="connsiteX107" fmla="*/ 3770 w 10000"/>
                    <a:gd name="connsiteY107" fmla="*/ 1373 h 10000"/>
                    <a:gd name="connsiteX108" fmla="*/ 3800 w 10000"/>
                    <a:gd name="connsiteY108" fmla="*/ 1398 h 10000"/>
                    <a:gd name="connsiteX109" fmla="*/ 3831 w 10000"/>
                    <a:gd name="connsiteY109" fmla="*/ 1424 h 10000"/>
                    <a:gd name="connsiteX110" fmla="*/ 3853 w 10000"/>
                    <a:gd name="connsiteY110" fmla="*/ 1453 h 10000"/>
                    <a:gd name="connsiteX111" fmla="*/ 3865 w 10000"/>
                    <a:gd name="connsiteY111" fmla="*/ 1479 h 10000"/>
                    <a:gd name="connsiteX112" fmla="*/ 3869 w 10000"/>
                    <a:gd name="connsiteY112" fmla="*/ 1512 h 10000"/>
                    <a:gd name="connsiteX113" fmla="*/ 3869 w 10000"/>
                    <a:gd name="connsiteY113" fmla="*/ 1537 h 10000"/>
                    <a:gd name="connsiteX114" fmla="*/ 3865 w 10000"/>
                    <a:gd name="connsiteY114" fmla="*/ 1563 h 10000"/>
                    <a:gd name="connsiteX115" fmla="*/ 3853 w 10000"/>
                    <a:gd name="connsiteY115" fmla="*/ 1588 h 10000"/>
                    <a:gd name="connsiteX116" fmla="*/ 3831 w 10000"/>
                    <a:gd name="connsiteY116" fmla="*/ 1605 h 10000"/>
                    <a:gd name="connsiteX117" fmla="*/ 3800 w 10000"/>
                    <a:gd name="connsiteY117" fmla="*/ 1626 h 10000"/>
                    <a:gd name="connsiteX118" fmla="*/ 3770 w 10000"/>
                    <a:gd name="connsiteY118" fmla="*/ 1643 h 10000"/>
                    <a:gd name="connsiteX119" fmla="*/ 3728 w 10000"/>
                    <a:gd name="connsiteY119" fmla="*/ 1655 h 10000"/>
                    <a:gd name="connsiteX120" fmla="*/ 3684 w 10000"/>
                    <a:gd name="connsiteY120" fmla="*/ 1664 h 10000"/>
                    <a:gd name="connsiteX121" fmla="*/ 3628 w 10000"/>
                    <a:gd name="connsiteY121" fmla="*/ 1664 h 10000"/>
                    <a:gd name="connsiteX122" fmla="*/ 0 w 10000"/>
                    <a:gd name="connsiteY122" fmla="*/ 1664 h 10000"/>
                    <a:gd name="connsiteX123" fmla="*/ 0 w 10000"/>
                    <a:gd name="connsiteY123" fmla="*/ 5206 h 10000"/>
                    <a:gd name="connsiteX124" fmla="*/ 0 w 10000"/>
                    <a:gd name="connsiteY124" fmla="*/ 5206 h 10000"/>
                    <a:gd name="connsiteX125" fmla="*/ 35 w 10000"/>
                    <a:gd name="connsiteY125" fmla="*/ 5240 h 10000"/>
                    <a:gd name="connsiteX126" fmla="*/ 67 w 10000"/>
                    <a:gd name="connsiteY126" fmla="*/ 5257 h 10000"/>
                    <a:gd name="connsiteX127" fmla="*/ 108 w 10000"/>
                    <a:gd name="connsiteY127" fmla="*/ 5265 h 10000"/>
                    <a:gd name="connsiteX128" fmla="*/ 159 w 10000"/>
                    <a:gd name="connsiteY128" fmla="*/ 5253 h 10000"/>
                    <a:gd name="connsiteX129" fmla="*/ 202 w 10000"/>
                    <a:gd name="connsiteY129" fmla="*/ 5232 h 10000"/>
                    <a:gd name="connsiteX130" fmla="*/ 243 w 10000"/>
                    <a:gd name="connsiteY130" fmla="*/ 5202 h 10000"/>
                    <a:gd name="connsiteX131" fmla="*/ 283 w 10000"/>
                    <a:gd name="connsiteY131" fmla="*/ 5152 h 10000"/>
                    <a:gd name="connsiteX132" fmla="*/ 324 w 10000"/>
                    <a:gd name="connsiteY132" fmla="*/ 5088 h 10000"/>
                    <a:gd name="connsiteX133" fmla="*/ 324 w 10000"/>
                    <a:gd name="connsiteY133" fmla="*/ 5088 h 10000"/>
                    <a:gd name="connsiteX134" fmla="*/ 361 w 10000"/>
                    <a:gd name="connsiteY134" fmla="*/ 5038 h 10000"/>
                    <a:gd name="connsiteX135" fmla="*/ 404 w 10000"/>
                    <a:gd name="connsiteY135" fmla="*/ 4983 h 10000"/>
                    <a:gd name="connsiteX136" fmla="*/ 461 w 10000"/>
                    <a:gd name="connsiteY136" fmla="*/ 4920 h 10000"/>
                    <a:gd name="connsiteX137" fmla="*/ 504 w 10000"/>
                    <a:gd name="connsiteY137" fmla="*/ 4886 h 10000"/>
                    <a:gd name="connsiteX138" fmla="*/ 544 w 10000"/>
                    <a:gd name="connsiteY138" fmla="*/ 4857 h 10000"/>
                    <a:gd name="connsiteX139" fmla="*/ 588 w 10000"/>
                    <a:gd name="connsiteY139" fmla="*/ 4832 h 10000"/>
                    <a:gd name="connsiteX140" fmla="*/ 644 w 10000"/>
                    <a:gd name="connsiteY140" fmla="*/ 4806 h 10000"/>
                    <a:gd name="connsiteX141" fmla="*/ 707 w 10000"/>
                    <a:gd name="connsiteY141" fmla="*/ 4781 h 10000"/>
                    <a:gd name="connsiteX142" fmla="*/ 765 w 10000"/>
                    <a:gd name="connsiteY142" fmla="*/ 4768 h 10000"/>
                    <a:gd name="connsiteX143" fmla="*/ 832 w 10000"/>
                    <a:gd name="connsiteY143" fmla="*/ 4756 h 10000"/>
                    <a:gd name="connsiteX144" fmla="*/ 910 w 10000"/>
                    <a:gd name="connsiteY144" fmla="*/ 4747 h 10000"/>
                    <a:gd name="connsiteX145" fmla="*/ 910 w 10000"/>
                    <a:gd name="connsiteY145" fmla="*/ 4747 h 10000"/>
                    <a:gd name="connsiteX146" fmla="*/ 996 w 10000"/>
                    <a:gd name="connsiteY146" fmla="*/ 4756 h 10000"/>
                    <a:gd name="connsiteX147" fmla="*/ 1076 w 10000"/>
                    <a:gd name="connsiteY147" fmla="*/ 4773 h 10000"/>
                    <a:gd name="connsiteX148" fmla="*/ 1159 w 10000"/>
                    <a:gd name="connsiteY148" fmla="*/ 4794 h 10000"/>
                    <a:gd name="connsiteX149" fmla="*/ 1231 w 10000"/>
                    <a:gd name="connsiteY149" fmla="*/ 4832 h 10000"/>
                    <a:gd name="connsiteX150" fmla="*/ 1308 w 10000"/>
                    <a:gd name="connsiteY150" fmla="*/ 4869 h 10000"/>
                    <a:gd name="connsiteX151" fmla="*/ 1376 w 10000"/>
                    <a:gd name="connsiteY151" fmla="*/ 4920 h 10000"/>
                    <a:gd name="connsiteX152" fmla="*/ 1445 w 10000"/>
                    <a:gd name="connsiteY152" fmla="*/ 4975 h 10000"/>
                    <a:gd name="connsiteX153" fmla="*/ 1498 w 10000"/>
                    <a:gd name="connsiteY153" fmla="*/ 5034 h 10000"/>
                    <a:gd name="connsiteX154" fmla="*/ 1552 w 10000"/>
                    <a:gd name="connsiteY154" fmla="*/ 5101 h 10000"/>
                    <a:gd name="connsiteX155" fmla="*/ 1598 w 10000"/>
                    <a:gd name="connsiteY155" fmla="*/ 5177 h 10000"/>
                    <a:gd name="connsiteX156" fmla="*/ 1647 w 10000"/>
                    <a:gd name="connsiteY156" fmla="*/ 5257 h 10000"/>
                    <a:gd name="connsiteX157" fmla="*/ 1679 w 10000"/>
                    <a:gd name="connsiteY157" fmla="*/ 5341 h 10000"/>
                    <a:gd name="connsiteX158" fmla="*/ 1707 w 10000"/>
                    <a:gd name="connsiteY158" fmla="*/ 5430 h 10000"/>
                    <a:gd name="connsiteX159" fmla="*/ 1728 w 10000"/>
                    <a:gd name="connsiteY159" fmla="*/ 5522 h 10000"/>
                    <a:gd name="connsiteX160" fmla="*/ 1742 w 10000"/>
                    <a:gd name="connsiteY160" fmla="*/ 5619 h 10000"/>
                    <a:gd name="connsiteX161" fmla="*/ 1747 w 10000"/>
                    <a:gd name="connsiteY161" fmla="*/ 5720 h 10000"/>
                    <a:gd name="connsiteX162" fmla="*/ 1747 w 10000"/>
                    <a:gd name="connsiteY162" fmla="*/ 5720 h 10000"/>
                    <a:gd name="connsiteX163" fmla="*/ 1742 w 10000"/>
                    <a:gd name="connsiteY163" fmla="*/ 5817 h 10000"/>
                    <a:gd name="connsiteX164" fmla="*/ 1728 w 10000"/>
                    <a:gd name="connsiteY164" fmla="*/ 5914 h 10000"/>
                    <a:gd name="connsiteX165" fmla="*/ 1707 w 10000"/>
                    <a:gd name="connsiteY165" fmla="*/ 6007 h 10000"/>
                    <a:gd name="connsiteX166" fmla="*/ 1679 w 10000"/>
                    <a:gd name="connsiteY166" fmla="*/ 6095 h 10000"/>
                    <a:gd name="connsiteX167" fmla="*/ 1647 w 10000"/>
                    <a:gd name="connsiteY167" fmla="*/ 6179 h 10000"/>
                    <a:gd name="connsiteX168" fmla="*/ 1598 w 10000"/>
                    <a:gd name="connsiteY168" fmla="*/ 6259 h 10000"/>
                    <a:gd name="connsiteX169" fmla="*/ 1552 w 10000"/>
                    <a:gd name="connsiteY169" fmla="*/ 6335 h 10000"/>
                    <a:gd name="connsiteX170" fmla="*/ 1498 w 10000"/>
                    <a:gd name="connsiteY170" fmla="*/ 6398 h 10000"/>
                    <a:gd name="connsiteX171" fmla="*/ 1445 w 10000"/>
                    <a:gd name="connsiteY171" fmla="*/ 6462 h 10000"/>
                    <a:gd name="connsiteX172" fmla="*/ 1376 w 10000"/>
                    <a:gd name="connsiteY172" fmla="*/ 6516 h 10000"/>
                    <a:gd name="connsiteX173" fmla="*/ 1308 w 10000"/>
                    <a:gd name="connsiteY173" fmla="*/ 6567 h 10000"/>
                    <a:gd name="connsiteX174" fmla="*/ 1231 w 10000"/>
                    <a:gd name="connsiteY174" fmla="*/ 6605 h 10000"/>
                    <a:gd name="connsiteX175" fmla="*/ 1159 w 10000"/>
                    <a:gd name="connsiteY175" fmla="*/ 6643 h 10000"/>
                    <a:gd name="connsiteX176" fmla="*/ 1076 w 10000"/>
                    <a:gd name="connsiteY176" fmla="*/ 6664 h 10000"/>
                    <a:gd name="connsiteX177" fmla="*/ 996 w 10000"/>
                    <a:gd name="connsiteY177" fmla="*/ 6681 h 10000"/>
                    <a:gd name="connsiteX178" fmla="*/ 910 w 10000"/>
                    <a:gd name="connsiteY178" fmla="*/ 6681 h 10000"/>
                    <a:gd name="connsiteX179" fmla="*/ 910 w 10000"/>
                    <a:gd name="connsiteY179" fmla="*/ 6681 h 10000"/>
                    <a:gd name="connsiteX180" fmla="*/ 832 w 10000"/>
                    <a:gd name="connsiteY180" fmla="*/ 6681 h 10000"/>
                    <a:gd name="connsiteX181" fmla="*/ 765 w 10000"/>
                    <a:gd name="connsiteY181" fmla="*/ 6668 h 10000"/>
                    <a:gd name="connsiteX182" fmla="*/ 707 w 10000"/>
                    <a:gd name="connsiteY182" fmla="*/ 6651 h 10000"/>
                    <a:gd name="connsiteX183" fmla="*/ 644 w 10000"/>
                    <a:gd name="connsiteY183" fmla="*/ 6630 h 10000"/>
                    <a:gd name="connsiteX184" fmla="*/ 588 w 10000"/>
                    <a:gd name="connsiteY184" fmla="*/ 6605 h 10000"/>
                    <a:gd name="connsiteX185" fmla="*/ 544 w 10000"/>
                    <a:gd name="connsiteY185" fmla="*/ 6575 h 10000"/>
                    <a:gd name="connsiteX186" fmla="*/ 504 w 10000"/>
                    <a:gd name="connsiteY186" fmla="*/ 6550 h 10000"/>
                    <a:gd name="connsiteX187" fmla="*/ 461 w 10000"/>
                    <a:gd name="connsiteY187" fmla="*/ 6516 h 10000"/>
                    <a:gd name="connsiteX188" fmla="*/ 404 w 10000"/>
                    <a:gd name="connsiteY188" fmla="*/ 6453 h 10000"/>
                    <a:gd name="connsiteX189" fmla="*/ 361 w 10000"/>
                    <a:gd name="connsiteY189" fmla="*/ 6398 h 10000"/>
                    <a:gd name="connsiteX190" fmla="*/ 324 w 10000"/>
                    <a:gd name="connsiteY190" fmla="*/ 6348 h 10000"/>
                    <a:gd name="connsiteX191" fmla="*/ 324 w 10000"/>
                    <a:gd name="connsiteY191" fmla="*/ 6348 h 10000"/>
                    <a:gd name="connsiteX192" fmla="*/ 283 w 10000"/>
                    <a:gd name="connsiteY192" fmla="*/ 6285 h 10000"/>
                    <a:gd name="connsiteX193" fmla="*/ 243 w 10000"/>
                    <a:gd name="connsiteY193" fmla="*/ 6234 h 10000"/>
                    <a:gd name="connsiteX194" fmla="*/ 202 w 10000"/>
                    <a:gd name="connsiteY194" fmla="*/ 6205 h 10000"/>
                    <a:gd name="connsiteX195" fmla="*/ 159 w 10000"/>
                    <a:gd name="connsiteY195" fmla="*/ 6179 h 10000"/>
                    <a:gd name="connsiteX196" fmla="*/ 108 w 10000"/>
                    <a:gd name="connsiteY196" fmla="*/ 6171 h 10000"/>
                    <a:gd name="connsiteX197" fmla="*/ 67 w 10000"/>
                    <a:gd name="connsiteY197" fmla="*/ 6179 h 10000"/>
                    <a:gd name="connsiteX198" fmla="*/ 35 w 10000"/>
                    <a:gd name="connsiteY198" fmla="*/ 6196 h 10000"/>
                    <a:gd name="connsiteX199" fmla="*/ 0 w 10000"/>
                    <a:gd name="connsiteY199" fmla="*/ 6230 h 10000"/>
                    <a:gd name="connsiteX200" fmla="*/ 0 w 10000"/>
                    <a:gd name="connsiteY200" fmla="*/ 10000 h 10000"/>
                    <a:gd name="connsiteX201" fmla="*/ 8958 w 10000"/>
                    <a:gd name="connsiteY201" fmla="*/ 10000 h 10000"/>
                    <a:gd name="connsiteX0" fmla="*/ 8958 w 10000"/>
                    <a:gd name="connsiteY0" fmla="*/ 10000 h 10000"/>
                    <a:gd name="connsiteX1" fmla="*/ 9913 w 10000"/>
                    <a:gd name="connsiteY1" fmla="*/ 4756 h 10000"/>
                    <a:gd name="connsiteX2" fmla="*/ 9648 w 10000"/>
                    <a:gd name="connsiteY2" fmla="*/ 4806 h 10000"/>
                    <a:gd name="connsiteX3" fmla="*/ 9601 w 10000"/>
                    <a:gd name="connsiteY3" fmla="*/ 4832 h 10000"/>
                    <a:gd name="connsiteX4" fmla="*/ 9549 w 10000"/>
                    <a:gd name="connsiteY4" fmla="*/ 4861 h 10000"/>
                    <a:gd name="connsiteX5" fmla="*/ 9511 w 10000"/>
                    <a:gd name="connsiteY5" fmla="*/ 4895 h 10000"/>
                    <a:gd name="connsiteX6" fmla="*/ 9469 w 10000"/>
                    <a:gd name="connsiteY6" fmla="*/ 4924 h 10000"/>
                    <a:gd name="connsiteX7" fmla="*/ 9406 w 10000"/>
                    <a:gd name="connsiteY7" fmla="*/ 4987 h 10000"/>
                    <a:gd name="connsiteX8" fmla="*/ 9365 w 10000"/>
                    <a:gd name="connsiteY8" fmla="*/ 5038 h 10000"/>
                    <a:gd name="connsiteX9" fmla="*/ 9333 w 10000"/>
                    <a:gd name="connsiteY9" fmla="*/ 5097 h 10000"/>
                    <a:gd name="connsiteX10" fmla="*/ 9333 w 10000"/>
                    <a:gd name="connsiteY10" fmla="*/ 5097 h 10000"/>
                    <a:gd name="connsiteX11" fmla="*/ 9305 w 10000"/>
                    <a:gd name="connsiteY11" fmla="*/ 5131 h 10000"/>
                    <a:gd name="connsiteX12" fmla="*/ 9279 w 10000"/>
                    <a:gd name="connsiteY12" fmla="*/ 5168 h 10000"/>
                    <a:gd name="connsiteX13" fmla="*/ 9252 w 10000"/>
                    <a:gd name="connsiteY13" fmla="*/ 5202 h 10000"/>
                    <a:gd name="connsiteX14" fmla="*/ 9215 w 10000"/>
                    <a:gd name="connsiteY14" fmla="*/ 5227 h 10000"/>
                    <a:gd name="connsiteX15" fmla="*/ 9188 w 10000"/>
                    <a:gd name="connsiteY15" fmla="*/ 5244 h 10000"/>
                    <a:gd name="connsiteX16" fmla="*/ 9156 w 10000"/>
                    <a:gd name="connsiteY16" fmla="*/ 5257 h 10000"/>
                    <a:gd name="connsiteX17" fmla="*/ 9129 w 10000"/>
                    <a:gd name="connsiteY17" fmla="*/ 5265 h 10000"/>
                    <a:gd name="connsiteX18" fmla="*/ 9092 w 10000"/>
                    <a:gd name="connsiteY18" fmla="*/ 5265 h 10000"/>
                    <a:gd name="connsiteX19" fmla="*/ 9065 w 10000"/>
                    <a:gd name="connsiteY19" fmla="*/ 5257 h 10000"/>
                    <a:gd name="connsiteX20" fmla="*/ 9047 w 10000"/>
                    <a:gd name="connsiteY20" fmla="*/ 5244 h 10000"/>
                    <a:gd name="connsiteX21" fmla="*/ 9020 w 10000"/>
                    <a:gd name="connsiteY21" fmla="*/ 5227 h 10000"/>
                    <a:gd name="connsiteX22" fmla="*/ 8998 w 10000"/>
                    <a:gd name="connsiteY22" fmla="*/ 5202 h 10000"/>
                    <a:gd name="connsiteX23" fmla="*/ 8985 w 10000"/>
                    <a:gd name="connsiteY23" fmla="*/ 5168 h 10000"/>
                    <a:gd name="connsiteX24" fmla="*/ 8973 w 10000"/>
                    <a:gd name="connsiteY24" fmla="*/ 5131 h 10000"/>
                    <a:gd name="connsiteX25" fmla="*/ 8968 w 10000"/>
                    <a:gd name="connsiteY25" fmla="*/ 5088 h 10000"/>
                    <a:gd name="connsiteX26" fmla="*/ 8958 w 10000"/>
                    <a:gd name="connsiteY26" fmla="*/ 5046 h 10000"/>
                    <a:gd name="connsiteX27" fmla="*/ 8958 w 10000"/>
                    <a:gd name="connsiteY27" fmla="*/ 1664 h 10000"/>
                    <a:gd name="connsiteX28" fmla="*/ 5091 w 10000"/>
                    <a:gd name="connsiteY28" fmla="*/ 1664 h 10000"/>
                    <a:gd name="connsiteX29" fmla="*/ 5091 w 10000"/>
                    <a:gd name="connsiteY29" fmla="*/ 1664 h 10000"/>
                    <a:gd name="connsiteX30" fmla="*/ 5037 w 10000"/>
                    <a:gd name="connsiteY30" fmla="*/ 1664 h 10000"/>
                    <a:gd name="connsiteX31" fmla="*/ 4987 w 10000"/>
                    <a:gd name="connsiteY31" fmla="*/ 1655 h 10000"/>
                    <a:gd name="connsiteX32" fmla="*/ 4947 w 10000"/>
                    <a:gd name="connsiteY32" fmla="*/ 1643 h 10000"/>
                    <a:gd name="connsiteX33" fmla="*/ 4916 w 10000"/>
                    <a:gd name="connsiteY33" fmla="*/ 1626 h 10000"/>
                    <a:gd name="connsiteX34" fmla="*/ 4888 w 10000"/>
                    <a:gd name="connsiteY34" fmla="*/ 1605 h 10000"/>
                    <a:gd name="connsiteX35" fmla="*/ 4865 w 10000"/>
                    <a:gd name="connsiteY35" fmla="*/ 1588 h 10000"/>
                    <a:gd name="connsiteX36" fmla="*/ 4853 w 10000"/>
                    <a:gd name="connsiteY36" fmla="*/ 1563 h 10000"/>
                    <a:gd name="connsiteX37" fmla="*/ 4849 w 10000"/>
                    <a:gd name="connsiteY37" fmla="*/ 1537 h 10000"/>
                    <a:gd name="connsiteX38" fmla="*/ 4849 w 10000"/>
                    <a:gd name="connsiteY38" fmla="*/ 1512 h 10000"/>
                    <a:gd name="connsiteX39" fmla="*/ 4853 w 10000"/>
                    <a:gd name="connsiteY39" fmla="*/ 1479 h 10000"/>
                    <a:gd name="connsiteX40" fmla="*/ 4865 w 10000"/>
                    <a:gd name="connsiteY40" fmla="*/ 1453 h 10000"/>
                    <a:gd name="connsiteX41" fmla="*/ 4888 w 10000"/>
                    <a:gd name="connsiteY41" fmla="*/ 1424 h 10000"/>
                    <a:gd name="connsiteX42" fmla="*/ 4916 w 10000"/>
                    <a:gd name="connsiteY42" fmla="*/ 1398 h 10000"/>
                    <a:gd name="connsiteX43" fmla="*/ 4947 w 10000"/>
                    <a:gd name="connsiteY43" fmla="*/ 1373 h 10000"/>
                    <a:gd name="connsiteX44" fmla="*/ 4987 w 10000"/>
                    <a:gd name="connsiteY44" fmla="*/ 1344 h 10000"/>
                    <a:gd name="connsiteX45" fmla="*/ 5037 w 10000"/>
                    <a:gd name="connsiteY45" fmla="*/ 1323 h 10000"/>
                    <a:gd name="connsiteX46" fmla="*/ 5037 w 10000"/>
                    <a:gd name="connsiteY46" fmla="*/ 1323 h 10000"/>
                    <a:gd name="connsiteX47" fmla="*/ 5091 w 10000"/>
                    <a:gd name="connsiteY47" fmla="*/ 1293 h 10000"/>
                    <a:gd name="connsiteX48" fmla="*/ 5151 w 10000"/>
                    <a:gd name="connsiteY48" fmla="*/ 1247 h 10000"/>
                    <a:gd name="connsiteX49" fmla="*/ 5220 w 10000"/>
                    <a:gd name="connsiteY49" fmla="*/ 1192 h 10000"/>
                    <a:gd name="connsiteX50" fmla="*/ 5251 w 10000"/>
                    <a:gd name="connsiteY50" fmla="*/ 1158 h 10000"/>
                    <a:gd name="connsiteX51" fmla="*/ 5288 w 10000"/>
                    <a:gd name="connsiteY51" fmla="*/ 1116 h 10000"/>
                    <a:gd name="connsiteX52" fmla="*/ 5314 w 10000"/>
                    <a:gd name="connsiteY52" fmla="*/ 1070 h 10000"/>
                    <a:gd name="connsiteX53" fmla="*/ 5341 w 10000"/>
                    <a:gd name="connsiteY53" fmla="*/ 1019 h 10000"/>
                    <a:gd name="connsiteX54" fmla="*/ 5370 w 10000"/>
                    <a:gd name="connsiteY54" fmla="*/ 969 h 10000"/>
                    <a:gd name="connsiteX55" fmla="*/ 5382 w 10000"/>
                    <a:gd name="connsiteY55" fmla="*/ 906 h 10000"/>
                    <a:gd name="connsiteX56" fmla="*/ 5396 w 10000"/>
                    <a:gd name="connsiteY56" fmla="*/ 842 h 10000"/>
                    <a:gd name="connsiteX57" fmla="*/ 5400 w 10000"/>
                    <a:gd name="connsiteY57" fmla="*/ 775 h 10000"/>
                    <a:gd name="connsiteX58" fmla="*/ 5400 w 10000"/>
                    <a:gd name="connsiteY58" fmla="*/ 775 h 10000"/>
                    <a:gd name="connsiteX59" fmla="*/ 5396 w 10000"/>
                    <a:gd name="connsiteY59" fmla="*/ 699 h 10000"/>
                    <a:gd name="connsiteX60" fmla="*/ 5374 w 10000"/>
                    <a:gd name="connsiteY60" fmla="*/ 619 h 10000"/>
                    <a:gd name="connsiteX61" fmla="*/ 5356 w 10000"/>
                    <a:gd name="connsiteY61" fmla="*/ 548 h 10000"/>
                    <a:gd name="connsiteX62" fmla="*/ 5314 w 10000"/>
                    <a:gd name="connsiteY62" fmla="*/ 472 h 10000"/>
                    <a:gd name="connsiteX63" fmla="*/ 5273 w 10000"/>
                    <a:gd name="connsiteY63" fmla="*/ 409 h 10000"/>
                    <a:gd name="connsiteX64" fmla="*/ 5220 w 10000"/>
                    <a:gd name="connsiteY64" fmla="*/ 341 h 10000"/>
                    <a:gd name="connsiteX65" fmla="*/ 5163 w 10000"/>
                    <a:gd name="connsiteY65" fmla="*/ 282 h 10000"/>
                    <a:gd name="connsiteX66" fmla="*/ 5095 w 10000"/>
                    <a:gd name="connsiteY66" fmla="*/ 227 h 10000"/>
                    <a:gd name="connsiteX67" fmla="*/ 5025 w 10000"/>
                    <a:gd name="connsiteY67" fmla="*/ 177 h 10000"/>
                    <a:gd name="connsiteX68" fmla="*/ 4943 w 10000"/>
                    <a:gd name="connsiteY68" fmla="*/ 135 h 10000"/>
                    <a:gd name="connsiteX69" fmla="*/ 4853 w 10000"/>
                    <a:gd name="connsiteY69" fmla="*/ 97 h 10000"/>
                    <a:gd name="connsiteX70" fmla="*/ 4766 w 10000"/>
                    <a:gd name="connsiteY70" fmla="*/ 63 h 10000"/>
                    <a:gd name="connsiteX71" fmla="*/ 4670 w 10000"/>
                    <a:gd name="connsiteY71" fmla="*/ 38 h 10000"/>
                    <a:gd name="connsiteX72" fmla="*/ 4568 w 10000"/>
                    <a:gd name="connsiteY72" fmla="*/ 13 h 10000"/>
                    <a:gd name="connsiteX73" fmla="*/ 4466 w 10000"/>
                    <a:gd name="connsiteY73" fmla="*/ 8 h 10000"/>
                    <a:gd name="connsiteX74" fmla="*/ 4360 w 10000"/>
                    <a:gd name="connsiteY74" fmla="*/ 0 h 10000"/>
                    <a:gd name="connsiteX75" fmla="*/ 4360 w 10000"/>
                    <a:gd name="connsiteY75" fmla="*/ 0 h 10000"/>
                    <a:gd name="connsiteX76" fmla="*/ 4251 w 10000"/>
                    <a:gd name="connsiteY76" fmla="*/ 8 h 10000"/>
                    <a:gd name="connsiteX77" fmla="*/ 4150 w 10000"/>
                    <a:gd name="connsiteY77" fmla="*/ 13 h 10000"/>
                    <a:gd name="connsiteX78" fmla="*/ 4047 w 10000"/>
                    <a:gd name="connsiteY78" fmla="*/ 38 h 10000"/>
                    <a:gd name="connsiteX79" fmla="*/ 3951 w 10000"/>
                    <a:gd name="connsiteY79" fmla="*/ 63 h 10000"/>
                    <a:gd name="connsiteX80" fmla="*/ 3865 w 10000"/>
                    <a:gd name="connsiteY80" fmla="*/ 97 h 10000"/>
                    <a:gd name="connsiteX81" fmla="*/ 3778 w 10000"/>
                    <a:gd name="connsiteY81" fmla="*/ 135 h 10000"/>
                    <a:gd name="connsiteX82" fmla="*/ 3697 w 10000"/>
                    <a:gd name="connsiteY82" fmla="*/ 177 h 10000"/>
                    <a:gd name="connsiteX83" fmla="*/ 3628 w 10000"/>
                    <a:gd name="connsiteY83" fmla="*/ 227 h 10000"/>
                    <a:gd name="connsiteX84" fmla="*/ 3564 w 10000"/>
                    <a:gd name="connsiteY84" fmla="*/ 282 h 10000"/>
                    <a:gd name="connsiteX85" fmla="*/ 3499 w 10000"/>
                    <a:gd name="connsiteY85" fmla="*/ 341 h 10000"/>
                    <a:gd name="connsiteX86" fmla="*/ 3444 w 10000"/>
                    <a:gd name="connsiteY86" fmla="*/ 409 h 10000"/>
                    <a:gd name="connsiteX87" fmla="*/ 3405 w 10000"/>
                    <a:gd name="connsiteY87" fmla="*/ 472 h 10000"/>
                    <a:gd name="connsiteX88" fmla="*/ 3374 w 10000"/>
                    <a:gd name="connsiteY88" fmla="*/ 548 h 10000"/>
                    <a:gd name="connsiteX89" fmla="*/ 3346 w 10000"/>
                    <a:gd name="connsiteY89" fmla="*/ 619 h 10000"/>
                    <a:gd name="connsiteX90" fmla="*/ 3324 w 10000"/>
                    <a:gd name="connsiteY90" fmla="*/ 699 h 10000"/>
                    <a:gd name="connsiteX91" fmla="*/ 3324 w 10000"/>
                    <a:gd name="connsiteY91" fmla="*/ 775 h 10000"/>
                    <a:gd name="connsiteX92" fmla="*/ 3324 w 10000"/>
                    <a:gd name="connsiteY92" fmla="*/ 775 h 10000"/>
                    <a:gd name="connsiteX93" fmla="*/ 3324 w 10000"/>
                    <a:gd name="connsiteY93" fmla="*/ 842 h 10000"/>
                    <a:gd name="connsiteX94" fmla="*/ 3338 w 10000"/>
                    <a:gd name="connsiteY94" fmla="*/ 906 h 10000"/>
                    <a:gd name="connsiteX95" fmla="*/ 3361 w 10000"/>
                    <a:gd name="connsiteY95" fmla="*/ 969 h 10000"/>
                    <a:gd name="connsiteX96" fmla="*/ 3378 w 10000"/>
                    <a:gd name="connsiteY96" fmla="*/ 1019 h 10000"/>
                    <a:gd name="connsiteX97" fmla="*/ 3405 w 10000"/>
                    <a:gd name="connsiteY97" fmla="*/ 1070 h 10000"/>
                    <a:gd name="connsiteX98" fmla="*/ 3440 w 10000"/>
                    <a:gd name="connsiteY98" fmla="*/ 1116 h 10000"/>
                    <a:gd name="connsiteX99" fmla="*/ 3467 w 10000"/>
                    <a:gd name="connsiteY99" fmla="*/ 1158 h 10000"/>
                    <a:gd name="connsiteX100" fmla="*/ 3509 w 10000"/>
                    <a:gd name="connsiteY100" fmla="*/ 1192 h 10000"/>
                    <a:gd name="connsiteX101" fmla="*/ 3568 w 10000"/>
                    <a:gd name="connsiteY101" fmla="*/ 1247 h 10000"/>
                    <a:gd name="connsiteX102" fmla="*/ 3628 w 10000"/>
                    <a:gd name="connsiteY102" fmla="*/ 1293 h 10000"/>
                    <a:gd name="connsiteX103" fmla="*/ 3684 w 10000"/>
                    <a:gd name="connsiteY103" fmla="*/ 1323 h 10000"/>
                    <a:gd name="connsiteX104" fmla="*/ 3684 w 10000"/>
                    <a:gd name="connsiteY104" fmla="*/ 1323 h 10000"/>
                    <a:gd name="connsiteX105" fmla="*/ 3728 w 10000"/>
                    <a:gd name="connsiteY105" fmla="*/ 1344 h 10000"/>
                    <a:gd name="connsiteX106" fmla="*/ 3770 w 10000"/>
                    <a:gd name="connsiteY106" fmla="*/ 1373 h 10000"/>
                    <a:gd name="connsiteX107" fmla="*/ 3800 w 10000"/>
                    <a:gd name="connsiteY107" fmla="*/ 1398 h 10000"/>
                    <a:gd name="connsiteX108" fmla="*/ 3831 w 10000"/>
                    <a:gd name="connsiteY108" fmla="*/ 1424 h 10000"/>
                    <a:gd name="connsiteX109" fmla="*/ 3853 w 10000"/>
                    <a:gd name="connsiteY109" fmla="*/ 1453 h 10000"/>
                    <a:gd name="connsiteX110" fmla="*/ 3865 w 10000"/>
                    <a:gd name="connsiteY110" fmla="*/ 1479 h 10000"/>
                    <a:gd name="connsiteX111" fmla="*/ 3869 w 10000"/>
                    <a:gd name="connsiteY111" fmla="*/ 1512 h 10000"/>
                    <a:gd name="connsiteX112" fmla="*/ 3869 w 10000"/>
                    <a:gd name="connsiteY112" fmla="*/ 1537 h 10000"/>
                    <a:gd name="connsiteX113" fmla="*/ 3865 w 10000"/>
                    <a:gd name="connsiteY113" fmla="*/ 1563 h 10000"/>
                    <a:gd name="connsiteX114" fmla="*/ 3853 w 10000"/>
                    <a:gd name="connsiteY114" fmla="*/ 1588 h 10000"/>
                    <a:gd name="connsiteX115" fmla="*/ 3831 w 10000"/>
                    <a:gd name="connsiteY115" fmla="*/ 1605 h 10000"/>
                    <a:gd name="connsiteX116" fmla="*/ 3800 w 10000"/>
                    <a:gd name="connsiteY116" fmla="*/ 1626 h 10000"/>
                    <a:gd name="connsiteX117" fmla="*/ 3770 w 10000"/>
                    <a:gd name="connsiteY117" fmla="*/ 1643 h 10000"/>
                    <a:gd name="connsiteX118" fmla="*/ 3728 w 10000"/>
                    <a:gd name="connsiteY118" fmla="*/ 1655 h 10000"/>
                    <a:gd name="connsiteX119" fmla="*/ 3684 w 10000"/>
                    <a:gd name="connsiteY119" fmla="*/ 1664 h 10000"/>
                    <a:gd name="connsiteX120" fmla="*/ 3628 w 10000"/>
                    <a:gd name="connsiteY120" fmla="*/ 1664 h 10000"/>
                    <a:gd name="connsiteX121" fmla="*/ 0 w 10000"/>
                    <a:gd name="connsiteY121" fmla="*/ 1664 h 10000"/>
                    <a:gd name="connsiteX122" fmla="*/ 0 w 10000"/>
                    <a:gd name="connsiteY122" fmla="*/ 5206 h 10000"/>
                    <a:gd name="connsiteX123" fmla="*/ 0 w 10000"/>
                    <a:gd name="connsiteY123" fmla="*/ 5206 h 10000"/>
                    <a:gd name="connsiteX124" fmla="*/ 35 w 10000"/>
                    <a:gd name="connsiteY124" fmla="*/ 5240 h 10000"/>
                    <a:gd name="connsiteX125" fmla="*/ 67 w 10000"/>
                    <a:gd name="connsiteY125" fmla="*/ 5257 h 10000"/>
                    <a:gd name="connsiteX126" fmla="*/ 108 w 10000"/>
                    <a:gd name="connsiteY126" fmla="*/ 5265 h 10000"/>
                    <a:gd name="connsiteX127" fmla="*/ 159 w 10000"/>
                    <a:gd name="connsiteY127" fmla="*/ 5253 h 10000"/>
                    <a:gd name="connsiteX128" fmla="*/ 202 w 10000"/>
                    <a:gd name="connsiteY128" fmla="*/ 5232 h 10000"/>
                    <a:gd name="connsiteX129" fmla="*/ 243 w 10000"/>
                    <a:gd name="connsiteY129" fmla="*/ 5202 h 10000"/>
                    <a:gd name="connsiteX130" fmla="*/ 283 w 10000"/>
                    <a:gd name="connsiteY130" fmla="*/ 5152 h 10000"/>
                    <a:gd name="connsiteX131" fmla="*/ 324 w 10000"/>
                    <a:gd name="connsiteY131" fmla="*/ 5088 h 10000"/>
                    <a:gd name="connsiteX132" fmla="*/ 324 w 10000"/>
                    <a:gd name="connsiteY132" fmla="*/ 5088 h 10000"/>
                    <a:gd name="connsiteX133" fmla="*/ 361 w 10000"/>
                    <a:gd name="connsiteY133" fmla="*/ 5038 h 10000"/>
                    <a:gd name="connsiteX134" fmla="*/ 404 w 10000"/>
                    <a:gd name="connsiteY134" fmla="*/ 4983 h 10000"/>
                    <a:gd name="connsiteX135" fmla="*/ 461 w 10000"/>
                    <a:gd name="connsiteY135" fmla="*/ 4920 h 10000"/>
                    <a:gd name="connsiteX136" fmla="*/ 504 w 10000"/>
                    <a:gd name="connsiteY136" fmla="*/ 4886 h 10000"/>
                    <a:gd name="connsiteX137" fmla="*/ 544 w 10000"/>
                    <a:gd name="connsiteY137" fmla="*/ 4857 h 10000"/>
                    <a:gd name="connsiteX138" fmla="*/ 588 w 10000"/>
                    <a:gd name="connsiteY138" fmla="*/ 4832 h 10000"/>
                    <a:gd name="connsiteX139" fmla="*/ 644 w 10000"/>
                    <a:gd name="connsiteY139" fmla="*/ 4806 h 10000"/>
                    <a:gd name="connsiteX140" fmla="*/ 707 w 10000"/>
                    <a:gd name="connsiteY140" fmla="*/ 4781 h 10000"/>
                    <a:gd name="connsiteX141" fmla="*/ 765 w 10000"/>
                    <a:gd name="connsiteY141" fmla="*/ 4768 h 10000"/>
                    <a:gd name="connsiteX142" fmla="*/ 832 w 10000"/>
                    <a:gd name="connsiteY142" fmla="*/ 4756 h 10000"/>
                    <a:gd name="connsiteX143" fmla="*/ 910 w 10000"/>
                    <a:gd name="connsiteY143" fmla="*/ 4747 h 10000"/>
                    <a:gd name="connsiteX144" fmla="*/ 910 w 10000"/>
                    <a:gd name="connsiteY144" fmla="*/ 4747 h 10000"/>
                    <a:gd name="connsiteX145" fmla="*/ 996 w 10000"/>
                    <a:gd name="connsiteY145" fmla="*/ 4756 h 10000"/>
                    <a:gd name="connsiteX146" fmla="*/ 1076 w 10000"/>
                    <a:gd name="connsiteY146" fmla="*/ 4773 h 10000"/>
                    <a:gd name="connsiteX147" fmla="*/ 1159 w 10000"/>
                    <a:gd name="connsiteY147" fmla="*/ 4794 h 10000"/>
                    <a:gd name="connsiteX148" fmla="*/ 1231 w 10000"/>
                    <a:gd name="connsiteY148" fmla="*/ 4832 h 10000"/>
                    <a:gd name="connsiteX149" fmla="*/ 1308 w 10000"/>
                    <a:gd name="connsiteY149" fmla="*/ 4869 h 10000"/>
                    <a:gd name="connsiteX150" fmla="*/ 1376 w 10000"/>
                    <a:gd name="connsiteY150" fmla="*/ 4920 h 10000"/>
                    <a:gd name="connsiteX151" fmla="*/ 1445 w 10000"/>
                    <a:gd name="connsiteY151" fmla="*/ 4975 h 10000"/>
                    <a:gd name="connsiteX152" fmla="*/ 1498 w 10000"/>
                    <a:gd name="connsiteY152" fmla="*/ 5034 h 10000"/>
                    <a:gd name="connsiteX153" fmla="*/ 1552 w 10000"/>
                    <a:gd name="connsiteY153" fmla="*/ 5101 h 10000"/>
                    <a:gd name="connsiteX154" fmla="*/ 1598 w 10000"/>
                    <a:gd name="connsiteY154" fmla="*/ 5177 h 10000"/>
                    <a:gd name="connsiteX155" fmla="*/ 1647 w 10000"/>
                    <a:gd name="connsiteY155" fmla="*/ 5257 h 10000"/>
                    <a:gd name="connsiteX156" fmla="*/ 1679 w 10000"/>
                    <a:gd name="connsiteY156" fmla="*/ 5341 h 10000"/>
                    <a:gd name="connsiteX157" fmla="*/ 1707 w 10000"/>
                    <a:gd name="connsiteY157" fmla="*/ 5430 h 10000"/>
                    <a:gd name="connsiteX158" fmla="*/ 1728 w 10000"/>
                    <a:gd name="connsiteY158" fmla="*/ 5522 h 10000"/>
                    <a:gd name="connsiteX159" fmla="*/ 1742 w 10000"/>
                    <a:gd name="connsiteY159" fmla="*/ 5619 h 10000"/>
                    <a:gd name="connsiteX160" fmla="*/ 1747 w 10000"/>
                    <a:gd name="connsiteY160" fmla="*/ 5720 h 10000"/>
                    <a:gd name="connsiteX161" fmla="*/ 1747 w 10000"/>
                    <a:gd name="connsiteY161" fmla="*/ 5720 h 10000"/>
                    <a:gd name="connsiteX162" fmla="*/ 1742 w 10000"/>
                    <a:gd name="connsiteY162" fmla="*/ 5817 h 10000"/>
                    <a:gd name="connsiteX163" fmla="*/ 1728 w 10000"/>
                    <a:gd name="connsiteY163" fmla="*/ 5914 h 10000"/>
                    <a:gd name="connsiteX164" fmla="*/ 1707 w 10000"/>
                    <a:gd name="connsiteY164" fmla="*/ 6007 h 10000"/>
                    <a:gd name="connsiteX165" fmla="*/ 1679 w 10000"/>
                    <a:gd name="connsiteY165" fmla="*/ 6095 h 10000"/>
                    <a:gd name="connsiteX166" fmla="*/ 1647 w 10000"/>
                    <a:gd name="connsiteY166" fmla="*/ 6179 h 10000"/>
                    <a:gd name="connsiteX167" fmla="*/ 1598 w 10000"/>
                    <a:gd name="connsiteY167" fmla="*/ 6259 h 10000"/>
                    <a:gd name="connsiteX168" fmla="*/ 1552 w 10000"/>
                    <a:gd name="connsiteY168" fmla="*/ 6335 h 10000"/>
                    <a:gd name="connsiteX169" fmla="*/ 1498 w 10000"/>
                    <a:gd name="connsiteY169" fmla="*/ 6398 h 10000"/>
                    <a:gd name="connsiteX170" fmla="*/ 1445 w 10000"/>
                    <a:gd name="connsiteY170" fmla="*/ 6462 h 10000"/>
                    <a:gd name="connsiteX171" fmla="*/ 1376 w 10000"/>
                    <a:gd name="connsiteY171" fmla="*/ 6516 h 10000"/>
                    <a:gd name="connsiteX172" fmla="*/ 1308 w 10000"/>
                    <a:gd name="connsiteY172" fmla="*/ 6567 h 10000"/>
                    <a:gd name="connsiteX173" fmla="*/ 1231 w 10000"/>
                    <a:gd name="connsiteY173" fmla="*/ 6605 h 10000"/>
                    <a:gd name="connsiteX174" fmla="*/ 1159 w 10000"/>
                    <a:gd name="connsiteY174" fmla="*/ 6643 h 10000"/>
                    <a:gd name="connsiteX175" fmla="*/ 1076 w 10000"/>
                    <a:gd name="connsiteY175" fmla="*/ 6664 h 10000"/>
                    <a:gd name="connsiteX176" fmla="*/ 996 w 10000"/>
                    <a:gd name="connsiteY176" fmla="*/ 6681 h 10000"/>
                    <a:gd name="connsiteX177" fmla="*/ 910 w 10000"/>
                    <a:gd name="connsiteY177" fmla="*/ 6681 h 10000"/>
                    <a:gd name="connsiteX178" fmla="*/ 910 w 10000"/>
                    <a:gd name="connsiteY178" fmla="*/ 6681 h 10000"/>
                    <a:gd name="connsiteX179" fmla="*/ 832 w 10000"/>
                    <a:gd name="connsiteY179" fmla="*/ 6681 h 10000"/>
                    <a:gd name="connsiteX180" fmla="*/ 765 w 10000"/>
                    <a:gd name="connsiteY180" fmla="*/ 6668 h 10000"/>
                    <a:gd name="connsiteX181" fmla="*/ 707 w 10000"/>
                    <a:gd name="connsiteY181" fmla="*/ 6651 h 10000"/>
                    <a:gd name="connsiteX182" fmla="*/ 644 w 10000"/>
                    <a:gd name="connsiteY182" fmla="*/ 6630 h 10000"/>
                    <a:gd name="connsiteX183" fmla="*/ 588 w 10000"/>
                    <a:gd name="connsiteY183" fmla="*/ 6605 h 10000"/>
                    <a:gd name="connsiteX184" fmla="*/ 544 w 10000"/>
                    <a:gd name="connsiteY184" fmla="*/ 6575 h 10000"/>
                    <a:gd name="connsiteX185" fmla="*/ 504 w 10000"/>
                    <a:gd name="connsiteY185" fmla="*/ 6550 h 10000"/>
                    <a:gd name="connsiteX186" fmla="*/ 461 w 10000"/>
                    <a:gd name="connsiteY186" fmla="*/ 6516 h 10000"/>
                    <a:gd name="connsiteX187" fmla="*/ 404 w 10000"/>
                    <a:gd name="connsiteY187" fmla="*/ 6453 h 10000"/>
                    <a:gd name="connsiteX188" fmla="*/ 361 w 10000"/>
                    <a:gd name="connsiteY188" fmla="*/ 6398 h 10000"/>
                    <a:gd name="connsiteX189" fmla="*/ 324 w 10000"/>
                    <a:gd name="connsiteY189" fmla="*/ 6348 h 10000"/>
                    <a:gd name="connsiteX190" fmla="*/ 324 w 10000"/>
                    <a:gd name="connsiteY190" fmla="*/ 6348 h 10000"/>
                    <a:gd name="connsiteX191" fmla="*/ 283 w 10000"/>
                    <a:gd name="connsiteY191" fmla="*/ 6285 h 10000"/>
                    <a:gd name="connsiteX192" fmla="*/ 243 w 10000"/>
                    <a:gd name="connsiteY192" fmla="*/ 6234 h 10000"/>
                    <a:gd name="connsiteX193" fmla="*/ 202 w 10000"/>
                    <a:gd name="connsiteY193" fmla="*/ 6205 h 10000"/>
                    <a:gd name="connsiteX194" fmla="*/ 159 w 10000"/>
                    <a:gd name="connsiteY194" fmla="*/ 6179 h 10000"/>
                    <a:gd name="connsiteX195" fmla="*/ 108 w 10000"/>
                    <a:gd name="connsiteY195" fmla="*/ 6171 h 10000"/>
                    <a:gd name="connsiteX196" fmla="*/ 67 w 10000"/>
                    <a:gd name="connsiteY196" fmla="*/ 6179 h 10000"/>
                    <a:gd name="connsiteX197" fmla="*/ 35 w 10000"/>
                    <a:gd name="connsiteY197" fmla="*/ 6196 h 10000"/>
                    <a:gd name="connsiteX198" fmla="*/ 0 w 10000"/>
                    <a:gd name="connsiteY198" fmla="*/ 6230 h 10000"/>
                    <a:gd name="connsiteX199" fmla="*/ 0 w 10000"/>
                    <a:gd name="connsiteY199" fmla="*/ 10000 h 10000"/>
                    <a:gd name="connsiteX200" fmla="*/ 8958 w 10000"/>
                    <a:gd name="connsiteY200" fmla="*/ 10000 h 10000"/>
                    <a:gd name="connsiteX0" fmla="*/ 8958 w 10000"/>
                    <a:gd name="connsiteY0" fmla="*/ 10000 h 10000"/>
                    <a:gd name="connsiteX1" fmla="*/ 9913 w 10000"/>
                    <a:gd name="connsiteY1" fmla="*/ 4756 h 10000"/>
                    <a:gd name="connsiteX2" fmla="*/ 9648 w 10000"/>
                    <a:gd name="connsiteY2" fmla="*/ 4806 h 10000"/>
                    <a:gd name="connsiteX3" fmla="*/ 9549 w 10000"/>
                    <a:gd name="connsiteY3" fmla="*/ 4861 h 10000"/>
                    <a:gd name="connsiteX4" fmla="*/ 9511 w 10000"/>
                    <a:gd name="connsiteY4" fmla="*/ 4895 h 10000"/>
                    <a:gd name="connsiteX5" fmla="*/ 9469 w 10000"/>
                    <a:gd name="connsiteY5" fmla="*/ 4924 h 10000"/>
                    <a:gd name="connsiteX6" fmla="*/ 9406 w 10000"/>
                    <a:gd name="connsiteY6" fmla="*/ 4987 h 10000"/>
                    <a:gd name="connsiteX7" fmla="*/ 9365 w 10000"/>
                    <a:gd name="connsiteY7" fmla="*/ 5038 h 10000"/>
                    <a:gd name="connsiteX8" fmla="*/ 9333 w 10000"/>
                    <a:gd name="connsiteY8" fmla="*/ 5097 h 10000"/>
                    <a:gd name="connsiteX9" fmla="*/ 9333 w 10000"/>
                    <a:gd name="connsiteY9" fmla="*/ 5097 h 10000"/>
                    <a:gd name="connsiteX10" fmla="*/ 9305 w 10000"/>
                    <a:gd name="connsiteY10" fmla="*/ 5131 h 10000"/>
                    <a:gd name="connsiteX11" fmla="*/ 9279 w 10000"/>
                    <a:gd name="connsiteY11" fmla="*/ 5168 h 10000"/>
                    <a:gd name="connsiteX12" fmla="*/ 9252 w 10000"/>
                    <a:gd name="connsiteY12" fmla="*/ 5202 h 10000"/>
                    <a:gd name="connsiteX13" fmla="*/ 9215 w 10000"/>
                    <a:gd name="connsiteY13" fmla="*/ 5227 h 10000"/>
                    <a:gd name="connsiteX14" fmla="*/ 9188 w 10000"/>
                    <a:gd name="connsiteY14" fmla="*/ 5244 h 10000"/>
                    <a:gd name="connsiteX15" fmla="*/ 9156 w 10000"/>
                    <a:gd name="connsiteY15" fmla="*/ 5257 h 10000"/>
                    <a:gd name="connsiteX16" fmla="*/ 9129 w 10000"/>
                    <a:gd name="connsiteY16" fmla="*/ 5265 h 10000"/>
                    <a:gd name="connsiteX17" fmla="*/ 9092 w 10000"/>
                    <a:gd name="connsiteY17" fmla="*/ 5265 h 10000"/>
                    <a:gd name="connsiteX18" fmla="*/ 9065 w 10000"/>
                    <a:gd name="connsiteY18" fmla="*/ 5257 h 10000"/>
                    <a:gd name="connsiteX19" fmla="*/ 9047 w 10000"/>
                    <a:gd name="connsiteY19" fmla="*/ 5244 h 10000"/>
                    <a:gd name="connsiteX20" fmla="*/ 9020 w 10000"/>
                    <a:gd name="connsiteY20" fmla="*/ 5227 h 10000"/>
                    <a:gd name="connsiteX21" fmla="*/ 8998 w 10000"/>
                    <a:gd name="connsiteY21" fmla="*/ 5202 h 10000"/>
                    <a:gd name="connsiteX22" fmla="*/ 8985 w 10000"/>
                    <a:gd name="connsiteY22" fmla="*/ 5168 h 10000"/>
                    <a:gd name="connsiteX23" fmla="*/ 8973 w 10000"/>
                    <a:gd name="connsiteY23" fmla="*/ 5131 h 10000"/>
                    <a:gd name="connsiteX24" fmla="*/ 8968 w 10000"/>
                    <a:gd name="connsiteY24" fmla="*/ 5088 h 10000"/>
                    <a:gd name="connsiteX25" fmla="*/ 8958 w 10000"/>
                    <a:gd name="connsiteY25" fmla="*/ 5046 h 10000"/>
                    <a:gd name="connsiteX26" fmla="*/ 8958 w 10000"/>
                    <a:gd name="connsiteY26" fmla="*/ 1664 h 10000"/>
                    <a:gd name="connsiteX27" fmla="*/ 5091 w 10000"/>
                    <a:gd name="connsiteY27" fmla="*/ 1664 h 10000"/>
                    <a:gd name="connsiteX28" fmla="*/ 5091 w 10000"/>
                    <a:gd name="connsiteY28" fmla="*/ 1664 h 10000"/>
                    <a:gd name="connsiteX29" fmla="*/ 5037 w 10000"/>
                    <a:gd name="connsiteY29" fmla="*/ 1664 h 10000"/>
                    <a:gd name="connsiteX30" fmla="*/ 4987 w 10000"/>
                    <a:gd name="connsiteY30" fmla="*/ 1655 h 10000"/>
                    <a:gd name="connsiteX31" fmla="*/ 4947 w 10000"/>
                    <a:gd name="connsiteY31" fmla="*/ 1643 h 10000"/>
                    <a:gd name="connsiteX32" fmla="*/ 4916 w 10000"/>
                    <a:gd name="connsiteY32" fmla="*/ 1626 h 10000"/>
                    <a:gd name="connsiteX33" fmla="*/ 4888 w 10000"/>
                    <a:gd name="connsiteY33" fmla="*/ 1605 h 10000"/>
                    <a:gd name="connsiteX34" fmla="*/ 4865 w 10000"/>
                    <a:gd name="connsiteY34" fmla="*/ 1588 h 10000"/>
                    <a:gd name="connsiteX35" fmla="*/ 4853 w 10000"/>
                    <a:gd name="connsiteY35" fmla="*/ 1563 h 10000"/>
                    <a:gd name="connsiteX36" fmla="*/ 4849 w 10000"/>
                    <a:gd name="connsiteY36" fmla="*/ 1537 h 10000"/>
                    <a:gd name="connsiteX37" fmla="*/ 4849 w 10000"/>
                    <a:gd name="connsiteY37" fmla="*/ 1512 h 10000"/>
                    <a:gd name="connsiteX38" fmla="*/ 4853 w 10000"/>
                    <a:gd name="connsiteY38" fmla="*/ 1479 h 10000"/>
                    <a:gd name="connsiteX39" fmla="*/ 4865 w 10000"/>
                    <a:gd name="connsiteY39" fmla="*/ 1453 h 10000"/>
                    <a:gd name="connsiteX40" fmla="*/ 4888 w 10000"/>
                    <a:gd name="connsiteY40" fmla="*/ 1424 h 10000"/>
                    <a:gd name="connsiteX41" fmla="*/ 4916 w 10000"/>
                    <a:gd name="connsiteY41" fmla="*/ 1398 h 10000"/>
                    <a:gd name="connsiteX42" fmla="*/ 4947 w 10000"/>
                    <a:gd name="connsiteY42" fmla="*/ 1373 h 10000"/>
                    <a:gd name="connsiteX43" fmla="*/ 4987 w 10000"/>
                    <a:gd name="connsiteY43" fmla="*/ 1344 h 10000"/>
                    <a:gd name="connsiteX44" fmla="*/ 5037 w 10000"/>
                    <a:gd name="connsiteY44" fmla="*/ 1323 h 10000"/>
                    <a:gd name="connsiteX45" fmla="*/ 5037 w 10000"/>
                    <a:gd name="connsiteY45" fmla="*/ 1323 h 10000"/>
                    <a:gd name="connsiteX46" fmla="*/ 5091 w 10000"/>
                    <a:gd name="connsiteY46" fmla="*/ 1293 h 10000"/>
                    <a:gd name="connsiteX47" fmla="*/ 5151 w 10000"/>
                    <a:gd name="connsiteY47" fmla="*/ 1247 h 10000"/>
                    <a:gd name="connsiteX48" fmla="*/ 5220 w 10000"/>
                    <a:gd name="connsiteY48" fmla="*/ 1192 h 10000"/>
                    <a:gd name="connsiteX49" fmla="*/ 5251 w 10000"/>
                    <a:gd name="connsiteY49" fmla="*/ 1158 h 10000"/>
                    <a:gd name="connsiteX50" fmla="*/ 5288 w 10000"/>
                    <a:gd name="connsiteY50" fmla="*/ 1116 h 10000"/>
                    <a:gd name="connsiteX51" fmla="*/ 5314 w 10000"/>
                    <a:gd name="connsiteY51" fmla="*/ 1070 h 10000"/>
                    <a:gd name="connsiteX52" fmla="*/ 5341 w 10000"/>
                    <a:gd name="connsiteY52" fmla="*/ 1019 h 10000"/>
                    <a:gd name="connsiteX53" fmla="*/ 5370 w 10000"/>
                    <a:gd name="connsiteY53" fmla="*/ 969 h 10000"/>
                    <a:gd name="connsiteX54" fmla="*/ 5382 w 10000"/>
                    <a:gd name="connsiteY54" fmla="*/ 906 h 10000"/>
                    <a:gd name="connsiteX55" fmla="*/ 5396 w 10000"/>
                    <a:gd name="connsiteY55" fmla="*/ 842 h 10000"/>
                    <a:gd name="connsiteX56" fmla="*/ 5400 w 10000"/>
                    <a:gd name="connsiteY56" fmla="*/ 775 h 10000"/>
                    <a:gd name="connsiteX57" fmla="*/ 5400 w 10000"/>
                    <a:gd name="connsiteY57" fmla="*/ 775 h 10000"/>
                    <a:gd name="connsiteX58" fmla="*/ 5396 w 10000"/>
                    <a:gd name="connsiteY58" fmla="*/ 699 h 10000"/>
                    <a:gd name="connsiteX59" fmla="*/ 5374 w 10000"/>
                    <a:gd name="connsiteY59" fmla="*/ 619 h 10000"/>
                    <a:gd name="connsiteX60" fmla="*/ 5356 w 10000"/>
                    <a:gd name="connsiteY60" fmla="*/ 548 h 10000"/>
                    <a:gd name="connsiteX61" fmla="*/ 5314 w 10000"/>
                    <a:gd name="connsiteY61" fmla="*/ 472 h 10000"/>
                    <a:gd name="connsiteX62" fmla="*/ 5273 w 10000"/>
                    <a:gd name="connsiteY62" fmla="*/ 409 h 10000"/>
                    <a:gd name="connsiteX63" fmla="*/ 5220 w 10000"/>
                    <a:gd name="connsiteY63" fmla="*/ 341 h 10000"/>
                    <a:gd name="connsiteX64" fmla="*/ 5163 w 10000"/>
                    <a:gd name="connsiteY64" fmla="*/ 282 h 10000"/>
                    <a:gd name="connsiteX65" fmla="*/ 5095 w 10000"/>
                    <a:gd name="connsiteY65" fmla="*/ 227 h 10000"/>
                    <a:gd name="connsiteX66" fmla="*/ 5025 w 10000"/>
                    <a:gd name="connsiteY66" fmla="*/ 177 h 10000"/>
                    <a:gd name="connsiteX67" fmla="*/ 4943 w 10000"/>
                    <a:gd name="connsiteY67" fmla="*/ 135 h 10000"/>
                    <a:gd name="connsiteX68" fmla="*/ 4853 w 10000"/>
                    <a:gd name="connsiteY68" fmla="*/ 97 h 10000"/>
                    <a:gd name="connsiteX69" fmla="*/ 4766 w 10000"/>
                    <a:gd name="connsiteY69" fmla="*/ 63 h 10000"/>
                    <a:gd name="connsiteX70" fmla="*/ 4670 w 10000"/>
                    <a:gd name="connsiteY70" fmla="*/ 38 h 10000"/>
                    <a:gd name="connsiteX71" fmla="*/ 4568 w 10000"/>
                    <a:gd name="connsiteY71" fmla="*/ 13 h 10000"/>
                    <a:gd name="connsiteX72" fmla="*/ 4466 w 10000"/>
                    <a:gd name="connsiteY72" fmla="*/ 8 h 10000"/>
                    <a:gd name="connsiteX73" fmla="*/ 4360 w 10000"/>
                    <a:gd name="connsiteY73" fmla="*/ 0 h 10000"/>
                    <a:gd name="connsiteX74" fmla="*/ 4360 w 10000"/>
                    <a:gd name="connsiteY74" fmla="*/ 0 h 10000"/>
                    <a:gd name="connsiteX75" fmla="*/ 4251 w 10000"/>
                    <a:gd name="connsiteY75" fmla="*/ 8 h 10000"/>
                    <a:gd name="connsiteX76" fmla="*/ 4150 w 10000"/>
                    <a:gd name="connsiteY76" fmla="*/ 13 h 10000"/>
                    <a:gd name="connsiteX77" fmla="*/ 4047 w 10000"/>
                    <a:gd name="connsiteY77" fmla="*/ 38 h 10000"/>
                    <a:gd name="connsiteX78" fmla="*/ 3951 w 10000"/>
                    <a:gd name="connsiteY78" fmla="*/ 63 h 10000"/>
                    <a:gd name="connsiteX79" fmla="*/ 3865 w 10000"/>
                    <a:gd name="connsiteY79" fmla="*/ 97 h 10000"/>
                    <a:gd name="connsiteX80" fmla="*/ 3778 w 10000"/>
                    <a:gd name="connsiteY80" fmla="*/ 135 h 10000"/>
                    <a:gd name="connsiteX81" fmla="*/ 3697 w 10000"/>
                    <a:gd name="connsiteY81" fmla="*/ 177 h 10000"/>
                    <a:gd name="connsiteX82" fmla="*/ 3628 w 10000"/>
                    <a:gd name="connsiteY82" fmla="*/ 227 h 10000"/>
                    <a:gd name="connsiteX83" fmla="*/ 3564 w 10000"/>
                    <a:gd name="connsiteY83" fmla="*/ 282 h 10000"/>
                    <a:gd name="connsiteX84" fmla="*/ 3499 w 10000"/>
                    <a:gd name="connsiteY84" fmla="*/ 341 h 10000"/>
                    <a:gd name="connsiteX85" fmla="*/ 3444 w 10000"/>
                    <a:gd name="connsiteY85" fmla="*/ 409 h 10000"/>
                    <a:gd name="connsiteX86" fmla="*/ 3405 w 10000"/>
                    <a:gd name="connsiteY86" fmla="*/ 472 h 10000"/>
                    <a:gd name="connsiteX87" fmla="*/ 3374 w 10000"/>
                    <a:gd name="connsiteY87" fmla="*/ 548 h 10000"/>
                    <a:gd name="connsiteX88" fmla="*/ 3346 w 10000"/>
                    <a:gd name="connsiteY88" fmla="*/ 619 h 10000"/>
                    <a:gd name="connsiteX89" fmla="*/ 3324 w 10000"/>
                    <a:gd name="connsiteY89" fmla="*/ 699 h 10000"/>
                    <a:gd name="connsiteX90" fmla="*/ 3324 w 10000"/>
                    <a:gd name="connsiteY90" fmla="*/ 775 h 10000"/>
                    <a:gd name="connsiteX91" fmla="*/ 3324 w 10000"/>
                    <a:gd name="connsiteY91" fmla="*/ 775 h 10000"/>
                    <a:gd name="connsiteX92" fmla="*/ 3324 w 10000"/>
                    <a:gd name="connsiteY92" fmla="*/ 842 h 10000"/>
                    <a:gd name="connsiteX93" fmla="*/ 3338 w 10000"/>
                    <a:gd name="connsiteY93" fmla="*/ 906 h 10000"/>
                    <a:gd name="connsiteX94" fmla="*/ 3361 w 10000"/>
                    <a:gd name="connsiteY94" fmla="*/ 969 h 10000"/>
                    <a:gd name="connsiteX95" fmla="*/ 3378 w 10000"/>
                    <a:gd name="connsiteY95" fmla="*/ 1019 h 10000"/>
                    <a:gd name="connsiteX96" fmla="*/ 3405 w 10000"/>
                    <a:gd name="connsiteY96" fmla="*/ 1070 h 10000"/>
                    <a:gd name="connsiteX97" fmla="*/ 3440 w 10000"/>
                    <a:gd name="connsiteY97" fmla="*/ 1116 h 10000"/>
                    <a:gd name="connsiteX98" fmla="*/ 3467 w 10000"/>
                    <a:gd name="connsiteY98" fmla="*/ 1158 h 10000"/>
                    <a:gd name="connsiteX99" fmla="*/ 3509 w 10000"/>
                    <a:gd name="connsiteY99" fmla="*/ 1192 h 10000"/>
                    <a:gd name="connsiteX100" fmla="*/ 3568 w 10000"/>
                    <a:gd name="connsiteY100" fmla="*/ 1247 h 10000"/>
                    <a:gd name="connsiteX101" fmla="*/ 3628 w 10000"/>
                    <a:gd name="connsiteY101" fmla="*/ 1293 h 10000"/>
                    <a:gd name="connsiteX102" fmla="*/ 3684 w 10000"/>
                    <a:gd name="connsiteY102" fmla="*/ 1323 h 10000"/>
                    <a:gd name="connsiteX103" fmla="*/ 3684 w 10000"/>
                    <a:gd name="connsiteY103" fmla="*/ 1323 h 10000"/>
                    <a:gd name="connsiteX104" fmla="*/ 3728 w 10000"/>
                    <a:gd name="connsiteY104" fmla="*/ 1344 h 10000"/>
                    <a:gd name="connsiteX105" fmla="*/ 3770 w 10000"/>
                    <a:gd name="connsiteY105" fmla="*/ 1373 h 10000"/>
                    <a:gd name="connsiteX106" fmla="*/ 3800 w 10000"/>
                    <a:gd name="connsiteY106" fmla="*/ 1398 h 10000"/>
                    <a:gd name="connsiteX107" fmla="*/ 3831 w 10000"/>
                    <a:gd name="connsiteY107" fmla="*/ 1424 h 10000"/>
                    <a:gd name="connsiteX108" fmla="*/ 3853 w 10000"/>
                    <a:gd name="connsiteY108" fmla="*/ 1453 h 10000"/>
                    <a:gd name="connsiteX109" fmla="*/ 3865 w 10000"/>
                    <a:gd name="connsiteY109" fmla="*/ 1479 h 10000"/>
                    <a:gd name="connsiteX110" fmla="*/ 3869 w 10000"/>
                    <a:gd name="connsiteY110" fmla="*/ 1512 h 10000"/>
                    <a:gd name="connsiteX111" fmla="*/ 3869 w 10000"/>
                    <a:gd name="connsiteY111" fmla="*/ 1537 h 10000"/>
                    <a:gd name="connsiteX112" fmla="*/ 3865 w 10000"/>
                    <a:gd name="connsiteY112" fmla="*/ 1563 h 10000"/>
                    <a:gd name="connsiteX113" fmla="*/ 3853 w 10000"/>
                    <a:gd name="connsiteY113" fmla="*/ 1588 h 10000"/>
                    <a:gd name="connsiteX114" fmla="*/ 3831 w 10000"/>
                    <a:gd name="connsiteY114" fmla="*/ 1605 h 10000"/>
                    <a:gd name="connsiteX115" fmla="*/ 3800 w 10000"/>
                    <a:gd name="connsiteY115" fmla="*/ 1626 h 10000"/>
                    <a:gd name="connsiteX116" fmla="*/ 3770 w 10000"/>
                    <a:gd name="connsiteY116" fmla="*/ 1643 h 10000"/>
                    <a:gd name="connsiteX117" fmla="*/ 3728 w 10000"/>
                    <a:gd name="connsiteY117" fmla="*/ 1655 h 10000"/>
                    <a:gd name="connsiteX118" fmla="*/ 3684 w 10000"/>
                    <a:gd name="connsiteY118" fmla="*/ 1664 h 10000"/>
                    <a:gd name="connsiteX119" fmla="*/ 3628 w 10000"/>
                    <a:gd name="connsiteY119" fmla="*/ 1664 h 10000"/>
                    <a:gd name="connsiteX120" fmla="*/ 0 w 10000"/>
                    <a:gd name="connsiteY120" fmla="*/ 1664 h 10000"/>
                    <a:gd name="connsiteX121" fmla="*/ 0 w 10000"/>
                    <a:gd name="connsiteY121" fmla="*/ 5206 h 10000"/>
                    <a:gd name="connsiteX122" fmla="*/ 0 w 10000"/>
                    <a:gd name="connsiteY122" fmla="*/ 5206 h 10000"/>
                    <a:gd name="connsiteX123" fmla="*/ 35 w 10000"/>
                    <a:gd name="connsiteY123" fmla="*/ 5240 h 10000"/>
                    <a:gd name="connsiteX124" fmla="*/ 67 w 10000"/>
                    <a:gd name="connsiteY124" fmla="*/ 5257 h 10000"/>
                    <a:gd name="connsiteX125" fmla="*/ 108 w 10000"/>
                    <a:gd name="connsiteY125" fmla="*/ 5265 h 10000"/>
                    <a:gd name="connsiteX126" fmla="*/ 159 w 10000"/>
                    <a:gd name="connsiteY126" fmla="*/ 5253 h 10000"/>
                    <a:gd name="connsiteX127" fmla="*/ 202 w 10000"/>
                    <a:gd name="connsiteY127" fmla="*/ 5232 h 10000"/>
                    <a:gd name="connsiteX128" fmla="*/ 243 w 10000"/>
                    <a:gd name="connsiteY128" fmla="*/ 5202 h 10000"/>
                    <a:gd name="connsiteX129" fmla="*/ 283 w 10000"/>
                    <a:gd name="connsiteY129" fmla="*/ 5152 h 10000"/>
                    <a:gd name="connsiteX130" fmla="*/ 324 w 10000"/>
                    <a:gd name="connsiteY130" fmla="*/ 5088 h 10000"/>
                    <a:gd name="connsiteX131" fmla="*/ 324 w 10000"/>
                    <a:gd name="connsiteY131" fmla="*/ 5088 h 10000"/>
                    <a:gd name="connsiteX132" fmla="*/ 361 w 10000"/>
                    <a:gd name="connsiteY132" fmla="*/ 5038 h 10000"/>
                    <a:gd name="connsiteX133" fmla="*/ 404 w 10000"/>
                    <a:gd name="connsiteY133" fmla="*/ 4983 h 10000"/>
                    <a:gd name="connsiteX134" fmla="*/ 461 w 10000"/>
                    <a:gd name="connsiteY134" fmla="*/ 4920 h 10000"/>
                    <a:gd name="connsiteX135" fmla="*/ 504 w 10000"/>
                    <a:gd name="connsiteY135" fmla="*/ 4886 h 10000"/>
                    <a:gd name="connsiteX136" fmla="*/ 544 w 10000"/>
                    <a:gd name="connsiteY136" fmla="*/ 4857 h 10000"/>
                    <a:gd name="connsiteX137" fmla="*/ 588 w 10000"/>
                    <a:gd name="connsiteY137" fmla="*/ 4832 h 10000"/>
                    <a:gd name="connsiteX138" fmla="*/ 644 w 10000"/>
                    <a:gd name="connsiteY138" fmla="*/ 4806 h 10000"/>
                    <a:gd name="connsiteX139" fmla="*/ 707 w 10000"/>
                    <a:gd name="connsiteY139" fmla="*/ 4781 h 10000"/>
                    <a:gd name="connsiteX140" fmla="*/ 765 w 10000"/>
                    <a:gd name="connsiteY140" fmla="*/ 4768 h 10000"/>
                    <a:gd name="connsiteX141" fmla="*/ 832 w 10000"/>
                    <a:gd name="connsiteY141" fmla="*/ 4756 h 10000"/>
                    <a:gd name="connsiteX142" fmla="*/ 910 w 10000"/>
                    <a:gd name="connsiteY142" fmla="*/ 4747 h 10000"/>
                    <a:gd name="connsiteX143" fmla="*/ 910 w 10000"/>
                    <a:gd name="connsiteY143" fmla="*/ 4747 h 10000"/>
                    <a:gd name="connsiteX144" fmla="*/ 996 w 10000"/>
                    <a:gd name="connsiteY144" fmla="*/ 4756 h 10000"/>
                    <a:gd name="connsiteX145" fmla="*/ 1076 w 10000"/>
                    <a:gd name="connsiteY145" fmla="*/ 4773 h 10000"/>
                    <a:gd name="connsiteX146" fmla="*/ 1159 w 10000"/>
                    <a:gd name="connsiteY146" fmla="*/ 4794 h 10000"/>
                    <a:gd name="connsiteX147" fmla="*/ 1231 w 10000"/>
                    <a:gd name="connsiteY147" fmla="*/ 4832 h 10000"/>
                    <a:gd name="connsiteX148" fmla="*/ 1308 w 10000"/>
                    <a:gd name="connsiteY148" fmla="*/ 4869 h 10000"/>
                    <a:gd name="connsiteX149" fmla="*/ 1376 w 10000"/>
                    <a:gd name="connsiteY149" fmla="*/ 4920 h 10000"/>
                    <a:gd name="connsiteX150" fmla="*/ 1445 w 10000"/>
                    <a:gd name="connsiteY150" fmla="*/ 4975 h 10000"/>
                    <a:gd name="connsiteX151" fmla="*/ 1498 w 10000"/>
                    <a:gd name="connsiteY151" fmla="*/ 5034 h 10000"/>
                    <a:gd name="connsiteX152" fmla="*/ 1552 w 10000"/>
                    <a:gd name="connsiteY152" fmla="*/ 5101 h 10000"/>
                    <a:gd name="connsiteX153" fmla="*/ 1598 w 10000"/>
                    <a:gd name="connsiteY153" fmla="*/ 5177 h 10000"/>
                    <a:gd name="connsiteX154" fmla="*/ 1647 w 10000"/>
                    <a:gd name="connsiteY154" fmla="*/ 5257 h 10000"/>
                    <a:gd name="connsiteX155" fmla="*/ 1679 w 10000"/>
                    <a:gd name="connsiteY155" fmla="*/ 5341 h 10000"/>
                    <a:gd name="connsiteX156" fmla="*/ 1707 w 10000"/>
                    <a:gd name="connsiteY156" fmla="*/ 5430 h 10000"/>
                    <a:gd name="connsiteX157" fmla="*/ 1728 w 10000"/>
                    <a:gd name="connsiteY157" fmla="*/ 5522 h 10000"/>
                    <a:gd name="connsiteX158" fmla="*/ 1742 w 10000"/>
                    <a:gd name="connsiteY158" fmla="*/ 5619 h 10000"/>
                    <a:gd name="connsiteX159" fmla="*/ 1747 w 10000"/>
                    <a:gd name="connsiteY159" fmla="*/ 5720 h 10000"/>
                    <a:gd name="connsiteX160" fmla="*/ 1747 w 10000"/>
                    <a:gd name="connsiteY160" fmla="*/ 5720 h 10000"/>
                    <a:gd name="connsiteX161" fmla="*/ 1742 w 10000"/>
                    <a:gd name="connsiteY161" fmla="*/ 5817 h 10000"/>
                    <a:gd name="connsiteX162" fmla="*/ 1728 w 10000"/>
                    <a:gd name="connsiteY162" fmla="*/ 5914 h 10000"/>
                    <a:gd name="connsiteX163" fmla="*/ 1707 w 10000"/>
                    <a:gd name="connsiteY163" fmla="*/ 6007 h 10000"/>
                    <a:gd name="connsiteX164" fmla="*/ 1679 w 10000"/>
                    <a:gd name="connsiteY164" fmla="*/ 6095 h 10000"/>
                    <a:gd name="connsiteX165" fmla="*/ 1647 w 10000"/>
                    <a:gd name="connsiteY165" fmla="*/ 6179 h 10000"/>
                    <a:gd name="connsiteX166" fmla="*/ 1598 w 10000"/>
                    <a:gd name="connsiteY166" fmla="*/ 6259 h 10000"/>
                    <a:gd name="connsiteX167" fmla="*/ 1552 w 10000"/>
                    <a:gd name="connsiteY167" fmla="*/ 6335 h 10000"/>
                    <a:gd name="connsiteX168" fmla="*/ 1498 w 10000"/>
                    <a:gd name="connsiteY168" fmla="*/ 6398 h 10000"/>
                    <a:gd name="connsiteX169" fmla="*/ 1445 w 10000"/>
                    <a:gd name="connsiteY169" fmla="*/ 6462 h 10000"/>
                    <a:gd name="connsiteX170" fmla="*/ 1376 w 10000"/>
                    <a:gd name="connsiteY170" fmla="*/ 6516 h 10000"/>
                    <a:gd name="connsiteX171" fmla="*/ 1308 w 10000"/>
                    <a:gd name="connsiteY171" fmla="*/ 6567 h 10000"/>
                    <a:gd name="connsiteX172" fmla="*/ 1231 w 10000"/>
                    <a:gd name="connsiteY172" fmla="*/ 6605 h 10000"/>
                    <a:gd name="connsiteX173" fmla="*/ 1159 w 10000"/>
                    <a:gd name="connsiteY173" fmla="*/ 6643 h 10000"/>
                    <a:gd name="connsiteX174" fmla="*/ 1076 w 10000"/>
                    <a:gd name="connsiteY174" fmla="*/ 6664 h 10000"/>
                    <a:gd name="connsiteX175" fmla="*/ 996 w 10000"/>
                    <a:gd name="connsiteY175" fmla="*/ 6681 h 10000"/>
                    <a:gd name="connsiteX176" fmla="*/ 910 w 10000"/>
                    <a:gd name="connsiteY176" fmla="*/ 6681 h 10000"/>
                    <a:gd name="connsiteX177" fmla="*/ 910 w 10000"/>
                    <a:gd name="connsiteY177" fmla="*/ 6681 h 10000"/>
                    <a:gd name="connsiteX178" fmla="*/ 832 w 10000"/>
                    <a:gd name="connsiteY178" fmla="*/ 6681 h 10000"/>
                    <a:gd name="connsiteX179" fmla="*/ 765 w 10000"/>
                    <a:gd name="connsiteY179" fmla="*/ 6668 h 10000"/>
                    <a:gd name="connsiteX180" fmla="*/ 707 w 10000"/>
                    <a:gd name="connsiteY180" fmla="*/ 6651 h 10000"/>
                    <a:gd name="connsiteX181" fmla="*/ 644 w 10000"/>
                    <a:gd name="connsiteY181" fmla="*/ 6630 h 10000"/>
                    <a:gd name="connsiteX182" fmla="*/ 588 w 10000"/>
                    <a:gd name="connsiteY182" fmla="*/ 6605 h 10000"/>
                    <a:gd name="connsiteX183" fmla="*/ 544 w 10000"/>
                    <a:gd name="connsiteY183" fmla="*/ 6575 h 10000"/>
                    <a:gd name="connsiteX184" fmla="*/ 504 w 10000"/>
                    <a:gd name="connsiteY184" fmla="*/ 6550 h 10000"/>
                    <a:gd name="connsiteX185" fmla="*/ 461 w 10000"/>
                    <a:gd name="connsiteY185" fmla="*/ 6516 h 10000"/>
                    <a:gd name="connsiteX186" fmla="*/ 404 w 10000"/>
                    <a:gd name="connsiteY186" fmla="*/ 6453 h 10000"/>
                    <a:gd name="connsiteX187" fmla="*/ 361 w 10000"/>
                    <a:gd name="connsiteY187" fmla="*/ 6398 h 10000"/>
                    <a:gd name="connsiteX188" fmla="*/ 324 w 10000"/>
                    <a:gd name="connsiteY188" fmla="*/ 6348 h 10000"/>
                    <a:gd name="connsiteX189" fmla="*/ 324 w 10000"/>
                    <a:gd name="connsiteY189" fmla="*/ 6348 h 10000"/>
                    <a:gd name="connsiteX190" fmla="*/ 283 w 10000"/>
                    <a:gd name="connsiteY190" fmla="*/ 6285 h 10000"/>
                    <a:gd name="connsiteX191" fmla="*/ 243 w 10000"/>
                    <a:gd name="connsiteY191" fmla="*/ 6234 h 10000"/>
                    <a:gd name="connsiteX192" fmla="*/ 202 w 10000"/>
                    <a:gd name="connsiteY192" fmla="*/ 6205 h 10000"/>
                    <a:gd name="connsiteX193" fmla="*/ 159 w 10000"/>
                    <a:gd name="connsiteY193" fmla="*/ 6179 h 10000"/>
                    <a:gd name="connsiteX194" fmla="*/ 108 w 10000"/>
                    <a:gd name="connsiteY194" fmla="*/ 6171 h 10000"/>
                    <a:gd name="connsiteX195" fmla="*/ 67 w 10000"/>
                    <a:gd name="connsiteY195" fmla="*/ 6179 h 10000"/>
                    <a:gd name="connsiteX196" fmla="*/ 35 w 10000"/>
                    <a:gd name="connsiteY196" fmla="*/ 6196 h 10000"/>
                    <a:gd name="connsiteX197" fmla="*/ 0 w 10000"/>
                    <a:gd name="connsiteY197" fmla="*/ 6230 h 10000"/>
                    <a:gd name="connsiteX198" fmla="*/ 0 w 10000"/>
                    <a:gd name="connsiteY198" fmla="*/ 10000 h 10000"/>
                    <a:gd name="connsiteX199" fmla="*/ 8958 w 10000"/>
                    <a:gd name="connsiteY199" fmla="*/ 10000 h 10000"/>
                    <a:gd name="connsiteX0" fmla="*/ 8958 w 10000"/>
                    <a:gd name="connsiteY0" fmla="*/ 10000 h 10000"/>
                    <a:gd name="connsiteX1" fmla="*/ 9913 w 10000"/>
                    <a:gd name="connsiteY1" fmla="*/ 4756 h 10000"/>
                    <a:gd name="connsiteX2" fmla="*/ 9648 w 10000"/>
                    <a:gd name="connsiteY2" fmla="*/ 4806 h 10000"/>
                    <a:gd name="connsiteX3" fmla="*/ 9549 w 10000"/>
                    <a:gd name="connsiteY3" fmla="*/ 4861 h 10000"/>
                    <a:gd name="connsiteX4" fmla="*/ 9511 w 10000"/>
                    <a:gd name="connsiteY4" fmla="*/ 4895 h 10000"/>
                    <a:gd name="connsiteX5" fmla="*/ 9406 w 10000"/>
                    <a:gd name="connsiteY5" fmla="*/ 4987 h 10000"/>
                    <a:gd name="connsiteX6" fmla="*/ 9365 w 10000"/>
                    <a:gd name="connsiteY6" fmla="*/ 5038 h 10000"/>
                    <a:gd name="connsiteX7" fmla="*/ 9333 w 10000"/>
                    <a:gd name="connsiteY7" fmla="*/ 5097 h 10000"/>
                    <a:gd name="connsiteX8" fmla="*/ 9333 w 10000"/>
                    <a:gd name="connsiteY8" fmla="*/ 5097 h 10000"/>
                    <a:gd name="connsiteX9" fmla="*/ 9305 w 10000"/>
                    <a:gd name="connsiteY9" fmla="*/ 5131 h 10000"/>
                    <a:gd name="connsiteX10" fmla="*/ 9279 w 10000"/>
                    <a:gd name="connsiteY10" fmla="*/ 5168 h 10000"/>
                    <a:gd name="connsiteX11" fmla="*/ 9252 w 10000"/>
                    <a:gd name="connsiteY11" fmla="*/ 5202 h 10000"/>
                    <a:gd name="connsiteX12" fmla="*/ 9215 w 10000"/>
                    <a:gd name="connsiteY12" fmla="*/ 5227 h 10000"/>
                    <a:gd name="connsiteX13" fmla="*/ 9188 w 10000"/>
                    <a:gd name="connsiteY13" fmla="*/ 5244 h 10000"/>
                    <a:gd name="connsiteX14" fmla="*/ 9156 w 10000"/>
                    <a:gd name="connsiteY14" fmla="*/ 5257 h 10000"/>
                    <a:gd name="connsiteX15" fmla="*/ 9129 w 10000"/>
                    <a:gd name="connsiteY15" fmla="*/ 5265 h 10000"/>
                    <a:gd name="connsiteX16" fmla="*/ 9092 w 10000"/>
                    <a:gd name="connsiteY16" fmla="*/ 5265 h 10000"/>
                    <a:gd name="connsiteX17" fmla="*/ 9065 w 10000"/>
                    <a:gd name="connsiteY17" fmla="*/ 5257 h 10000"/>
                    <a:gd name="connsiteX18" fmla="*/ 9047 w 10000"/>
                    <a:gd name="connsiteY18" fmla="*/ 5244 h 10000"/>
                    <a:gd name="connsiteX19" fmla="*/ 9020 w 10000"/>
                    <a:gd name="connsiteY19" fmla="*/ 5227 h 10000"/>
                    <a:gd name="connsiteX20" fmla="*/ 8998 w 10000"/>
                    <a:gd name="connsiteY20" fmla="*/ 5202 h 10000"/>
                    <a:gd name="connsiteX21" fmla="*/ 8985 w 10000"/>
                    <a:gd name="connsiteY21" fmla="*/ 5168 h 10000"/>
                    <a:gd name="connsiteX22" fmla="*/ 8973 w 10000"/>
                    <a:gd name="connsiteY22" fmla="*/ 5131 h 10000"/>
                    <a:gd name="connsiteX23" fmla="*/ 8968 w 10000"/>
                    <a:gd name="connsiteY23" fmla="*/ 5088 h 10000"/>
                    <a:gd name="connsiteX24" fmla="*/ 8958 w 10000"/>
                    <a:gd name="connsiteY24" fmla="*/ 5046 h 10000"/>
                    <a:gd name="connsiteX25" fmla="*/ 8958 w 10000"/>
                    <a:gd name="connsiteY25" fmla="*/ 1664 h 10000"/>
                    <a:gd name="connsiteX26" fmla="*/ 5091 w 10000"/>
                    <a:gd name="connsiteY26" fmla="*/ 1664 h 10000"/>
                    <a:gd name="connsiteX27" fmla="*/ 5091 w 10000"/>
                    <a:gd name="connsiteY27" fmla="*/ 1664 h 10000"/>
                    <a:gd name="connsiteX28" fmla="*/ 5037 w 10000"/>
                    <a:gd name="connsiteY28" fmla="*/ 1664 h 10000"/>
                    <a:gd name="connsiteX29" fmla="*/ 4987 w 10000"/>
                    <a:gd name="connsiteY29" fmla="*/ 1655 h 10000"/>
                    <a:gd name="connsiteX30" fmla="*/ 4947 w 10000"/>
                    <a:gd name="connsiteY30" fmla="*/ 1643 h 10000"/>
                    <a:gd name="connsiteX31" fmla="*/ 4916 w 10000"/>
                    <a:gd name="connsiteY31" fmla="*/ 1626 h 10000"/>
                    <a:gd name="connsiteX32" fmla="*/ 4888 w 10000"/>
                    <a:gd name="connsiteY32" fmla="*/ 1605 h 10000"/>
                    <a:gd name="connsiteX33" fmla="*/ 4865 w 10000"/>
                    <a:gd name="connsiteY33" fmla="*/ 1588 h 10000"/>
                    <a:gd name="connsiteX34" fmla="*/ 4853 w 10000"/>
                    <a:gd name="connsiteY34" fmla="*/ 1563 h 10000"/>
                    <a:gd name="connsiteX35" fmla="*/ 4849 w 10000"/>
                    <a:gd name="connsiteY35" fmla="*/ 1537 h 10000"/>
                    <a:gd name="connsiteX36" fmla="*/ 4849 w 10000"/>
                    <a:gd name="connsiteY36" fmla="*/ 1512 h 10000"/>
                    <a:gd name="connsiteX37" fmla="*/ 4853 w 10000"/>
                    <a:gd name="connsiteY37" fmla="*/ 1479 h 10000"/>
                    <a:gd name="connsiteX38" fmla="*/ 4865 w 10000"/>
                    <a:gd name="connsiteY38" fmla="*/ 1453 h 10000"/>
                    <a:gd name="connsiteX39" fmla="*/ 4888 w 10000"/>
                    <a:gd name="connsiteY39" fmla="*/ 1424 h 10000"/>
                    <a:gd name="connsiteX40" fmla="*/ 4916 w 10000"/>
                    <a:gd name="connsiteY40" fmla="*/ 1398 h 10000"/>
                    <a:gd name="connsiteX41" fmla="*/ 4947 w 10000"/>
                    <a:gd name="connsiteY41" fmla="*/ 1373 h 10000"/>
                    <a:gd name="connsiteX42" fmla="*/ 4987 w 10000"/>
                    <a:gd name="connsiteY42" fmla="*/ 1344 h 10000"/>
                    <a:gd name="connsiteX43" fmla="*/ 5037 w 10000"/>
                    <a:gd name="connsiteY43" fmla="*/ 1323 h 10000"/>
                    <a:gd name="connsiteX44" fmla="*/ 5037 w 10000"/>
                    <a:gd name="connsiteY44" fmla="*/ 1323 h 10000"/>
                    <a:gd name="connsiteX45" fmla="*/ 5091 w 10000"/>
                    <a:gd name="connsiteY45" fmla="*/ 1293 h 10000"/>
                    <a:gd name="connsiteX46" fmla="*/ 5151 w 10000"/>
                    <a:gd name="connsiteY46" fmla="*/ 1247 h 10000"/>
                    <a:gd name="connsiteX47" fmla="*/ 5220 w 10000"/>
                    <a:gd name="connsiteY47" fmla="*/ 1192 h 10000"/>
                    <a:gd name="connsiteX48" fmla="*/ 5251 w 10000"/>
                    <a:gd name="connsiteY48" fmla="*/ 1158 h 10000"/>
                    <a:gd name="connsiteX49" fmla="*/ 5288 w 10000"/>
                    <a:gd name="connsiteY49" fmla="*/ 1116 h 10000"/>
                    <a:gd name="connsiteX50" fmla="*/ 5314 w 10000"/>
                    <a:gd name="connsiteY50" fmla="*/ 1070 h 10000"/>
                    <a:gd name="connsiteX51" fmla="*/ 5341 w 10000"/>
                    <a:gd name="connsiteY51" fmla="*/ 1019 h 10000"/>
                    <a:gd name="connsiteX52" fmla="*/ 5370 w 10000"/>
                    <a:gd name="connsiteY52" fmla="*/ 969 h 10000"/>
                    <a:gd name="connsiteX53" fmla="*/ 5382 w 10000"/>
                    <a:gd name="connsiteY53" fmla="*/ 906 h 10000"/>
                    <a:gd name="connsiteX54" fmla="*/ 5396 w 10000"/>
                    <a:gd name="connsiteY54" fmla="*/ 842 h 10000"/>
                    <a:gd name="connsiteX55" fmla="*/ 5400 w 10000"/>
                    <a:gd name="connsiteY55" fmla="*/ 775 h 10000"/>
                    <a:gd name="connsiteX56" fmla="*/ 5400 w 10000"/>
                    <a:gd name="connsiteY56" fmla="*/ 775 h 10000"/>
                    <a:gd name="connsiteX57" fmla="*/ 5396 w 10000"/>
                    <a:gd name="connsiteY57" fmla="*/ 699 h 10000"/>
                    <a:gd name="connsiteX58" fmla="*/ 5374 w 10000"/>
                    <a:gd name="connsiteY58" fmla="*/ 619 h 10000"/>
                    <a:gd name="connsiteX59" fmla="*/ 5356 w 10000"/>
                    <a:gd name="connsiteY59" fmla="*/ 548 h 10000"/>
                    <a:gd name="connsiteX60" fmla="*/ 5314 w 10000"/>
                    <a:gd name="connsiteY60" fmla="*/ 472 h 10000"/>
                    <a:gd name="connsiteX61" fmla="*/ 5273 w 10000"/>
                    <a:gd name="connsiteY61" fmla="*/ 409 h 10000"/>
                    <a:gd name="connsiteX62" fmla="*/ 5220 w 10000"/>
                    <a:gd name="connsiteY62" fmla="*/ 341 h 10000"/>
                    <a:gd name="connsiteX63" fmla="*/ 5163 w 10000"/>
                    <a:gd name="connsiteY63" fmla="*/ 282 h 10000"/>
                    <a:gd name="connsiteX64" fmla="*/ 5095 w 10000"/>
                    <a:gd name="connsiteY64" fmla="*/ 227 h 10000"/>
                    <a:gd name="connsiteX65" fmla="*/ 5025 w 10000"/>
                    <a:gd name="connsiteY65" fmla="*/ 177 h 10000"/>
                    <a:gd name="connsiteX66" fmla="*/ 4943 w 10000"/>
                    <a:gd name="connsiteY66" fmla="*/ 135 h 10000"/>
                    <a:gd name="connsiteX67" fmla="*/ 4853 w 10000"/>
                    <a:gd name="connsiteY67" fmla="*/ 97 h 10000"/>
                    <a:gd name="connsiteX68" fmla="*/ 4766 w 10000"/>
                    <a:gd name="connsiteY68" fmla="*/ 63 h 10000"/>
                    <a:gd name="connsiteX69" fmla="*/ 4670 w 10000"/>
                    <a:gd name="connsiteY69" fmla="*/ 38 h 10000"/>
                    <a:gd name="connsiteX70" fmla="*/ 4568 w 10000"/>
                    <a:gd name="connsiteY70" fmla="*/ 13 h 10000"/>
                    <a:gd name="connsiteX71" fmla="*/ 4466 w 10000"/>
                    <a:gd name="connsiteY71" fmla="*/ 8 h 10000"/>
                    <a:gd name="connsiteX72" fmla="*/ 4360 w 10000"/>
                    <a:gd name="connsiteY72" fmla="*/ 0 h 10000"/>
                    <a:gd name="connsiteX73" fmla="*/ 4360 w 10000"/>
                    <a:gd name="connsiteY73" fmla="*/ 0 h 10000"/>
                    <a:gd name="connsiteX74" fmla="*/ 4251 w 10000"/>
                    <a:gd name="connsiteY74" fmla="*/ 8 h 10000"/>
                    <a:gd name="connsiteX75" fmla="*/ 4150 w 10000"/>
                    <a:gd name="connsiteY75" fmla="*/ 13 h 10000"/>
                    <a:gd name="connsiteX76" fmla="*/ 4047 w 10000"/>
                    <a:gd name="connsiteY76" fmla="*/ 38 h 10000"/>
                    <a:gd name="connsiteX77" fmla="*/ 3951 w 10000"/>
                    <a:gd name="connsiteY77" fmla="*/ 63 h 10000"/>
                    <a:gd name="connsiteX78" fmla="*/ 3865 w 10000"/>
                    <a:gd name="connsiteY78" fmla="*/ 97 h 10000"/>
                    <a:gd name="connsiteX79" fmla="*/ 3778 w 10000"/>
                    <a:gd name="connsiteY79" fmla="*/ 135 h 10000"/>
                    <a:gd name="connsiteX80" fmla="*/ 3697 w 10000"/>
                    <a:gd name="connsiteY80" fmla="*/ 177 h 10000"/>
                    <a:gd name="connsiteX81" fmla="*/ 3628 w 10000"/>
                    <a:gd name="connsiteY81" fmla="*/ 227 h 10000"/>
                    <a:gd name="connsiteX82" fmla="*/ 3564 w 10000"/>
                    <a:gd name="connsiteY82" fmla="*/ 282 h 10000"/>
                    <a:gd name="connsiteX83" fmla="*/ 3499 w 10000"/>
                    <a:gd name="connsiteY83" fmla="*/ 341 h 10000"/>
                    <a:gd name="connsiteX84" fmla="*/ 3444 w 10000"/>
                    <a:gd name="connsiteY84" fmla="*/ 409 h 10000"/>
                    <a:gd name="connsiteX85" fmla="*/ 3405 w 10000"/>
                    <a:gd name="connsiteY85" fmla="*/ 472 h 10000"/>
                    <a:gd name="connsiteX86" fmla="*/ 3374 w 10000"/>
                    <a:gd name="connsiteY86" fmla="*/ 548 h 10000"/>
                    <a:gd name="connsiteX87" fmla="*/ 3346 w 10000"/>
                    <a:gd name="connsiteY87" fmla="*/ 619 h 10000"/>
                    <a:gd name="connsiteX88" fmla="*/ 3324 w 10000"/>
                    <a:gd name="connsiteY88" fmla="*/ 699 h 10000"/>
                    <a:gd name="connsiteX89" fmla="*/ 3324 w 10000"/>
                    <a:gd name="connsiteY89" fmla="*/ 775 h 10000"/>
                    <a:gd name="connsiteX90" fmla="*/ 3324 w 10000"/>
                    <a:gd name="connsiteY90" fmla="*/ 775 h 10000"/>
                    <a:gd name="connsiteX91" fmla="*/ 3324 w 10000"/>
                    <a:gd name="connsiteY91" fmla="*/ 842 h 10000"/>
                    <a:gd name="connsiteX92" fmla="*/ 3338 w 10000"/>
                    <a:gd name="connsiteY92" fmla="*/ 906 h 10000"/>
                    <a:gd name="connsiteX93" fmla="*/ 3361 w 10000"/>
                    <a:gd name="connsiteY93" fmla="*/ 969 h 10000"/>
                    <a:gd name="connsiteX94" fmla="*/ 3378 w 10000"/>
                    <a:gd name="connsiteY94" fmla="*/ 1019 h 10000"/>
                    <a:gd name="connsiteX95" fmla="*/ 3405 w 10000"/>
                    <a:gd name="connsiteY95" fmla="*/ 1070 h 10000"/>
                    <a:gd name="connsiteX96" fmla="*/ 3440 w 10000"/>
                    <a:gd name="connsiteY96" fmla="*/ 1116 h 10000"/>
                    <a:gd name="connsiteX97" fmla="*/ 3467 w 10000"/>
                    <a:gd name="connsiteY97" fmla="*/ 1158 h 10000"/>
                    <a:gd name="connsiteX98" fmla="*/ 3509 w 10000"/>
                    <a:gd name="connsiteY98" fmla="*/ 1192 h 10000"/>
                    <a:gd name="connsiteX99" fmla="*/ 3568 w 10000"/>
                    <a:gd name="connsiteY99" fmla="*/ 1247 h 10000"/>
                    <a:gd name="connsiteX100" fmla="*/ 3628 w 10000"/>
                    <a:gd name="connsiteY100" fmla="*/ 1293 h 10000"/>
                    <a:gd name="connsiteX101" fmla="*/ 3684 w 10000"/>
                    <a:gd name="connsiteY101" fmla="*/ 1323 h 10000"/>
                    <a:gd name="connsiteX102" fmla="*/ 3684 w 10000"/>
                    <a:gd name="connsiteY102" fmla="*/ 1323 h 10000"/>
                    <a:gd name="connsiteX103" fmla="*/ 3728 w 10000"/>
                    <a:gd name="connsiteY103" fmla="*/ 1344 h 10000"/>
                    <a:gd name="connsiteX104" fmla="*/ 3770 w 10000"/>
                    <a:gd name="connsiteY104" fmla="*/ 1373 h 10000"/>
                    <a:gd name="connsiteX105" fmla="*/ 3800 w 10000"/>
                    <a:gd name="connsiteY105" fmla="*/ 1398 h 10000"/>
                    <a:gd name="connsiteX106" fmla="*/ 3831 w 10000"/>
                    <a:gd name="connsiteY106" fmla="*/ 1424 h 10000"/>
                    <a:gd name="connsiteX107" fmla="*/ 3853 w 10000"/>
                    <a:gd name="connsiteY107" fmla="*/ 1453 h 10000"/>
                    <a:gd name="connsiteX108" fmla="*/ 3865 w 10000"/>
                    <a:gd name="connsiteY108" fmla="*/ 1479 h 10000"/>
                    <a:gd name="connsiteX109" fmla="*/ 3869 w 10000"/>
                    <a:gd name="connsiteY109" fmla="*/ 1512 h 10000"/>
                    <a:gd name="connsiteX110" fmla="*/ 3869 w 10000"/>
                    <a:gd name="connsiteY110" fmla="*/ 1537 h 10000"/>
                    <a:gd name="connsiteX111" fmla="*/ 3865 w 10000"/>
                    <a:gd name="connsiteY111" fmla="*/ 1563 h 10000"/>
                    <a:gd name="connsiteX112" fmla="*/ 3853 w 10000"/>
                    <a:gd name="connsiteY112" fmla="*/ 1588 h 10000"/>
                    <a:gd name="connsiteX113" fmla="*/ 3831 w 10000"/>
                    <a:gd name="connsiteY113" fmla="*/ 1605 h 10000"/>
                    <a:gd name="connsiteX114" fmla="*/ 3800 w 10000"/>
                    <a:gd name="connsiteY114" fmla="*/ 1626 h 10000"/>
                    <a:gd name="connsiteX115" fmla="*/ 3770 w 10000"/>
                    <a:gd name="connsiteY115" fmla="*/ 1643 h 10000"/>
                    <a:gd name="connsiteX116" fmla="*/ 3728 w 10000"/>
                    <a:gd name="connsiteY116" fmla="*/ 1655 h 10000"/>
                    <a:gd name="connsiteX117" fmla="*/ 3684 w 10000"/>
                    <a:gd name="connsiteY117" fmla="*/ 1664 h 10000"/>
                    <a:gd name="connsiteX118" fmla="*/ 3628 w 10000"/>
                    <a:gd name="connsiteY118" fmla="*/ 1664 h 10000"/>
                    <a:gd name="connsiteX119" fmla="*/ 0 w 10000"/>
                    <a:gd name="connsiteY119" fmla="*/ 1664 h 10000"/>
                    <a:gd name="connsiteX120" fmla="*/ 0 w 10000"/>
                    <a:gd name="connsiteY120" fmla="*/ 5206 h 10000"/>
                    <a:gd name="connsiteX121" fmla="*/ 0 w 10000"/>
                    <a:gd name="connsiteY121" fmla="*/ 5206 h 10000"/>
                    <a:gd name="connsiteX122" fmla="*/ 35 w 10000"/>
                    <a:gd name="connsiteY122" fmla="*/ 5240 h 10000"/>
                    <a:gd name="connsiteX123" fmla="*/ 67 w 10000"/>
                    <a:gd name="connsiteY123" fmla="*/ 5257 h 10000"/>
                    <a:gd name="connsiteX124" fmla="*/ 108 w 10000"/>
                    <a:gd name="connsiteY124" fmla="*/ 5265 h 10000"/>
                    <a:gd name="connsiteX125" fmla="*/ 159 w 10000"/>
                    <a:gd name="connsiteY125" fmla="*/ 5253 h 10000"/>
                    <a:gd name="connsiteX126" fmla="*/ 202 w 10000"/>
                    <a:gd name="connsiteY126" fmla="*/ 5232 h 10000"/>
                    <a:gd name="connsiteX127" fmla="*/ 243 w 10000"/>
                    <a:gd name="connsiteY127" fmla="*/ 5202 h 10000"/>
                    <a:gd name="connsiteX128" fmla="*/ 283 w 10000"/>
                    <a:gd name="connsiteY128" fmla="*/ 5152 h 10000"/>
                    <a:gd name="connsiteX129" fmla="*/ 324 w 10000"/>
                    <a:gd name="connsiteY129" fmla="*/ 5088 h 10000"/>
                    <a:gd name="connsiteX130" fmla="*/ 324 w 10000"/>
                    <a:gd name="connsiteY130" fmla="*/ 5088 h 10000"/>
                    <a:gd name="connsiteX131" fmla="*/ 361 w 10000"/>
                    <a:gd name="connsiteY131" fmla="*/ 5038 h 10000"/>
                    <a:gd name="connsiteX132" fmla="*/ 404 w 10000"/>
                    <a:gd name="connsiteY132" fmla="*/ 4983 h 10000"/>
                    <a:gd name="connsiteX133" fmla="*/ 461 w 10000"/>
                    <a:gd name="connsiteY133" fmla="*/ 4920 h 10000"/>
                    <a:gd name="connsiteX134" fmla="*/ 504 w 10000"/>
                    <a:gd name="connsiteY134" fmla="*/ 4886 h 10000"/>
                    <a:gd name="connsiteX135" fmla="*/ 544 w 10000"/>
                    <a:gd name="connsiteY135" fmla="*/ 4857 h 10000"/>
                    <a:gd name="connsiteX136" fmla="*/ 588 w 10000"/>
                    <a:gd name="connsiteY136" fmla="*/ 4832 h 10000"/>
                    <a:gd name="connsiteX137" fmla="*/ 644 w 10000"/>
                    <a:gd name="connsiteY137" fmla="*/ 4806 h 10000"/>
                    <a:gd name="connsiteX138" fmla="*/ 707 w 10000"/>
                    <a:gd name="connsiteY138" fmla="*/ 4781 h 10000"/>
                    <a:gd name="connsiteX139" fmla="*/ 765 w 10000"/>
                    <a:gd name="connsiteY139" fmla="*/ 4768 h 10000"/>
                    <a:gd name="connsiteX140" fmla="*/ 832 w 10000"/>
                    <a:gd name="connsiteY140" fmla="*/ 4756 h 10000"/>
                    <a:gd name="connsiteX141" fmla="*/ 910 w 10000"/>
                    <a:gd name="connsiteY141" fmla="*/ 4747 h 10000"/>
                    <a:gd name="connsiteX142" fmla="*/ 910 w 10000"/>
                    <a:gd name="connsiteY142" fmla="*/ 4747 h 10000"/>
                    <a:gd name="connsiteX143" fmla="*/ 996 w 10000"/>
                    <a:gd name="connsiteY143" fmla="*/ 4756 h 10000"/>
                    <a:gd name="connsiteX144" fmla="*/ 1076 w 10000"/>
                    <a:gd name="connsiteY144" fmla="*/ 4773 h 10000"/>
                    <a:gd name="connsiteX145" fmla="*/ 1159 w 10000"/>
                    <a:gd name="connsiteY145" fmla="*/ 4794 h 10000"/>
                    <a:gd name="connsiteX146" fmla="*/ 1231 w 10000"/>
                    <a:gd name="connsiteY146" fmla="*/ 4832 h 10000"/>
                    <a:gd name="connsiteX147" fmla="*/ 1308 w 10000"/>
                    <a:gd name="connsiteY147" fmla="*/ 4869 h 10000"/>
                    <a:gd name="connsiteX148" fmla="*/ 1376 w 10000"/>
                    <a:gd name="connsiteY148" fmla="*/ 4920 h 10000"/>
                    <a:gd name="connsiteX149" fmla="*/ 1445 w 10000"/>
                    <a:gd name="connsiteY149" fmla="*/ 4975 h 10000"/>
                    <a:gd name="connsiteX150" fmla="*/ 1498 w 10000"/>
                    <a:gd name="connsiteY150" fmla="*/ 5034 h 10000"/>
                    <a:gd name="connsiteX151" fmla="*/ 1552 w 10000"/>
                    <a:gd name="connsiteY151" fmla="*/ 5101 h 10000"/>
                    <a:gd name="connsiteX152" fmla="*/ 1598 w 10000"/>
                    <a:gd name="connsiteY152" fmla="*/ 5177 h 10000"/>
                    <a:gd name="connsiteX153" fmla="*/ 1647 w 10000"/>
                    <a:gd name="connsiteY153" fmla="*/ 5257 h 10000"/>
                    <a:gd name="connsiteX154" fmla="*/ 1679 w 10000"/>
                    <a:gd name="connsiteY154" fmla="*/ 5341 h 10000"/>
                    <a:gd name="connsiteX155" fmla="*/ 1707 w 10000"/>
                    <a:gd name="connsiteY155" fmla="*/ 5430 h 10000"/>
                    <a:gd name="connsiteX156" fmla="*/ 1728 w 10000"/>
                    <a:gd name="connsiteY156" fmla="*/ 5522 h 10000"/>
                    <a:gd name="connsiteX157" fmla="*/ 1742 w 10000"/>
                    <a:gd name="connsiteY157" fmla="*/ 5619 h 10000"/>
                    <a:gd name="connsiteX158" fmla="*/ 1747 w 10000"/>
                    <a:gd name="connsiteY158" fmla="*/ 5720 h 10000"/>
                    <a:gd name="connsiteX159" fmla="*/ 1747 w 10000"/>
                    <a:gd name="connsiteY159" fmla="*/ 5720 h 10000"/>
                    <a:gd name="connsiteX160" fmla="*/ 1742 w 10000"/>
                    <a:gd name="connsiteY160" fmla="*/ 5817 h 10000"/>
                    <a:gd name="connsiteX161" fmla="*/ 1728 w 10000"/>
                    <a:gd name="connsiteY161" fmla="*/ 5914 h 10000"/>
                    <a:gd name="connsiteX162" fmla="*/ 1707 w 10000"/>
                    <a:gd name="connsiteY162" fmla="*/ 6007 h 10000"/>
                    <a:gd name="connsiteX163" fmla="*/ 1679 w 10000"/>
                    <a:gd name="connsiteY163" fmla="*/ 6095 h 10000"/>
                    <a:gd name="connsiteX164" fmla="*/ 1647 w 10000"/>
                    <a:gd name="connsiteY164" fmla="*/ 6179 h 10000"/>
                    <a:gd name="connsiteX165" fmla="*/ 1598 w 10000"/>
                    <a:gd name="connsiteY165" fmla="*/ 6259 h 10000"/>
                    <a:gd name="connsiteX166" fmla="*/ 1552 w 10000"/>
                    <a:gd name="connsiteY166" fmla="*/ 6335 h 10000"/>
                    <a:gd name="connsiteX167" fmla="*/ 1498 w 10000"/>
                    <a:gd name="connsiteY167" fmla="*/ 6398 h 10000"/>
                    <a:gd name="connsiteX168" fmla="*/ 1445 w 10000"/>
                    <a:gd name="connsiteY168" fmla="*/ 6462 h 10000"/>
                    <a:gd name="connsiteX169" fmla="*/ 1376 w 10000"/>
                    <a:gd name="connsiteY169" fmla="*/ 6516 h 10000"/>
                    <a:gd name="connsiteX170" fmla="*/ 1308 w 10000"/>
                    <a:gd name="connsiteY170" fmla="*/ 6567 h 10000"/>
                    <a:gd name="connsiteX171" fmla="*/ 1231 w 10000"/>
                    <a:gd name="connsiteY171" fmla="*/ 6605 h 10000"/>
                    <a:gd name="connsiteX172" fmla="*/ 1159 w 10000"/>
                    <a:gd name="connsiteY172" fmla="*/ 6643 h 10000"/>
                    <a:gd name="connsiteX173" fmla="*/ 1076 w 10000"/>
                    <a:gd name="connsiteY173" fmla="*/ 6664 h 10000"/>
                    <a:gd name="connsiteX174" fmla="*/ 996 w 10000"/>
                    <a:gd name="connsiteY174" fmla="*/ 6681 h 10000"/>
                    <a:gd name="connsiteX175" fmla="*/ 910 w 10000"/>
                    <a:gd name="connsiteY175" fmla="*/ 6681 h 10000"/>
                    <a:gd name="connsiteX176" fmla="*/ 910 w 10000"/>
                    <a:gd name="connsiteY176" fmla="*/ 6681 h 10000"/>
                    <a:gd name="connsiteX177" fmla="*/ 832 w 10000"/>
                    <a:gd name="connsiteY177" fmla="*/ 6681 h 10000"/>
                    <a:gd name="connsiteX178" fmla="*/ 765 w 10000"/>
                    <a:gd name="connsiteY178" fmla="*/ 6668 h 10000"/>
                    <a:gd name="connsiteX179" fmla="*/ 707 w 10000"/>
                    <a:gd name="connsiteY179" fmla="*/ 6651 h 10000"/>
                    <a:gd name="connsiteX180" fmla="*/ 644 w 10000"/>
                    <a:gd name="connsiteY180" fmla="*/ 6630 h 10000"/>
                    <a:gd name="connsiteX181" fmla="*/ 588 w 10000"/>
                    <a:gd name="connsiteY181" fmla="*/ 6605 h 10000"/>
                    <a:gd name="connsiteX182" fmla="*/ 544 w 10000"/>
                    <a:gd name="connsiteY182" fmla="*/ 6575 h 10000"/>
                    <a:gd name="connsiteX183" fmla="*/ 504 w 10000"/>
                    <a:gd name="connsiteY183" fmla="*/ 6550 h 10000"/>
                    <a:gd name="connsiteX184" fmla="*/ 461 w 10000"/>
                    <a:gd name="connsiteY184" fmla="*/ 6516 h 10000"/>
                    <a:gd name="connsiteX185" fmla="*/ 404 w 10000"/>
                    <a:gd name="connsiteY185" fmla="*/ 6453 h 10000"/>
                    <a:gd name="connsiteX186" fmla="*/ 361 w 10000"/>
                    <a:gd name="connsiteY186" fmla="*/ 6398 h 10000"/>
                    <a:gd name="connsiteX187" fmla="*/ 324 w 10000"/>
                    <a:gd name="connsiteY187" fmla="*/ 6348 h 10000"/>
                    <a:gd name="connsiteX188" fmla="*/ 324 w 10000"/>
                    <a:gd name="connsiteY188" fmla="*/ 6348 h 10000"/>
                    <a:gd name="connsiteX189" fmla="*/ 283 w 10000"/>
                    <a:gd name="connsiteY189" fmla="*/ 6285 h 10000"/>
                    <a:gd name="connsiteX190" fmla="*/ 243 w 10000"/>
                    <a:gd name="connsiteY190" fmla="*/ 6234 h 10000"/>
                    <a:gd name="connsiteX191" fmla="*/ 202 w 10000"/>
                    <a:gd name="connsiteY191" fmla="*/ 6205 h 10000"/>
                    <a:gd name="connsiteX192" fmla="*/ 159 w 10000"/>
                    <a:gd name="connsiteY192" fmla="*/ 6179 h 10000"/>
                    <a:gd name="connsiteX193" fmla="*/ 108 w 10000"/>
                    <a:gd name="connsiteY193" fmla="*/ 6171 h 10000"/>
                    <a:gd name="connsiteX194" fmla="*/ 67 w 10000"/>
                    <a:gd name="connsiteY194" fmla="*/ 6179 h 10000"/>
                    <a:gd name="connsiteX195" fmla="*/ 35 w 10000"/>
                    <a:gd name="connsiteY195" fmla="*/ 6196 h 10000"/>
                    <a:gd name="connsiteX196" fmla="*/ 0 w 10000"/>
                    <a:gd name="connsiteY196" fmla="*/ 6230 h 10000"/>
                    <a:gd name="connsiteX197" fmla="*/ 0 w 10000"/>
                    <a:gd name="connsiteY197" fmla="*/ 10000 h 10000"/>
                    <a:gd name="connsiteX198" fmla="*/ 8958 w 10000"/>
                    <a:gd name="connsiteY198" fmla="*/ 10000 h 10000"/>
                    <a:gd name="connsiteX0" fmla="*/ 8958 w 10000"/>
                    <a:gd name="connsiteY0" fmla="*/ 10000 h 10000"/>
                    <a:gd name="connsiteX1" fmla="*/ 9913 w 10000"/>
                    <a:gd name="connsiteY1" fmla="*/ 4756 h 10000"/>
                    <a:gd name="connsiteX2" fmla="*/ 9549 w 10000"/>
                    <a:gd name="connsiteY2" fmla="*/ 4861 h 10000"/>
                    <a:gd name="connsiteX3" fmla="*/ 9511 w 10000"/>
                    <a:gd name="connsiteY3" fmla="*/ 4895 h 10000"/>
                    <a:gd name="connsiteX4" fmla="*/ 9406 w 10000"/>
                    <a:gd name="connsiteY4" fmla="*/ 4987 h 10000"/>
                    <a:gd name="connsiteX5" fmla="*/ 9365 w 10000"/>
                    <a:gd name="connsiteY5" fmla="*/ 5038 h 10000"/>
                    <a:gd name="connsiteX6" fmla="*/ 9333 w 10000"/>
                    <a:gd name="connsiteY6" fmla="*/ 5097 h 10000"/>
                    <a:gd name="connsiteX7" fmla="*/ 9333 w 10000"/>
                    <a:gd name="connsiteY7" fmla="*/ 5097 h 10000"/>
                    <a:gd name="connsiteX8" fmla="*/ 9305 w 10000"/>
                    <a:gd name="connsiteY8" fmla="*/ 5131 h 10000"/>
                    <a:gd name="connsiteX9" fmla="*/ 9279 w 10000"/>
                    <a:gd name="connsiteY9" fmla="*/ 5168 h 10000"/>
                    <a:gd name="connsiteX10" fmla="*/ 9252 w 10000"/>
                    <a:gd name="connsiteY10" fmla="*/ 5202 h 10000"/>
                    <a:gd name="connsiteX11" fmla="*/ 9215 w 10000"/>
                    <a:gd name="connsiteY11" fmla="*/ 5227 h 10000"/>
                    <a:gd name="connsiteX12" fmla="*/ 9188 w 10000"/>
                    <a:gd name="connsiteY12" fmla="*/ 5244 h 10000"/>
                    <a:gd name="connsiteX13" fmla="*/ 9156 w 10000"/>
                    <a:gd name="connsiteY13" fmla="*/ 5257 h 10000"/>
                    <a:gd name="connsiteX14" fmla="*/ 9129 w 10000"/>
                    <a:gd name="connsiteY14" fmla="*/ 5265 h 10000"/>
                    <a:gd name="connsiteX15" fmla="*/ 9092 w 10000"/>
                    <a:gd name="connsiteY15" fmla="*/ 5265 h 10000"/>
                    <a:gd name="connsiteX16" fmla="*/ 9065 w 10000"/>
                    <a:gd name="connsiteY16" fmla="*/ 5257 h 10000"/>
                    <a:gd name="connsiteX17" fmla="*/ 9047 w 10000"/>
                    <a:gd name="connsiteY17" fmla="*/ 5244 h 10000"/>
                    <a:gd name="connsiteX18" fmla="*/ 9020 w 10000"/>
                    <a:gd name="connsiteY18" fmla="*/ 5227 h 10000"/>
                    <a:gd name="connsiteX19" fmla="*/ 8998 w 10000"/>
                    <a:gd name="connsiteY19" fmla="*/ 5202 h 10000"/>
                    <a:gd name="connsiteX20" fmla="*/ 8985 w 10000"/>
                    <a:gd name="connsiteY20" fmla="*/ 5168 h 10000"/>
                    <a:gd name="connsiteX21" fmla="*/ 8973 w 10000"/>
                    <a:gd name="connsiteY21" fmla="*/ 5131 h 10000"/>
                    <a:gd name="connsiteX22" fmla="*/ 8968 w 10000"/>
                    <a:gd name="connsiteY22" fmla="*/ 5088 h 10000"/>
                    <a:gd name="connsiteX23" fmla="*/ 8958 w 10000"/>
                    <a:gd name="connsiteY23" fmla="*/ 5046 h 10000"/>
                    <a:gd name="connsiteX24" fmla="*/ 8958 w 10000"/>
                    <a:gd name="connsiteY24" fmla="*/ 1664 h 10000"/>
                    <a:gd name="connsiteX25" fmla="*/ 5091 w 10000"/>
                    <a:gd name="connsiteY25" fmla="*/ 1664 h 10000"/>
                    <a:gd name="connsiteX26" fmla="*/ 5091 w 10000"/>
                    <a:gd name="connsiteY26" fmla="*/ 1664 h 10000"/>
                    <a:gd name="connsiteX27" fmla="*/ 5037 w 10000"/>
                    <a:gd name="connsiteY27" fmla="*/ 1664 h 10000"/>
                    <a:gd name="connsiteX28" fmla="*/ 4987 w 10000"/>
                    <a:gd name="connsiteY28" fmla="*/ 1655 h 10000"/>
                    <a:gd name="connsiteX29" fmla="*/ 4947 w 10000"/>
                    <a:gd name="connsiteY29" fmla="*/ 1643 h 10000"/>
                    <a:gd name="connsiteX30" fmla="*/ 4916 w 10000"/>
                    <a:gd name="connsiteY30" fmla="*/ 1626 h 10000"/>
                    <a:gd name="connsiteX31" fmla="*/ 4888 w 10000"/>
                    <a:gd name="connsiteY31" fmla="*/ 1605 h 10000"/>
                    <a:gd name="connsiteX32" fmla="*/ 4865 w 10000"/>
                    <a:gd name="connsiteY32" fmla="*/ 1588 h 10000"/>
                    <a:gd name="connsiteX33" fmla="*/ 4853 w 10000"/>
                    <a:gd name="connsiteY33" fmla="*/ 1563 h 10000"/>
                    <a:gd name="connsiteX34" fmla="*/ 4849 w 10000"/>
                    <a:gd name="connsiteY34" fmla="*/ 1537 h 10000"/>
                    <a:gd name="connsiteX35" fmla="*/ 4849 w 10000"/>
                    <a:gd name="connsiteY35" fmla="*/ 1512 h 10000"/>
                    <a:gd name="connsiteX36" fmla="*/ 4853 w 10000"/>
                    <a:gd name="connsiteY36" fmla="*/ 1479 h 10000"/>
                    <a:gd name="connsiteX37" fmla="*/ 4865 w 10000"/>
                    <a:gd name="connsiteY37" fmla="*/ 1453 h 10000"/>
                    <a:gd name="connsiteX38" fmla="*/ 4888 w 10000"/>
                    <a:gd name="connsiteY38" fmla="*/ 1424 h 10000"/>
                    <a:gd name="connsiteX39" fmla="*/ 4916 w 10000"/>
                    <a:gd name="connsiteY39" fmla="*/ 1398 h 10000"/>
                    <a:gd name="connsiteX40" fmla="*/ 4947 w 10000"/>
                    <a:gd name="connsiteY40" fmla="*/ 1373 h 10000"/>
                    <a:gd name="connsiteX41" fmla="*/ 4987 w 10000"/>
                    <a:gd name="connsiteY41" fmla="*/ 1344 h 10000"/>
                    <a:gd name="connsiteX42" fmla="*/ 5037 w 10000"/>
                    <a:gd name="connsiteY42" fmla="*/ 1323 h 10000"/>
                    <a:gd name="connsiteX43" fmla="*/ 5037 w 10000"/>
                    <a:gd name="connsiteY43" fmla="*/ 1323 h 10000"/>
                    <a:gd name="connsiteX44" fmla="*/ 5091 w 10000"/>
                    <a:gd name="connsiteY44" fmla="*/ 1293 h 10000"/>
                    <a:gd name="connsiteX45" fmla="*/ 5151 w 10000"/>
                    <a:gd name="connsiteY45" fmla="*/ 1247 h 10000"/>
                    <a:gd name="connsiteX46" fmla="*/ 5220 w 10000"/>
                    <a:gd name="connsiteY46" fmla="*/ 1192 h 10000"/>
                    <a:gd name="connsiteX47" fmla="*/ 5251 w 10000"/>
                    <a:gd name="connsiteY47" fmla="*/ 1158 h 10000"/>
                    <a:gd name="connsiteX48" fmla="*/ 5288 w 10000"/>
                    <a:gd name="connsiteY48" fmla="*/ 1116 h 10000"/>
                    <a:gd name="connsiteX49" fmla="*/ 5314 w 10000"/>
                    <a:gd name="connsiteY49" fmla="*/ 1070 h 10000"/>
                    <a:gd name="connsiteX50" fmla="*/ 5341 w 10000"/>
                    <a:gd name="connsiteY50" fmla="*/ 1019 h 10000"/>
                    <a:gd name="connsiteX51" fmla="*/ 5370 w 10000"/>
                    <a:gd name="connsiteY51" fmla="*/ 969 h 10000"/>
                    <a:gd name="connsiteX52" fmla="*/ 5382 w 10000"/>
                    <a:gd name="connsiteY52" fmla="*/ 906 h 10000"/>
                    <a:gd name="connsiteX53" fmla="*/ 5396 w 10000"/>
                    <a:gd name="connsiteY53" fmla="*/ 842 h 10000"/>
                    <a:gd name="connsiteX54" fmla="*/ 5400 w 10000"/>
                    <a:gd name="connsiteY54" fmla="*/ 775 h 10000"/>
                    <a:gd name="connsiteX55" fmla="*/ 5400 w 10000"/>
                    <a:gd name="connsiteY55" fmla="*/ 775 h 10000"/>
                    <a:gd name="connsiteX56" fmla="*/ 5396 w 10000"/>
                    <a:gd name="connsiteY56" fmla="*/ 699 h 10000"/>
                    <a:gd name="connsiteX57" fmla="*/ 5374 w 10000"/>
                    <a:gd name="connsiteY57" fmla="*/ 619 h 10000"/>
                    <a:gd name="connsiteX58" fmla="*/ 5356 w 10000"/>
                    <a:gd name="connsiteY58" fmla="*/ 548 h 10000"/>
                    <a:gd name="connsiteX59" fmla="*/ 5314 w 10000"/>
                    <a:gd name="connsiteY59" fmla="*/ 472 h 10000"/>
                    <a:gd name="connsiteX60" fmla="*/ 5273 w 10000"/>
                    <a:gd name="connsiteY60" fmla="*/ 409 h 10000"/>
                    <a:gd name="connsiteX61" fmla="*/ 5220 w 10000"/>
                    <a:gd name="connsiteY61" fmla="*/ 341 h 10000"/>
                    <a:gd name="connsiteX62" fmla="*/ 5163 w 10000"/>
                    <a:gd name="connsiteY62" fmla="*/ 282 h 10000"/>
                    <a:gd name="connsiteX63" fmla="*/ 5095 w 10000"/>
                    <a:gd name="connsiteY63" fmla="*/ 227 h 10000"/>
                    <a:gd name="connsiteX64" fmla="*/ 5025 w 10000"/>
                    <a:gd name="connsiteY64" fmla="*/ 177 h 10000"/>
                    <a:gd name="connsiteX65" fmla="*/ 4943 w 10000"/>
                    <a:gd name="connsiteY65" fmla="*/ 135 h 10000"/>
                    <a:gd name="connsiteX66" fmla="*/ 4853 w 10000"/>
                    <a:gd name="connsiteY66" fmla="*/ 97 h 10000"/>
                    <a:gd name="connsiteX67" fmla="*/ 4766 w 10000"/>
                    <a:gd name="connsiteY67" fmla="*/ 63 h 10000"/>
                    <a:gd name="connsiteX68" fmla="*/ 4670 w 10000"/>
                    <a:gd name="connsiteY68" fmla="*/ 38 h 10000"/>
                    <a:gd name="connsiteX69" fmla="*/ 4568 w 10000"/>
                    <a:gd name="connsiteY69" fmla="*/ 13 h 10000"/>
                    <a:gd name="connsiteX70" fmla="*/ 4466 w 10000"/>
                    <a:gd name="connsiteY70" fmla="*/ 8 h 10000"/>
                    <a:gd name="connsiteX71" fmla="*/ 4360 w 10000"/>
                    <a:gd name="connsiteY71" fmla="*/ 0 h 10000"/>
                    <a:gd name="connsiteX72" fmla="*/ 4360 w 10000"/>
                    <a:gd name="connsiteY72" fmla="*/ 0 h 10000"/>
                    <a:gd name="connsiteX73" fmla="*/ 4251 w 10000"/>
                    <a:gd name="connsiteY73" fmla="*/ 8 h 10000"/>
                    <a:gd name="connsiteX74" fmla="*/ 4150 w 10000"/>
                    <a:gd name="connsiteY74" fmla="*/ 13 h 10000"/>
                    <a:gd name="connsiteX75" fmla="*/ 4047 w 10000"/>
                    <a:gd name="connsiteY75" fmla="*/ 38 h 10000"/>
                    <a:gd name="connsiteX76" fmla="*/ 3951 w 10000"/>
                    <a:gd name="connsiteY76" fmla="*/ 63 h 10000"/>
                    <a:gd name="connsiteX77" fmla="*/ 3865 w 10000"/>
                    <a:gd name="connsiteY77" fmla="*/ 97 h 10000"/>
                    <a:gd name="connsiteX78" fmla="*/ 3778 w 10000"/>
                    <a:gd name="connsiteY78" fmla="*/ 135 h 10000"/>
                    <a:gd name="connsiteX79" fmla="*/ 3697 w 10000"/>
                    <a:gd name="connsiteY79" fmla="*/ 177 h 10000"/>
                    <a:gd name="connsiteX80" fmla="*/ 3628 w 10000"/>
                    <a:gd name="connsiteY80" fmla="*/ 227 h 10000"/>
                    <a:gd name="connsiteX81" fmla="*/ 3564 w 10000"/>
                    <a:gd name="connsiteY81" fmla="*/ 282 h 10000"/>
                    <a:gd name="connsiteX82" fmla="*/ 3499 w 10000"/>
                    <a:gd name="connsiteY82" fmla="*/ 341 h 10000"/>
                    <a:gd name="connsiteX83" fmla="*/ 3444 w 10000"/>
                    <a:gd name="connsiteY83" fmla="*/ 409 h 10000"/>
                    <a:gd name="connsiteX84" fmla="*/ 3405 w 10000"/>
                    <a:gd name="connsiteY84" fmla="*/ 472 h 10000"/>
                    <a:gd name="connsiteX85" fmla="*/ 3374 w 10000"/>
                    <a:gd name="connsiteY85" fmla="*/ 548 h 10000"/>
                    <a:gd name="connsiteX86" fmla="*/ 3346 w 10000"/>
                    <a:gd name="connsiteY86" fmla="*/ 619 h 10000"/>
                    <a:gd name="connsiteX87" fmla="*/ 3324 w 10000"/>
                    <a:gd name="connsiteY87" fmla="*/ 699 h 10000"/>
                    <a:gd name="connsiteX88" fmla="*/ 3324 w 10000"/>
                    <a:gd name="connsiteY88" fmla="*/ 775 h 10000"/>
                    <a:gd name="connsiteX89" fmla="*/ 3324 w 10000"/>
                    <a:gd name="connsiteY89" fmla="*/ 775 h 10000"/>
                    <a:gd name="connsiteX90" fmla="*/ 3324 w 10000"/>
                    <a:gd name="connsiteY90" fmla="*/ 842 h 10000"/>
                    <a:gd name="connsiteX91" fmla="*/ 3338 w 10000"/>
                    <a:gd name="connsiteY91" fmla="*/ 906 h 10000"/>
                    <a:gd name="connsiteX92" fmla="*/ 3361 w 10000"/>
                    <a:gd name="connsiteY92" fmla="*/ 969 h 10000"/>
                    <a:gd name="connsiteX93" fmla="*/ 3378 w 10000"/>
                    <a:gd name="connsiteY93" fmla="*/ 1019 h 10000"/>
                    <a:gd name="connsiteX94" fmla="*/ 3405 w 10000"/>
                    <a:gd name="connsiteY94" fmla="*/ 1070 h 10000"/>
                    <a:gd name="connsiteX95" fmla="*/ 3440 w 10000"/>
                    <a:gd name="connsiteY95" fmla="*/ 1116 h 10000"/>
                    <a:gd name="connsiteX96" fmla="*/ 3467 w 10000"/>
                    <a:gd name="connsiteY96" fmla="*/ 1158 h 10000"/>
                    <a:gd name="connsiteX97" fmla="*/ 3509 w 10000"/>
                    <a:gd name="connsiteY97" fmla="*/ 1192 h 10000"/>
                    <a:gd name="connsiteX98" fmla="*/ 3568 w 10000"/>
                    <a:gd name="connsiteY98" fmla="*/ 1247 h 10000"/>
                    <a:gd name="connsiteX99" fmla="*/ 3628 w 10000"/>
                    <a:gd name="connsiteY99" fmla="*/ 1293 h 10000"/>
                    <a:gd name="connsiteX100" fmla="*/ 3684 w 10000"/>
                    <a:gd name="connsiteY100" fmla="*/ 1323 h 10000"/>
                    <a:gd name="connsiteX101" fmla="*/ 3684 w 10000"/>
                    <a:gd name="connsiteY101" fmla="*/ 1323 h 10000"/>
                    <a:gd name="connsiteX102" fmla="*/ 3728 w 10000"/>
                    <a:gd name="connsiteY102" fmla="*/ 1344 h 10000"/>
                    <a:gd name="connsiteX103" fmla="*/ 3770 w 10000"/>
                    <a:gd name="connsiteY103" fmla="*/ 1373 h 10000"/>
                    <a:gd name="connsiteX104" fmla="*/ 3800 w 10000"/>
                    <a:gd name="connsiteY104" fmla="*/ 1398 h 10000"/>
                    <a:gd name="connsiteX105" fmla="*/ 3831 w 10000"/>
                    <a:gd name="connsiteY105" fmla="*/ 1424 h 10000"/>
                    <a:gd name="connsiteX106" fmla="*/ 3853 w 10000"/>
                    <a:gd name="connsiteY106" fmla="*/ 1453 h 10000"/>
                    <a:gd name="connsiteX107" fmla="*/ 3865 w 10000"/>
                    <a:gd name="connsiteY107" fmla="*/ 1479 h 10000"/>
                    <a:gd name="connsiteX108" fmla="*/ 3869 w 10000"/>
                    <a:gd name="connsiteY108" fmla="*/ 1512 h 10000"/>
                    <a:gd name="connsiteX109" fmla="*/ 3869 w 10000"/>
                    <a:gd name="connsiteY109" fmla="*/ 1537 h 10000"/>
                    <a:gd name="connsiteX110" fmla="*/ 3865 w 10000"/>
                    <a:gd name="connsiteY110" fmla="*/ 1563 h 10000"/>
                    <a:gd name="connsiteX111" fmla="*/ 3853 w 10000"/>
                    <a:gd name="connsiteY111" fmla="*/ 1588 h 10000"/>
                    <a:gd name="connsiteX112" fmla="*/ 3831 w 10000"/>
                    <a:gd name="connsiteY112" fmla="*/ 1605 h 10000"/>
                    <a:gd name="connsiteX113" fmla="*/ 3800 w 10000"/>
                    <a:gd name="connsiteY113" fmla="*/ 1626 h 10000"/>
                    <a:gd name="connsiteX114" fmla="*/ 3770 w 10000"/>
                    <a:gd name="connsiteY114" fmla="*/ 1643 h 10000"/>
                    <a:gd name="connsiteX115" fmla="*/ 3728 w 10000"/>
                    <a:gd name="connsiteY115" fmla="*/ 1655 h 10000"/>
                    <a:gd name="connsiteX116" fmla="*/ 3684 w 10000"/>
                    <a:gd name="connsiteY116" fmla="*/ 1664 h 10000"/>
                    <a:gd name="connsiteX117" fmla="*/ 3628 w 10000"/>
                    <a:gd name="connsiteY117" fmla="*/ 1664 h 10000"/>
                    <a:gd name="connsiteX118" fmla="*/ 0 w 10000"/>
                    <a:gd name="connsiteY118" fmla="*/ 1664 h 10000"/>
                    <a:gd name="connsiteX119" fmla="*/ 0 w 10000"/>
                    <a:gd name="connsiteY119" fmla="*/ 5206 h 10000"/>
                    <a:gd name="connsiteX120" fmla="*/ 0 w 10000"/>
                    <a:gd name="connsiteY120" fmla="*/ 5206 h 10000"/>
                    <a:gd name="connsiteX121" fmla="*/ 35 w 10000"/>
                    <a:gd name="connsiteY121" fmla="*/ 5240 h 10000"/>
                    <a:gd name="connsiteX122" fmla="*/ 67 w 10000"/>
                    <a:gd name="connsiteY122" fmla="*/ 5257 h 10000"/>
                    <a:gd name="connsiteX123" fmla="*/ 108 w 10000"/>
                    <a:gd name="connsiteY123" fmla="*/ 5265 h 10000"/>
                    <a:gd name="connsiteX124" fmla="*/ 159 w 10000"/>
                    <a:gd name="connsiteY124" fmla="*/ 5253 h 10000"/>
                    <a:gd name="connsiteX125" fmla="*/ 202 w 10000"/>
                    <a:gd name="connsiteY125" fmla="*/ 5232 h 10000"/>
                    <a:gd name="connsiteX126" fmla="*/ 243 w 10000"/>
                    <a:gd name="connsiteY126" fmla="*/ 5202 h 10000"/>
                    <a:gd name="connsiteX127" fmla="*/ 283 w 10000"/>
                    <a:gd name="connsiteY127" fmla="*/ 5152 h 10000"/>
                    <a:gd name="connsiteX128" fmla="*/ 324 w 10000"/>
                    <a:gd name="connsiteY128" fmla="*/ 5088 h 10000"/>
                    <a:gd name="connsiteX129" fmla="*/ 324 w 10000"/>
                    <a:gd name="connsiteY129" fmla="*/ 5088 h 10000"/>
                    <a:gd name="connsiteX130" fmla="*/ 361 w 10000"/>
                    <a:gd name="connsiteY130" fmla="*/ 5038 h 10000"/>
                    <a:gd name="connsiteX131" fmla="*/ 404 w 10000"/>
                    <a:gd name="connsiteY131" fmla="*/ 4983 h 10000"/>
                    <a:gd name="connsiteX132" fmla="*/ 461 w 10000"/>
                    <a:gd name="connsiteY132" fmla="*/ 4920 h 10000"/>
                    <a:gd name="connsiteX133" fmla="*/ 504 w 10000"/>
                    <a:gd name="connsiteY133" fmla="*/ 4886 h 10000"/>
                    <a:gd name="connsiteX134" fmla="*/ 544 w 10000"/>
                    <a:gd name="connsiteY134" fmla="*/ 4857 h 10000"/>
                    <a:gd name="connsiteX135" fmla="*/ 588 w 10000"/>
                    <a:gd name="connsiteY135" fmla="*/ 4832 h 10000"/>
                    <a:gd name="connsiteX136" fmla="*/ 644 w 10000"/>
                    <a:gd name="connsiteY136" fmla="*/ 4806 h 10000"/>
                    <a:gd name="connsiteX137" fmla="*/ 707 w 10000"/>
                    <a:gd name="connsiteY137" fmla="*/ 4781 h 10000"/>
                    <a:gd name="connsiteX138" fmla="*/ 765 w 10000"/>
                    <a:gd name="connsiteY138" fmla="*/ 4768 h 10000"/>
                    <a:gd name="connsiteX139" fmla="*/ 832 w 10000"/>
                    <a:gd name="connsiteY139" fmla="*/ 4756 h 10000"/>
                    <a:gd name="connsiteX140" fmla="*/ 910 w 10000"/>
                    <a:gd name="connsiteY140" fmla="*/ 4747 h 10000"/>
                    <a:gd name="connsiteX141" fmla="*/ 910 w 10000"/>
                    <a:gd name="connsiteY141" fmla="*/ 4747 h 10000"/>
                    <a:gd name="connsiteX142" fmla="*/ 996 w 10000"/>
                    <a:gd name="connsiteY142" fmla="*/ 4756 h 10000"/>
                    <a:gd name="connsiteX143" fmla="*/ 1076 w 10000"/>
                    <a:gd name="connsiteY143" fmla="*/ 4773 h 10000"/>
                    <a:gd name="connsiteX144" fmla="*/ 1159 w 10000"/>
                    <a:gd name="connsiteY144" fmla="*/ 4794 h 10000"/>
                    <a:gd name="connsiteX145" fmla="*/ 1231 w 10000"/>
                    <a:gd name="connsiteY145" fmla="*/ 4832 h 10000"/>
                    <a:gd name="connsiteX146" fmla="*/ 1308 w 10000"/>
                    <a:gd name="connsiteY146" fmla="*/ 4869 h 10000"/>
                    <a:gd name="connsiteX147" fmla="*/ 1376 w 10000"/>
                    <a:gd name="connsiteY147" fmla="*/ 4920 h 10000"/>
                    <a:gd name="connsiteX148" fmla="*/ 1445 w 10000"/>
                    <a:gd name="connsiteY148" fmla="*/ 4975 h 10000"/>
                    <a:gd name="connsiteX149" fmla="*/ 1498 w 10000"/>
                    <a:gd name="connsiteY149" fmla="*/ 5034 h 10000"/>
                    <a:gd name="connsiteX150" fmla="*/ 1552 w 10000"/>
                    <a:gd name="connsiteY150" fmla="*/ 5101 h 10000"/>
                    <a:gd name="connsiteX151" fmla="*/ 1598 w 10000"/>
                    <a:gd name="connsiteY151" fmla="*/ 5177 h 10000"/>
                    <a:gd name="connsiteX152" fmla="*/ 1647 w 10000"/>
                    <a:gd name="connsiteY152" fmla="*/ 5257 h 10000"/>
                    <a:gd name="connsiteX153" fmla="*/ 1679 w 10000"/>
                    <a:gd name="connsiteY153" fmla="*/ 5341 h 10000"/>
                    <a:gd name="connsiteX154" fmla="*/ 1707 w 10000"/>
                    <a:gd name="connsiteY154" fmla="*/ 5430 h 10000"/>
                    <a:gd name="connsiteX155" fmla="*/ 1728 w 10000"/>
                    <a:gd name="connsiteY155" fmla="*/ 5522 h 10000"/>
                    <a:gd name="connsiteX156" fmla="*/ 1742 w 10000"/>
                    <a:gd name="connsiteY156" fmla="*/ 5619 h 10000"/>
                    <a:gd name="connsiteX157" fmla="*/ 1747 w 10000"/>
                    <a:gd name="connsiteY157" fmla="*/ 5720 h 10000"/>
                    <a:gd name="connsiteX158" fmla="*/ 1747 w 10000"/>
                    <a:gd name="connsiteY158" fmla="*/ 5720 h 10000"/>
                    <a:gd name="connsiteX159" fmla="*/ 1742 w 10000"/>
                    <a:gd name="connsiteY159" fmla="*/ 5817 h 10000"/>
                    <a:gd name="connsiteX160" fmla="*/ 1728 w 10000"/>
                    <a:gd name="connsiteY160" fmla="*/ 5914 h 10000"/>
                    <a:gd name="connsiteX161" fmla="*/ 1707 w 10000"/>
                    <a:gd name="connsiteY161" fmla="*/ 6007 h 10000"/>
                    <a:gd name="connsiteX162" fmla="*/ 1679 w 10000"/>
                    <a:gd name="connsiteY162" fmla="*/ 6095 h 10000"/>
                    <a:gd name="connsiteX163" fmla="*/ 1647 w 10000"/>
                    <a:gd name="connsiteY163" fmla="*/ 6179 h 10000"/>
                    <a:gd name="connsiteX164" fmla="*/ 1598 w 10000"/>
                    <a:gd name="connsiteY164" fmla="*/ 6259 h 10000"/>
                    <a:gd name="connsiteX165" fmla="*/ 1552 w 10000"/>
                    <a:gd name="connsiteY165" fmla="*/ 6335 h 10000"/>
                    <a:gd name="connsiteX166" fmla="*/ 1498 w 10000"/>
                    <a:gd name="connsiteY166" fmla="*/ 6398 h 10000"/>
                    <a:gd name="connsiteX167" fmla="*/ 1445 w 10000"/>
                    <a:gd name="connsiteY167" fmla="*/ 6462 h 10000"/>
                    <a:gd name="connsiteX168" fmla="*/ 1376 w 10000"/>
                    <a:gd name="connsiteY168" fmla="*/ 6516 h 10000"/>
                    <a:gd name="connsiteX169" fmla="*/ 1308 w 10000"/>
                    <a:gd name="connsiteY169" fmla="*/ 6567 h 10000"/>
                    <a:gd name="connsiteX170" fmla="*/ 1231 w 10000"/>
                    <a:gd name="connsiteY170" fmla="*/ 6605 h 10000"/>
                    <a:gd name="connsiteX171" fmla="*/ 1159 w 10000"/>
                    <a:gd name="connsiteY171" fmla="*/ 6643 h 10000"/>
                    <a:gd name="connsiteX172" fmla="*/ 1076 w 10000"/>
                    <a:gd name="connsiteY172" fmla="*/ 6664 h 10000"/>
                    <a:gd name="connsiteX173" fmla="*/ 996 w 10000"/>
                    <a:gd name="connsiteY173" fmla="*/ 6681 h 10000"/>
                    <a:gd name="connsiteX174" fmla="*/ 910 w 10000"/>
                    <a:gd name="connsiteY174" fmla="*/ 6681 h 10000"/>
                    <a:gd name="connsiteX175" fmla="*/ 910 w 10000"/>
                    <a:gd name="connsiteY175" fmla="*/ 6681 h 10000"/>
                    <a:gd name="connsiteX176" fmla="*/ 832 w 10000"/>
                    <a:gd name="connsiteY176" fmla="*/ 6681 h 10000"/>
                    <a:gd name="connsiteX177" fmla="*/ 765 w 10000"/>
                    <a:gd name="connsiteY177" fmla="*/ 6668 h 10000"/>
                    <a:gd name="connsiteX178" fmla="*/ 707 w 10000"/>
                    <a:gd name="connsiteY178" fmla="*/ 6651 h 10000"/>
                    <a:gd name="connsiteX179" fmla="*/ 644 w 10000"/>
                    <a:gd name="connsiteY179" fmla="*/ 6630 h 10000"/>
                    <a:gd name="connsiteX180" fmla="*/ 588 w 10000"/>
                    <a:gd name="connsiteY180" fmla="*/ 6605 h 10000"/>
                    <a:gd name="connsiteX181" fmla="*/ 544 w 10000"/>
                    <a:gd name="connsiteY181" fmla="*/ 6575 h 10000"/>
                    <a:gd name="connsiteX182" fmla="*/ 504 w 10000"/>
                    <a:gd name="connsiteY182" fmla="*/ 6550 h 10000"/>
                    <a:gd name="connsiteX183" fmla="*/ 461 w 10000"/>
                    <a:gd name="connsiteY183" fmla="*/ 6516 h 10000"/>
                    <a:gd name="connsiteX184" fmla="*/ 404 w 10000"/>
                    <a:gd name="connsiteY184" fmla="*/ 6453 h 10000"/>
                    <a:gd name="connsiteX185" fmla="*/ 361 w 10000"/>
                    <a:gd name="connsiteY185" fmla="*/ 6398 h 10000"/>
                    <a:gd name="connsiteX186" fmla="*/ 324 w 10000"/>
                    <a:gd name="connsiteY186" fmla="*/ 6348 h 10000"/>
                    <a:gd name="connsiteX187" fmla="*/ 324 w 10000"/>
                    <a:gd name="connsiteY187" fmla="*/ 6348 h 10000"/>
                    <a:gd name="connsiteX188" fmla="*/ 283 w 10000"/>
                    <a:gd name="connsiteY188" fmla="*/ 6285 h 10000"/>
                    <a:gd name="connsiteX189" fmla="*/ 243 w 10000"/>
                    <a:gd name="connsiteY189" fmla="*/ 6234 h 10000"/>
                    <a:gd name="connsiteX190" fmla="*/ 202 w 10000"/>
                    <a:gd name="connsiteY190" fmla="*/ 6205 h 10000"/>
                    <a:gd name="connsiteX191" fmla="*/ 159 w 10000"/>
                    <a:gd name="connsiteY191" fmla="*/ 6179 h 10000"/>
                    <a:gd name="connsiteX192" fmla="*/ 108 w 10000"/>
                    <a:gd name="connsiteY192" fmla="*/ 6171 h 10000"/>
                    <a:gd name="connsiteX193" fmla="*/ 67 w 10000"/>
                    <a:gd name="connsiteY193" fmla="*/ 6179 h 10000"/>
                    <a:gd name="connsiteX194" fmla="*/ 35 w 10000"/>
                    <a:gd name="connsiteY194" fmla="*/ 6196 h 10000"/>
                    <a:gd name="connsiteX195" fmla="*/ 0 w 10000"/>
                    <a:gd name="connsiteY195" fmla="*/ 6230 h 10000"/>
                    <a:gd name="connsiteX196" fmla="*/ 0 w 10000"/>
                    <a:gd name="connsiteY196" fmla="*/ 10000 h 10000"/>
                    <a:gd name="connsiteX197" fmla="*/ 8958 w 10000"/>
                    <a:gd name="connsiteY197" fmla="*/ 10000 h 10000"/>
                    <a:gd name="connsiteX0" fmla="*/ 8958 w 9830"/>
                    <a:gd name="connsiteY0" fmla="*/ 10000 h 10000"/>
                    <a:gd name="connsiteX1" fmla="*/ 9549 w 9830"/>
                    <a:gd name="connsiteY1" fmla="*/ 4861 h 10000"/>
                    <a:gd name="connsiteX2" fmla="*/ 9511 w 9830"/>
                    <a:gd name="connsiteY2" fmla="*/ 4895 h 10000"/>
                    <a:gd name="connsiteX3" fmla="*/ 9406 w 9830"/>
                    <a:gd name="connsiteY3" fmla="*/ 4987 h 10000"/>
                    <a:gd name="connsiteX4" fmla="*/ 9365 w 9830"/>
                    <a:gd name="connsiteY4" fmla="*/ 5038 h 10000"/>
                    <a:gd name="connsiteX5" fmla="*/ 9333 w 9830"/>
                    <a:gd name="connsiteY5" fmla="*/ 5097 h 10000"/>
                    <a:gd name="connsiteX6" fmla="*/ 9333 w 9830"/>
                    <a:gd name="connsiteY6" fmla="*/ 5097 h 10000"/>
                    <a:gd name="connsiteX7" fmla="*/ 9305 w 9830"/>
                    <a:gd name="connsiteY7" fmla="*/ 5131 h 10000"/>
                    <a:gd name="connsiteX8" fmla="*/ 9279 w 9830"/>
                    <a:gd name="connsiteY8" fmla="*/ 5168 h 10000"/>
                    <a:gd name="connsiteX9" fmla="*/ 9252 w 9830"/>
                    <a:gd name="connsiteY9" fmla="*/ 5202 h 10000"/>
                    <a:gd name="connsiteX10" fmla="*/ 9215 w 9830"/>
                    <a:gd name="connsiteY10" fmla="*/ 5227 h 10000"/>
                    <a:gd name="connsiteX11" fmla="*/ 9188 w 9830"/>
                    <a:gd name="connsiteY11" fmla="*/ 5244 h 10000"/>
                    <a:gd name="connsiteX12" fmla="*/ 9156 w 9830"/>
                    <a:gd name="connsiteY12" fmla="*/ 5257 h 10000"/>
                    <a:gd name="connsiteX13" fmla="*/ 9129 w 9830"/>
                    <a:gd name="connsiteY13" fmla="*/ 5265 h 10000"/>
                    <a:gd name="connsiteX14" fmla="*/ 9092 w 9830"/>
                    <a:gd name="connsiteY14" fmla="*/ 5265 h 10000"/>
                    <a:gd name="connsiteX15" fmla="*/ 9065 w 9830"/>
                    <a:gd name="connsiteY15" fmla="*/ 5257 h 10000"/>
                    <a:gd name="connsiteX16" fmla="*/ 9047 w 9830"/>
                    <a:gd name="connsiteY16" fmla="*/ 5244 h 10000"/>
                    <a:gd name="connsiteX17" fmla="*/ 9020 w 9830"/>
                    <a:gd name="connsiteY17" fmla="*/ 5227 h 10000"/>
                    <a:gd name="connsiteX18" fmla="*/ 8998 w 9830"/>
                    <a:gd name="connsiteY18" fmla="*/ 5202 h 10000"/>
                    <a:gd name="connsiteX19" fmla="*/ 8985 w 9830"/>
                    <a:gd name="connsiteY19" fmla="*/ 5168 h 10000"/>
                    <a:gd name="connsiteX20" fmla="*/ 8973 w 9830"/>
                    <a:gd name="connsiteY20" fmla="*/ 5131 h 10000"/>
                    <a:gd name="connsiteX21" fmla="*/ 8968 w 9830"/>
                    <a:gd name="connsiteY21" fmla="*/ 5088 h 10000"/>
                    <a:gd name="connsiteX22" fmla="*/ 8958 w 9830"/>
                    <a:gd name="connsiteY22" fmla="*/ 5046 h 10000"/>
                    <a:gd name="connsiteX23" fmla="*/ 8958 w 9830"/>
                    <a:gd name="connsiteY23" fmla="*/ 1664 h 10000"/>
                    <a:gd name="connsiteX24" fmla="*/ 5091 w 9830"/>
                    <a:gd name="connsiteY24" fmla="*/ 1664 h 10000"/>
                    <a:gd name="connsiteX25" fmla="*/ 5091 w 9830"/>
                    <a:gd name="connsiteY25" fmla="*/ 1664 h 10000"/>
                    <a:gd name="connsiteX26" fmla="*/ 5037 w 9830"/>
                    <a:gd name="connsiteY26" fmla="*/ 1664 h 10000"/>
                    <a:gd name="connsiteX27" fmla="*/ 4987 w 9830"/>
                    <a:gd name="connsiteY27" fmla="*/ 1655 h 10000"/>
                    <a:gd name="connsiteX28" fmla="*/ 4947 w 9830"/>
                    <a:gd name="connsiteY28" fmla="*/ 1643 h 10000"/>
                    <a:gd name="connsiteX29" fmla="*/ 4916 w 9830"/>
                    <a:gd name="connsiteY29" fmla="*/ 1626 h 10000"/>
                    <a:gd name="connsiteX30" fmla="*/ 4888 w 9830"/>
                    <a:gd name="connsiteY30" fmla="*/ 1605 h 10000"/>
                    <a:gd name="connsiteX31" fmla="*/ 4865 w 9830"/>
                    <a:gd name="connsiteY31" fmla="*/ 1588 h 10000"/>
                    <a:gd name="connsiteX32" fmla="*/ 4853 w 9830"/>
                    <a:gd name="connsiteY32" fmla="*/ 1563 h 10000"/>
                    <a:gd name="connsiteX33" fmla="*/ 4849 w 9830"/>
                    <a:gd name="connsiteY33" fmla="*/ 1537 h 10000"/>
                    <a:gd name="connsiteX34" fmla="*/ 4849 w 9830"/>
                    <a:gd name="connsiteY34" fmla="*/ 1512 h 10000"/>
                    <a:gd name="connsiteX35" fmla="*/ 4853 w 9830"/>
                    <a:gd name="connsiteY35" fmla="*/ 1479 h 10000"/>
                    <a:gd name="connsiteX36" fmla="*/ 4865 w 9830"/>
                    <a:gd name="connsiteY36" fmla="*/ 1453 h 10000"/>
                    <a:gd name="connsiteX37" fmla="*/ 4888 w 9830"/>
                    <a:gd name="connsiteY37" fmla="*/ 1424 h 10000"/>
                    <a:gd name="connsiteX38" fmla="*/ 4916 w 9830"/>
                    <a:gd name="connsiteY38" fmla="*/ 1398 h 10000"/>
                    <a:gd name="connsiteX39" fmla="*/ 4947 w 9830"/>
                    <a:gd name="connsiteY39" fmla="*/ 1373 h 10000"/>
                    <a:gd name="connsiteX40" fmla="*/ 4987 w 9830"/>
                    <a:gd name="connsiteY40" fmla="*/ 1344 h 10000"/>
                    <a:gd name="connsiteX41" fmla="*/ 5037 w 9830"/>
                    <a:gd name="connsiteY41" fmla="*/ 1323 h 10000"/>
                    <a:gd name="connsiteX42" fmla="*/ 5037 w 9830"/>
                    <a:gd name="connsiteY42" fmla="*/ 1323 h 10000"/>
                    <a:gd name="connsiteX43" fmla="*/ 5091 w 9830"/>
                    <a:gd name="connsiteY43" fmla="*/ 1293 h 10000"/>
                    <a:gd name="connsiteX44" fmla="*/ 5151 w 9830"/>
                    <a:gd name="connsiteY44" fmla="*/ 1247 h 10000"/>
                    <a:gd name="connsiteX45" fmla="*/ 5220 w 9830"/>
                    <a:gd name="connsiteY45" fmla="*/ 1192 h 10000"/>
                    <a:gd name="connsiteX46" fmla="*/ 5251 w 9830"/>
                    <a:gd name="connsiteY46" fmla="*/ 1158 h 10000"/>
                    <a:gd name="connsiteX47" fmla="*/ 5288 w 9830"/>
                    <a:gd name="connsiteY47" fmla="*/ 1116 h 10000"/>
                    <a:gd name="connsiteX48" fmla="*/ 5314 w 9830"/>
                    <a:gd name="connsiteY48" fmla="*/ 1070 h 10000"/>
                    <a:gd name="connsiteX49" fmla="*/ 5341 w 9830"/>
                    <a:gd name="connsiteY49" fmla="*/ 1019 h 10000"/>
                    <a:gd name="connsiteX50" fmla="*/ 5370 w 9830"/>
                    <a:gd name="connsiteY50" fmla="*/ 969 h 10000"/>
                    <a:gd name="connsiteX51" fmla="*/ 5382 w 9830"/>
                    <a:gd name="connsiteY51" fmla="*/ 906 h 10000"/>
                    <a:gd name="connsiteX52" fmla="*/ 5396 w 9830"/>
                    <a:gd name="connsiteY52" fmla="*/ 842 h 10000"/>
                    <a:gd name="connsiteX53" fmla="*/ 5400 w 9830"/>
                    <a:gd name="connsiteY53" fmla="*/ 775 h 10000"/>
                    <a:gd name="connsiteX54" fmla="*/ 5400 w 9830"/>
                    <a:gd name="connsiteY54" fmla="*/ 775 h 10000"/>
                    <a:gd name="connsiteX55" fmla="*/ 5396 w 9830"/>
                    <a:gd name="connsiteY55" fmla="*/ 699 h 10000"/>
                    <a:gd name="connsiteX56" fmla="*/ 5374 w 9830"/>
                    <a:gd name="connsiteY56" fmla="*/ 619 h 10000"/>
                    <a:gd name="connsiteX57" fmla="*/ 5356 w 9830"/>
                    <a:gd name="connsiteY57" fmla="*/ 548 h 10000"/>
                    <a:gd name="connsiteX58" fmla="*/ 5314 w 9830"/>
                    <a:gd name="connsiteY58" fmla="*/ 472 h 10000"/>
                    <a:gd name="connsiteX59" fmla="*/ 5273 w 9830"/>
                    <a:gd name="connsiteY59" fmla="*/ 409 h 10000"/>
                    <a:gd name="connsiteX60" fmla="*/ 5220 w 9830"/>
                    <a:gd name="connsiteY60" fmla="*/ 341 h 10000"/>
                    <a:gd name="connsiteX61" fmla="*/ 5163 w 9830"/>
                    <a:gd name="connsiteY61" fmla="*/ 282 h 10000"/>
                    <a:gd name="connsiteX62" fmla="*/ 5095 w 9830"/>
                    <a:gd name="connsiteY62" fmla="*/ 227 h 10000"/>
                    <a:gd name="connsiteX63" fmla="*/ 5025 w 9830"/>
                    <a:gd name="connsiteY63" fmla="*/ 177 h 10000"/>
                    <a:gd name="connsiteX64" fmla="*/ 4943 w 9830"/>
                    <a:gd name="connsiteY64" fmla="*/ 135 h 10000"/>
                    <a:gd name="connsiteX65" fmla="*/ 4853 w 9830"/>
                    <a:gd name="connsiteY65" fmla="*/ 97 h 10000"/>
                    <a:gd name="connsiteX66" fmla="*/ 4766 w 9830"/>
                    <a:gd name="connsiteY66" fmla="*/ 63 h 10000"/>
                    <a:gd name="connsiteX67" fmla="*/ 4670 w 9830"/>
                    <a:gd name="connsiteY67" fmla="*/ 38 h 10000"/>
                    <a:gd name="connsiteX68" fmla="*/ 4568 w 9830"/>
                    <a:gd name="connsiteY68" fmla="*/ 13 h 10000"/>
                    <a:gd name="connsiteX69" fmla="*/ 4466 w 9830"/>
                    <a:gd name="connsiteY69" fmla="*/ 8 h 10000"/>
                    <a:gd name="connsiteX70" fmla="*/ 4360 w 9830"/>
                    <a:gd name="connsiteY70" fmla="*/ 0 h 10000"/>
                    <a:gd name="connsiteX71" fmla="*/ 4360 w 9830"/>
                    <a:gd name="connsiteY71" fmla="*/ 0 h 10000"/>
                    <a:gd name="connsiteX72" fmla="*/ 4251 w 9830"/>
                    <a:gd name="connsiteY72" fmla="*/ 8 h 10000"/>
                    <a:gd name="connsiteX73" fmla="*/ 4150 w 9830"/>
                    <a:gd name="connsiteY73" fmla="*/ 13 h 10000"/>
                    <a:gd name="connsiteX74" fmla="*/ 4047 w 9830"/>
                    <a:gd name="connsiteY74" fmla="*/ 38 h 10000"/>
                    <a:gd name="connsiteX75" fmla="*/ 3951 w 9830"/>
                    <a:gd name="connsiteY75" fmla="*/ 63 h 10000"/>
                    <a:gd name="connsiteX76" fmla="*/ 3865 w 9830"/>
                    <a:gd name="connsiteY76" fmla="*/ 97 h 10000"/>
                    <a:gd name="connsiteX77" fmla="*/ 3778 w 9830"/>
                    <a:gd name="connsiteY77" fmla="*/ 135 h 10000"/>
                    <a:gd name="connsiteX78" fmla="*/ 3697 w 9830"/>
                    <a:gd name="connsiteY78" fmla="*/ 177 h 10000"/>
                    <a:gd name="connsiteX79" fmla="*/ 3628 w 9830"/>
                    <a:gd name="connsiteY79" fmla="*/ 227 h 10000"/>
                    <a:gd name="connsiteX80" fmla="*/ 3564 w 9830"/>
                    <a:gd name="connsiteY80" fmla="*/ 282 h 10000"/>
                    <a:gd name="connsiteX81" fmla="*/ 3499 w 9830"/>
                    <a:gd name="connsiteY81" fmla="*/ 341 h 10000"/>
                    <a:gd name="connsiteX82" fmla="*/ 3444 w 9830"/>
                    <a:gd name="connsiteY82" fmla="*/ 409 h 10000"/>
                    <a:gd name="connsiteX83" fmla="*/ 3405 w 9830"/>
                    <a:gd name="connsiteY83" fmla="*/ 472 h 10000"/>
                    <a:gd name="connsiteX84" fmla="*/ 3374 w 9830"/>
                    <a:gd name="connsiteY84" fmla="*/ 548 h 10000"/>
                    <a:gd name="connsiteX85" fmla="*/ 3346 w 9830"/>
                    <a:gd name="connsiteY85" fmla="*/ 619 h 10000"/>
                    <a:gd name="connsiteX86" fmla="*/ 3324 w 9830"/>
                    <a:gd name="connsiteY86" fmla="*/ 699 h 10000"/>
                    <a:gd name="connsiteX87" fmla="*/ 3324 w 9830"/>
                    <a:gd name="connsiteY87" fmla="*/ 775 h 10000"/>
                    <a:gd name="connsiteX88" fmla="*/ 3324 w 9830"/>
                    <a:gd name="connsiteY88" fmla="*/ 775 h 10000"/>
                    <a:gd name="connsiteX89" fmla="*/ 3324 w 9830"/>
                    <a:gd name="connsiteY89" fmla="*/ 842 h 10000"/>
                    <a:gd name="connsiteX90" fmla="*/ 3338 w 9830"/>
                    <a:gd name="connsiteY90" fmla="*/ 906 h 10000"/>
                    <a:gd name="connsiteX91" fmla="*/ 3361 w 9830"/>
                    <a:gd name="connsiteY91" fmla="*/ 969 h 10000"/>
                    <a:gd name="connsiteX92" fmla="*/ 3378 w 9830"/>
                    <a:gd name="connsiteY92" fmla="*/ 1019 h 10000"/>
                    <a:gd name="connsiteX93" fmla="*/ 3405 w 9830"/>
                    <a:gd name="connsiteY93" fmla="*/ 1070 h 10000"/>
                    <a:gd name="connsiteX94" fmla="*/ 3440 w 9830"/>
                    <a:gd name="connsiteY94" fmla="*/ 1116 h 10000"/>
                    <a:gd name="connsiteX95" fmla="*/ 3467 w 9830"/>
                    <a:gd name="connsiteY95" fmla="*/ 1158 h 10000"/>
                    <a:gd name="connsiteX96" fmla="*/ 3509 w 9830"/>
                    <a:gd name="connsiteY96" fmla="*/ 1192 h 10000"/>
                    <a:gd name="connsiteX97" fmla="*/ 3568 w 9830"/>
                    <a:gd name="connsiteY97" fmla="*/ 1247 h 10000"/>
                    <a:gd name="connsiteX98" fmla="*/ 3628 w 9830"/>
                    <a:gd name="connsiteY98" fmla="*/ 1293 h 10000"/>
                    <a:gd name="connsiteX99" fmla="*/ 3684 w 9830"/>
                    <a:gd name="connsiteY99" fmla="*/ 1323 h 10000"/>
                    <a:gd name="connsiteX100" fmla="*/ 3684 w 9830"/>
                    <a:gd name="connsiteY100" fmla="*/ 1323 h 10000"/>
                    <a:gd name="connsiteX101" fmla="*/ 3728 w 9830"/>
                    <a:gd name="connsiteY101" fmla="*/ 1344 h 10000"/>
                    <a:gd name="connsiteX102" fmla="*/ 3770 w 9830"/>
                    <a:gd name="connsiteY102" fmla="*/ 1373 h 10000"/>
                    <a:gd name="connsiteX103" fmla="*/ 3800 w 9830"/>
                    <a:gd name="connsiteY103" fmla="*/ 1398 h 10000"/>
                    <a:gd name="connsiteX104" fmla="*/ 3831 w 9830"/>
                    <a:gd name="connsiteY104" fmla="*/ 1424 h 10000"/>
                    <a:gd name="connsiteX105" fmla="*/ 3853 w 9830"/>
                    <a:gd name="connsiteY105" fmla="*/ 1453 h 10000"/>
                    <a:gd name="connsiteX106" fmla="*/ 3865 w 9830"/>
                    <a:gd name="connsiteY106" fmla="*/ 1479 h 10000"/>
                    <a:gd name="connsiteX107" fmla="*/ 3869 w 9830"/>
                    <a:gd name="connsiteY107" fmla="*/ 1512 h 10000"/>
                    <a:gd name="connsiteX108" fmla="*/ 3869 w 9830"/>
                    <a:gd name="connsiteY108" fmla="*/ 1537 h 10000"/>
                    <a:gd name="connsiteX109" fmla="*/ 3865 w 9830"/>
                    <a:gd name="connsiteY109" fmla="*/ 1563 h 10000"/>
                    <a:gd name="connsiteX110" fmla="*/ 3853 w 9830"/>
                    <a:gd name="connsiteY110" fmla="*/ 1588 h 10000"/>
                    <a:gd name="connsiteX111" fmla="*/ 3831 w 9830"/>
                    <a:gd name="connsiteY111" fmla="*/ 1605 h 10000"/>
                    <a:gd name="connsiteX112" fmla="*/ 3800 w 9830"/>
                    <a:gd name="connsiteY112" fmla="*/ 1626 h 10000"/>
                    <a:gd name="connsiteX113" fmla="*/ 3770 w 9830"/>
                    <a:gd name="connsiteY113" fmla="*/ 1643 h 10000"/>
                    <a:gd name="connsiteX114" fmla="*/ 3728 w 9830"/>
                    <a:gd name="connsiteY114" fmla="*/ 1655 h 10000"/>
                    <a:gd name="connsiteX115" fmla="*/ 3684 w 9830"/>
                    <a:gd name="connsiteY115" fmla="*/ 1664 h 10000"/>
                    <a:gd name="connsiteX116" fmla="*/ 3628 w 9830"/>
                    <a:gd name="connsiteY116" fmla="*/ 1664 h 10000"/>
                    <a:gd name="connsiteX117" fmla="*/ 0 w 9830"/>
                    <a:gd name="connsiteY117" fmla="*/ 1664 h 10000"/>
                    <a:gd name="connsiteX118" fmla="*/ 0 w 9830"/>
                    <a:gd name="connsiteY118" fmla="*/ 5206 h 10000"/>
                    <a:gd name="connsiteX119" fmla="*/ 0 w 9830"/>
                    <a:gd name="connsiteY119" fmla="*/ 5206 h 10000"/>
                    <a:gd name="connsiteX120" fmla="*/ 35 w 9830"/>
                    <a:gd name="connsiteY120" fmla="*/ 5240 h 10000"/>
                    <a:gd name="connsiteX121" fmla="*/ 67 w 9830"/>
                    <a:gd name="connsiteY121" fmla="*/ 5257 h 10000"/>
                    <a:gd name="connsiteX122" fmla="*/ 108 w 9830"/>
                    <a:gd name="connsiteY122" fmla="*/ 5265 h 10000"/>
                    <a:gd name="connsiteX123" fmla="*/ 159 w 9830"/>
                    <a:gd name="connsiteY123" fmla="*/ 5253 h 10000"/>
                    <a:gd name="connsiteX124" fmla="*/ 202 w 9830"/>
                    <a:gd name="connsiteY124" fmla="*/ 5232 h 10000"/>
                    <a:gd name="connsiteX125" fmla="*/ 243 w 9830"/>
                    <a:gd name="connsiteY125" fmla="*/ 5202 h 10000"/>
                    <a:gd name="connsiteX126" fmla="*/ 283 w 9830"/>
                    <a:gd name="connsiteY126" fmla="*/ 5152 h 10000"/>
                    <a:gd name="connsiteX127" fmla="*/ 324 w 9830"/>
                    <a:gd name="connsiteY127" fmla="*/ 5088 h 10000"/>
                    <a:gd name="connsiteX128" fmla="*/ 324 w 9830"/>
                    <a:gd name="connsiteY128" fmla="*/ 5088 h 10000"/>
                    <a:gd name="connsiteX129" fmla="*/ 361 w 9830"/>
                    <a:gd name="connsiteY129" fmla="*/ 5038 h 10000"/>
                    <a:gd name="connsiteX130" fmla="*/ 404 w 9830"/>
                    <a:gd name="connsiteY130" fmla="*/ 4983 h 10000"/>
                    <a:gd name="connsiteX131" fmla="*/ 461 w 9830"/>
                    <a:gd name="connsiteY131" fmla="*/ 4920 h 10000"/>
                    <a:gd name="connsiteX132" fmla="*/ 504 w 9830"/>
                    <a:gd name="connsiteY132" fmla="*/ 4886 h 10000"/>
                    <a:gd name="connsiteX133" fmla="*/ 544 w 9830"/>
                    <a:gd name="connsiteY133" fmla="*/ 4857 h 10000"/>
                    <a:gd name="connsiteX134" fmla="*/ 588 w 9830"/>
                    <a:gd name="connsiteY134" fmla="*/ 4832 h 10000"/>
                    <a:gd name="connsiteX135" fmla="*/ 644 w 9830"/>
                    <a:gd name="connsiteY135" fmla="*/ 4806 h 10000"/>
                    <a:gd name="connsiteX136" fmla="*/ 707 w 9830"/>
                    <a:gd name="connsiteY136" fmla="*/ 4781 h 10000"/>
                    <a:gd name="connsiteX137" fmla="*/ 765 w 9830"/>
                    <a:gd name="connsiteY137" fmla="*/ 4768 h 10000"/>
                    <a:gd name="connsiteX138" fmla="*/ 832 w 9830"/>
                    <a:gd name="connsiteY138" fmla="*/ 4756 h 10000"/>
                    <a:gd name="connsiteX139" fmla="*/ 910 w 9830"/>
                    <a:gd name="connsiteY139" fmla="*/ 4747 h 10000"/>
                    <a:gd name="connsiteX140" fmla="*/ 910 w 9830"/>
                    <a:gd name="connsiteY140" fmla="*/ 4747 h 10000"/>
                    <a:gd name="connsiteX141" fmla="*/ 996 w 9830"/>
                    <a:gd name="connsiteY141" fmla="*/ 4756 h 10000"/>
                    <a:gd name="connsiteX142" fmla="*/ 1076 w 9830"/>
                    <a:gd name="connsiteY142" fmla="*/ 4773 h 10000"/>
                    <a:gd name="connsiteX143" fmla="*/ 1159 w 9830"/>
                    <a:gd name="connsiteY143" fmla="*/ 4794 h 10000"/>
                    <a:gd name="connsiteX144" fmla="*/ 1231 w 9830"/>
                    <a:gd name="connsiteY144" fmla="*/ 4832 h 10000"/>
                    <a:gd name="connsiteX145" fmla="*/ 1308 w 9830"/>
                    <a:gd name="connsiteY145" fmla="*/ 4869 h 10000"/>
                    <a:gd name="connsiteX146" fmla="*/ 1376 w 9830"/>
                    <a:gd name="connsiteY146" fmla="*/ 4920 h 10000"/>
                    <a:gd name="connsiteX147" fmla="*/ 1445 w 9830"/>
                    <a:gd name="connsiteY147" fmla="*/ 4975 h 10000"/>
                    <a:gd name="connsiteX148" fmla="*/ 1498 w 9830"/>
                    <a:gd name="connsiteY148" fmla="*/ 5034 h 10000"/>
                    <a:gd name="connsiteX149" fmla="*/ 1552 w 9830"/>
                    <a:gd name="connsiteY149" fmla="*/ 5101 h 10000"/>
                    <a:gd name="connsiteX150" fmla="*/ 1598 w 9830"/>
                    <a:gd name="connsiteY150" fmla="*/ 5177 h 10000"/>
                    <a:gd name="connsiteX151" fmla="*/ 1647 w 9830"/>
                    <a:gd name="connsiteY151" fmla="*/ 5257 h 10000"/>
                    <a:gd name="connsiteX152" fmla="*/ 1679 w 9830"/>
                    <a:gd name="connsiteY152" fmla="*/ 5341 h 10000"/>
                    <a:gd name="connsiteX153" fmla="*/ 1707 w 9830"/>
                    <a:gd name="connsiteY153" fmla="*/ 5430 h 10000"/>
                    <a:gd name="connsiteX154" fmla="*/ 1728 w 9830"/>
                    <a:gd name="connsiteY154" fmla="*/ 5522 h 10000"/>
                    <a:gd name="connsiteX155" fmla="*/ 1742 w 9830"/>
                    <a:gd name="connsiteY155" fmla="*/ 5619 h 10000"/>
                    <a:gd name="connsiteX156" fmla="*/ 1747 w 9830"/>
                    <a:gd name="connsiteY156" fmla="*/ 5720 h 10000"/>
                    <a:gd name="connsiteX157" fmla="*/ 1747 w 9830"/>
                    <a:gd name="connsiteY157" fmla="*/ 5720 h 10000"/>
                    <a:gd name="connsiteX158" fmla="*/ 1742 w 9830"/>
                    <a:gd name="connsiteY158" fmla="*/ 5817 h 10000"/>
                    <a:gd name="connsiteX159" fmla="*/ 1728 w 9830"/>
                    <a:gd name="connsiteY159" fmla="*/ 5914 h 10000"/>
                    <a:gd name="connsiteX160" fmla="*/ 1707 w 9830"/>
                    <a:gd name="connsiteY160" fmla="*/ 6007 h 10000"/>
                    <a:gd name="connsiteX161" fmla="*/ 1679 w 9830"/>
                    <a:gd name="connsiteY161" fmla="*/ 6095 h 10000"/>
                    <a:gd name="connsiteX162" fmla="*/ 1647 w 9830"/>
                    <a:gd name="connsiteY162" fmla="*/ 6179 h 10000"/>
                    <a:gd name="connsiteX163" fmla="*/ 1598 w 9830"/>
                    <a:gd name="connsiteY163" fmla="*/ 6259 h 10000"/>
                    <a:gd name="connsiteX164" fmla="*/ 1552 w 9830"/>
                    <a:gd name="connsiteY164" fmla="*/ 6335 h 10000"/>
                    <a:gd name="connsiteX165" fmla="*/ 1498 w 9830"/>
                    <a:gd name="connsiteY165" fmla="*/ 6398 h 10000"/>
                    <a:gd name="connsiteX166" fmla="*/ 1445 w 9830"/>
                    <a:gd name="connsiteY166" fmla="*/ 6462 h 10000"/>
                    <a:gd name="connsiteX167" fmla="*/ 1376 w 9830"/>
                    <a:gd name="connsiteY167" fmla="*/ 6516 h 10000"/>
                    <a:gd name="connsiteX168" fmla="*/ 1308 w 9830"/>
                    <a:gd name="connsiteY168" fmla="*/ 6567 h 10000"/>
                    <a:gd name="connsiteX169" fmla="*/ 1231 w 9830"/>
                    <a:gd name="connsiteY169" fmla="*/ 6605 h 10000"/>
                    <a:gd name="connsiteX170" fmla="*/ 1159 w 9830"/>
                    <a:gd name="connsiteY170" fmla="*/ 6643 h 10000"/>
                    <a:gd name="connsiteX171" fmla="*/ 1076 w 9830"/>
                    <a:gd name="connsiteY171" fmla="*/ 6664 h 10000"/>
                    <a:gd name="connsiteX172" fmla="*/ 996 w 9830"/>
                    <a:gd name="connsiteY172" fmla="*/ 6681 h 10000"/>
                    <a:gd name="connsiteX173" fmla="*/ 910 w 9830"/>
                    <a:gd name="connsiteY173" fmla="*/ 6681 h 10000"/>
                    <a:gd name="connsiteX174" fmla="*/ 910 w 9830"/>
                    <a:gd name="connsiteY174" fmla="*/ 6681 h 10000"/>
                    <a:gd name="connsiteX175" fmla="*/ 832 w 9830"/>
                    <a:gd name="connsiteY175" fmla="*/ 6681 h 10000"/>
                    <a:gd name="connsiteX176" fmla="*/ 765 w 9830"/>
                    <a:gd name="connsiteY176" fmla="*/ 6668 h 10000"/>
                    <a:gd name="connsiteX177" fmla="*/ 707 w 9830"/>
                    <a:gd name="connsiteY177" fmla="*/ 6651 h 10000"/>
                    <a:gd name="connsiteX178" fmla="*/ 644 w 9830"/>
                    <a:gd name="connsiteY178" fmla="*/ 6630 h 10000"/>
                    <a:gd name="connsiteX179" fmla="*/ 588 w 9830"/>
                    <a:gd name="connsiteY179" fmla="*/ 6605 h 10000"/>
                    <a:gd name="connsiteX180" fmla="*/ 544 w 9830"/>
                    <a:gd name="connsiteY180" fmla="*/ 6575 h 10000"/>
                    <a:gd name="connsiteX181" fmla="*/ 504 w 9830"/>
                    <a:gd name="connsiteY181" fmla="*/ 6550 h 10000"/>
                    <a:gd name="connsiteX182" fmla="*/ 461 w 9830"/>
                    <a:gd name="connsiteY182" fmla="*/ 6516 h 10000"/>
                    <a:gd name="connsiteX183" fmla="*/ 404 w 9830"/>
                    <a:gd name="connsiteY183" fmla="*/ 6453 h 10000"/>
                    <a:gd name="connsiteX184" fmla="*/ 361 w 9830"/>
                    <a:gd name="connsiteY184" fmla="*/ 6398 h 10000"/>
                    <a:gd name="connsiteX185" fmla="*/ 324 w 9830"/>
                    <a:gd name="connsiteY185" fmla="*/ 6348 h 10000"/>
                    <a:gd name="connsiteX186" fmla="*/ 324 w 9830"/>
                    <a:gd name="connsiteY186" fmla="*/ 6348 h 10000"/>
                    <a:gd name="connsiteX187" fmla="*/ 283 w 9830"/>
                    <a:gd name="connsiteY187" fmla="*/ 6285 h 10000"/>
                    <a:gd name="connsiteX188" fmla="*/ 243 w 9830"/>
                    <a:gd name="connsiteY188" fmla="*/ 6234 h 10000"/>
                    <a:gd name="connsiteX189" fmla="*/ 202 w 9830"/>
                    <a:gd name="connsiteY189" fmla="*/ 6205 h 10000"/>
                    <a:gd name="connsiteX190" fmla="*/ 159 w 9830"/>
                    <a:gd name="connsiteY190" fmla="*/ 6179 h 10000"/>
                    <a:gd name="connsiteX191" fmla="*/ 108 w 9830"/>
                    <a:gd name="connsiteY191" fmla="*/ 6171 h 10000"/>
                    <a:gd name="connsiteX192" fmla="*/ 67 w 9830"/>
                    <a:gd name="connsiteY192" fmla="*/ 6179 h 10000"/>
                    <a:gd name="connsiteX193" fmla="*/ 35 w 9830"/>
                    <a:gd name="connsiteY193" fmla="*/ 6196 h 10000"/>
                    <a:gd name="connsiteX194" fmla="*/ 0 w 9830"/>
                    <a:gd name="connsiteY194" fmla="*/ 6230 h 10000"/>
                    <a:gd name="connsiteX195" fmla="*/ 0 w 9830"/>
                    <a:gd name="connsiteY195" fmla="*/ 10000 h 10000"/>
                    <a:gd name="connsiteX196" fmla="*/ 8958 w 9830"/>
                    <a:gd name="connsiteY196" fmla="*/ 10000 h 10000"/>
                    <a:gd name="connsiteX0" fmla="*/ 9113 w 9999"/>
                    <a:gd name="connsiteY0" fmla="*/ 10000 h 10000"/>
                    <a:gd name="connsiteX1" fmla="*/ 9714 w 9999"/>
                    <a:gd name="connsiteY1" fmla="*/ 4861 h 10000"/>
                    <a:gd name="connsiteX2" fmla="*/ 9569 w 9999"/>
                    <a:gd name="connsiteY2" fmla="*/ 4987 h 10000"/>
                    <a:gd name="connsiteX3" fmla="*/ 9527 w 9999"/>
                    <a:gd name="connsiteY3" fmla="*/ 5038 h 10000"/>
                    <a:gd name="connsiteX4" fmla="*/ 9494 w 9999"/>
                    <a:gd name="connsiteY4" fmla="*/ 5097 h 10000"/>
                    <a:gd name="connsiteX5" fmla="*/ 9494 w 9999"/>
                    <a:gd name="connsiteY5" fmla="*/ 5097 h 10000"/>
                    <a:gd name="connsiteX6" fmla="*/ 9466 w 9999"/>
                    <a:gd name="connsiteY6" fmla="*/ 5131 h 10000"/>
                    <a:gd name="connsiteX7" fmla="*/ 9439 w 9999"/>
                    <a:gd name="connsiteY7" fmla="*/ 5168 h 10000"/>
                    <a:gd name="connsiteX8" fmla="*/ 9412 w 9999"/>
                    <a:gd name="connsiteY8" fmla="*/ 5202 h 10000"/>
                    <a:gd name="connsiteX9" fmla="*/ 9374 w 9999"/>
                    <a:gd name="connsiteY9" fmla="*/ 5227 h 10000"/>
                    <a:gd name="connsiteX10" fmla="*/ 9347 w 9999"/>
                    <a:gd name="connsiteY10" fmla="*/ 5244 h 10000"/>
                    <a:gd name="connsiteX11" fmla="*/ 9314 w 9999"/>
                    <a:gd name="connsiteY11" fmla="*/ 5257 h 10000"/>
                    <a:gd name="connsiteX12" fmla="*/ 9287 w 9999"/>
                    <a:gd name="connsiteY12" fmla="*/ 5265 h 10000"/>
                    <a:gd name="connsiteX13" fmla="*/ 9249 w 9999"/>
                    <a:gd name="connsiteY13" fmla="*/ 5265 h 10000"/>
                    <a:gd name="connsiteX14" fmla="*/ 9222 w 9999"/>
                    <a:gd name="connsiteY14" fmla="*/ 5257 h 10000"/>
                    <a:gd name="connsiteX15" fmla="*/ 9203 w 9999"/>
                    <a:gd name="connsiteY15" fmla="*/ 5244 h 10000"/>
                    <a:gd name="connsiteX16" fmla="*/ 9176 w 9999"/>
                    <a:gd name="connsiteY16" fmla="*/ 5227 h 10000"/>
                    <a:gd name="connsiteX17" fmla="*/ 9154 w 9999"/>
                    <a:gd name="connsiteY17" fmla="*/ 5202 h 10000"/>
                    <a:gd name="connsiteX18" fmla="*/ 9140 w 9999"/>
                    <a:gd name="connsiteY18" fmla="*/ 5168 h 10000"/>
                    <a:gd name="connsiteX19" fmla="*/ 9128 w 9999"/>
                    <a:gd name="connsiteY19" fmla="*/ 5131 h 10000"/>
                    <a:gd name="connsiteX20" fmla="*/ 9123 w 9999"/>
                    <a:gd name="connsiteY20" fmla="*/ 5088 h 10000"/>
                    <a:gd name="connsiteX21" fmla="*/ 9113 w 9999"/>
                    <a:gd name="connsiteY21" fmla="*/ 5046 h 10000"/>
                    <a:gd name="connsiteX22" fmla="*/ 9113 w 9999"/>
                    <a:gd name="connsiteY22" fmla="*/ 1664 h 10000"/>
                    <a:gd name="connsiteX23" fmla="*/ 5179 w 9999"/>
                    <a:gd name="connsiteY23" fmla="*/ 1664 h 10000"/>
                    <a:gd name="connsiteX24" fmla="*/ 5179 w 9999"/>
                    <a:gd name="connsiteY24" fmla="*/ 1664 h 10000"/>
                    <a:gd name="connsiteX25" fmla="*/ 5124 w 9999"/>
                    <a:gd name="connsiteY25" fmla="*/ 1664 h 10000"/>
                    <a:gd name="connsiteX26" fmla="*/ 5073 w 9999"/>
                    <a:gd name="connsiteY26" fmla="*/ 1655 h 10000"/>
                    <a:gd name="connsiteX27" fmla="*/ 5033 w 9999"/>
                    <a:gd name="connsiteY27" fmla="*/ 1643 h 10000"/>
                    <a:gd name="connsiteX28" fmla="*/ 5001 w 9999"/>
                    <a:gd name="connsiteY28" fmla="*/ 1626 h 10000"/>
                    <a:gd name="connsiteX29" fmla="*/ 4973 w 9999"/>
                    <a:gd name="connsiteY29" fmla="*/ 1605 h 10000"/>
                    <a:gd name="connsiteX30" fmla="*/ 4949 w 9999"/>
                    <a:gd name="connsiteY30" fmla="*/ 1588 h 10000"/>
                    <a:gd name="connsiteX31" fmla="*/ 4937 w 9999"/>
                    <a:gd name="connsiteY31" fmla="*/ 1563 h 10000"/>
                    <a:gd name="connsiteX32" fmla="*/ 4933 w 9999"/>
                    <a:gd name="connsiteY32" fmla="*/ 1537 h 10000"/>
                    <a:gd name="connsiteX33" fmla="*/ 4933 w 9999"/>
                    <a:gd name="connsiteY33" fmla="*/ 1512 h 10000"/>
                    <a:gd name="connsiteX34" fmla="*/ 4937 w 9999"/>
                    <a:gd name="connsiteY34" fmla="*/ 1479 h 10000"/>
                    <a:gd name="connsiteX35" fmla="*/ 4949 w 9999"/>
                    <a:gd name="connsiteY35" fmla="*/ 1453 h 10000"/>
                    <a:gd name="connsiteX36" fmla="*/ 4973 w 9999"/>
                    <a:gd name="connsiteY36" fmla="*/ 1424 h 10000"/>
                    <a:gd name="connsiteX37" fmla="*/ 5001 w 9999"/>
                    <a:gd name="connsiteY37" fmla="*/ 1398 h 10000"/>
                    <a:gd name="connsiteX38" fmla="*/ 5033 w 9999"/>
                    <a:gd name="connsiteY38" fmla="*/ 1373 h 10000"/>
                    <a:gd name="connsiteX39" fmla="*/ 5073 w 9999"/>
                    <a:gd name="connsiteY39" fmla="*/ 1344 h 10000"/>
                    <a:gd name="connsiteX40" fmla="*/ 5124 w 9999"/>
                    <a:gd name="connsiteY40" fmla="*/ 1323 h 10000"/>
                    <a:gd name="connsiteX41" fmla="*/ 5124 w 9999"/>
                    <a:gd name="connsiteY41" fmla="*/ 1323 h 10000"/>
                    <a:gd name="connsiteX42" fmla="*/ 5179 w 9999"/>
                    <a:gd name="connsiteY42" fmla="*/ 1293 h 10000"/>
                    <a:gd name="connsiteX43" fmla="*/ 5240 w 9999"/>
                    <a:gd name="connsiteY43" fmla="*/ 1247 h 10000"/>
                    <a:gd name="connsiteX44" fmla="*/ 5310 w 9999"/>
                    <a:gd name="connsiteY44" fmla="*/ 1192 h 10000"/>
                    <a:gd name="connsiteX45" fmla="*/ 5342 w 9999"/>
                    <a:gd name="connsiteY45" fmla="*/ 1158 h 10000"/>
                    <a:gd name="connsiteX46" fmla="*/ 5379 w 9999"/>
                    <a:gd name="connsiteY46" fmla="*/ 1116 h 10000"/>
                    <a:gd name="connsiteX47" fmla="*/ 5406 w 9999"/>
                    <a:gd name="connsiteY47" fmla="*/ 1070 h 10000"/>
                    <a:gd name="connsiteX48" fmla="*/ 5433 w 9999"/>
                    <a:gd name="connsiteY48" fmla="*/ 1019 h 10000"/>
                    <a:gd name="connsiteX49" fmla="*/ 5463 w 9999"/>
                    <a:gd name="connsiteY49" fmla="*/ 969 h 10000"/>
                    <a:gd name="connsiteX50" fmla="*/ 5475 w 9999"/>
                    <a:gd name="connsiteY50" fmla="*/ 906 h 10000"/>
                    <a:gd name="connsiteX51" fmla="*/ 5489 w 9999"/>
                    <a:gd name="connsiteY51" fmla="*/ 842 h 10000"/>
                    <a:gd name="connsiteX52" fmla="*/ 5493 w 9999"/>
                    <a:gd name="connsiteY52" fmla="*/ 775 h 10000"/>
                    <a:gd name="connsiteX53" fmla="*/ 5493 w 9999"/>
                    <a:gd name="connsiteY53" fmla="*/ 775 h 10000"/>
                    <a:gd name="connsiteX54" fmla="*/ 5489 w 9999"/>
                    <a:gd name="connsiteY54" fmla="*/ 699 h 10000"/>
                    <a:gd name="connsiteX55" fmla="*/ 5467 w 9999"/>
                    <a:gd name="connsiteY55" fmla="*/ 619 h 10000"/>
                    <a:gd name="connsiteX56" fmla="*/ 5449 w 9999"/>
                    <a:gd name="connsiteY56" fmla="*/ 548 h 10000"/>
                    <a:gd name="connsiteX57" fmla="*/ 5406 w 9999"/>
                    <a:gd name="connsiteY57" fmla="*/ 472 h 10000"/>
                    <a:gd name="connsiteX58" fmla="*/ 5364 w 9999"/>
                    <a:gd name="connsiteY58" fmla="*/ 409 h 10000"/>
                    <a:gd name="connsiteX59" fmla="*/ 5310 w 9999"/>
                    <a:gd name="connsiteY59" fmla="*/ 341 h 10000"/>
                    <a:gd name="connsiteX60" fmla="*/ 5252 w 9999"/>
                    <a:gd name="connsiteY60" fmla="*/ 282 h 10000"/>
                    <a:gd name="connsiteX61" fmla="*/ 5183 w 9999"/>
                    <a:gd name="connsiteY61" fmla="*/ 227 h 10000"/>
                    <a:gd name="connsiteX62" fmla="*/ 5112 w 9999"/>
                    <a:gd name="connsiteY62" fmla="*/ 177 h 10000"/>
                    <a:gd name="connsiteX63" fmla="*/ 5028 w 9999"/>
                    <a:gd name="connsiteY63" fmla="*/ 135 h 10000"/>
                    <a:gd name="connsiteX64" fmla="*/ 4937 w 9999"/>
                    <a:gd name="connsiteY64" fmla="*/ 97 h 10000"/>
                    <a:gd name="connsiteX65" fmla="*/ 4848 w 9999"/>
                    <a:gd name="connsiteY65" fmla="*/ 63 h 10000"/>
                    <a:gd name="connsiteX66" fmla="*/ 4751 w 9999"/>
                    <a:gd name="connsiteY66" fmla="*/ 38 h 10000"/>
                    <a:gd name="connsiteX67" fmla="*/ 4647 w 9999"/>
                    <a:gd name="connsiteY67" fmla="*/ 13 h 10000"/>
                    <a:gd name="connsiteX68" fmla="*/ 4543 w 9999"/>
                    <a:gd name="connsiteY68" fmla="*/ 8 h 10000"/>
                    <a:gd name="connsiteX69" fmla="*/ 4435 w 9999"/>
                    <a:gd name="connsiteY69" fmla="*/ 0 h 10000"/>
                    <a:gd name="connsiteX70" fmla="*/ 4435 w 9999"/>
                    <a:gd name="connsiteY70" fmla="*/ 0 h 10000"/>
                    <a:gd name="connsiteX71" fmla="*/ 4325 w 9999"/>
                    <a:gd name="connsiteY71" fmla="*/ 8 h 10000"/>
                    <a:gd name="connsiteX72" fmla="*/ 4222 w 9999"/>
                    <a:gd name="connsiteY72" fmla="*/ 13 h 10000"/>
                    <a:gd name="connsiteX73" fmla="*/ 4117 w 9999"/>
                    <a:gd name="connsiteY73" fmla="*/ 38 h 10000"/>
                    <a:gd name="connsiteX74" fmla="*/ 4019 w 9999"/>
                    <a:gd name="connsiteY74" fmla="*/ 63 h 10000"/>
                    <a:gd name="connsiteX75" fmla="*/ 3932 w 9999"/>
                    <a:gd name="connsiteY75" fmla="*/ 97 h 10000"/>
                    <a:gd name="connsiteX76" fmla="*/ 3843 w 9999"/>
                    <a:gd name="connsiteY76" fmla="*/ 135 h 10000"/>
                    <a:gd name="connsiteX77" fmla="*/ 3761 w 9999"/>
                    <a:gd name="connsiteY77" fmla="*/ 177 h 10000"/>
                    <a:gd name="connsiteX78" fmla="*/ 3691 w 9999"/>
                    <a:gd name="connsiteY78" fmla="*/ 227 h 10000"/>
                    <a:gd name="connsiteX79" fmla="*/ 3626 w 9999"/>
                    <a:gd name="connsiteY79" fmla="*/ 282 h 10000"/>
                    <a:gd name="connsiteX80" fmla="*/ 3560 w 9999"/>
                    <a:gd name="connsiteY80" fmla="*/ 341 h 10000"/>
                    <a:gd name="connsiteX81" fmla="*/ 3504 w 9999"/>
                    <a:gd name="connsiteY81" fmla="*/ 409 h 10000"/>
                    <a:gd name="connsiteX82" fmla="*/ 3464 w 9999"/>
                    <a:gd name="connsiteY82" fmla="*/ 472 h 10000"/>
                    <a:gd name="connsiteX83" fmla="*/ 3432 w 9999"/>
                    <a:gd name="connsiteY83" fmla="*/ 548 h 10000"/>
                    <a:gd name="connsiteX84" fmla="*/ 3404 w 9999"/>
                    <a:gd name="connsiteY84" fmla="*/ 619 h 10000"/>
                    <a:gd name="connsiteX85" fmla="*/ 3381 w 9999"/>
                    <a:gd name="connsiteY85" fmla="*/ 699 h 10000"/>
                    <a:gd name="connsiteX86" fmla="*/ 3381 w 9999"/>
                    <a:gd name="connsiteY86" fmla="*/ 775 h 10000"/>
                    <a:gd name="connsiteX87" fmla="*/ 3381 w 9999"/>
                    <a:gd name="connsiteY87" fmla="*/ 775 h 10000"/>
                    <a:gd name="connsiteX88" fmla="*/ 3381 w 9999"/>
                    <a:gd name="connsiteY88" fmla="*/ 842 h 10000"/>
                    <a:gd name="connsiteX89" fmla="*/ 3396 w 9999"/>
                    <a:gd name="connsiteY89" fmla="*/ 906 h 10000"/>
                    <a:gd name="connsiteX90" fmla="*/ 3419 w 9999"/>
                    <a:gd name="connsiteY90" fmla="*/ 969 h 10000"/>
                    <a:gd name="connsiteX91" fmla="*/ 3436 w 9999"/>
                    <a:gd name="connsiteY91" fmla="*/ 1019 h 10000"/>
                    <a:gd name="connsiteX92" fmla="*/ 3464 w 9999"/>
                    <a:gd name="connsiteY92" fmla="*/ 1070 h 10000"/>
                    <a:gd name="connsiteX93" fmla="*/ 3499 w 9999"/>
                    <a:gd name="connsiteY93" fmla="*/ 1116 h 10000"/>
                    <a:gd name="connsiteX94" fmla="*/ 3527 w 9999"/>
                    <a:gd name="connsiteY94" fmla="*/ 1158 h 10000"/>
                    <a:gd name="connsiteX95" fmla="*/ 3570 w 9999"/>
                    <a:gd name="connsiteY95" fmla="*/ 1192 h 10000"/>
                    <a:gd name="connsiteX96" fmla="*/ 3630 w 9999"/>
                    <a:gd name="connsiteY96" fmla="*/ 1247 h 10000"/>
                    <a:gd name="connsiteX97" fmla="*/ 3691 w 9999"/>
                    <a:gd name="connsiteY97" fmla="*/ 1293 h 10000"/>
                    <a:gd name="connsiteX98" fmla="*/ 3748 w 9999"/>
                    <a:gd name="connsiteY98" fmla="*/ 1323 h 10000"/>
                    <a:gd name="connsiteX99" fmla="*/ 3748 w 9999"/>
                    <a:gd name="connsiteY99" fmla="*/ 1323 h 10000"/>
                    <a:gd name="connsiteX100" fmla="*/ 3792 w 9999"/>
                    <a:gd name="connsiteY100" fmla="*/ 1344 h 10000"/>
                    <a:gd name="connsiteX101" fmla="*/ 3835 w 9999"/>
                    <a:gd name="connsiteY101" fmla="*/ 1373 h 10000"/>
                    <a:gd name="connsiteX102" fmla="*/ 3866 w 9999"/>
                    <a:gd name="connsiteY102" fmla="*/ 1398 h 10000"/>
                    <a:gd name="connsiteX103" fmla="*/ 3897 w 9999"/>
                    <a:gd name="connsiteY103" fmla="*/ 1424 h 10000"/>
                    <a:gd name="connsiteX104" fmla="*/ 3920 w 9999"/>
                    <a:gd name="connsiteY104" fmla="*/ 1453 h 10000"/>
                    <a:gd name="connsiteX105" fmla="*/ 3932 w 9999"/>
                    <a:gd name="connsiteY105" fmla="*/ 1479 h 10000"/>
                    <a:gd name="connsiteX106" fmla="*/ 3936 w 9999"/>
                    <a:gd name="connsiteY106" fmla="*/ 1512 h 10000"/>
                    <a:gd name="connsiteX107" fmla="*/ 3936 w 9999"/>
                    <a:gd name="connsiteY107" fmla="*/ 1537 h 10000"/>
                    <a:gd name="connsiteX108" fmla="*/ 3932 w 9999"/>
                    <a:gd name="connsiteY108" fmla="*/ 1563 h 10000"/>
                    <a:gd name="connsiteX109" fmla="*/ 3920 w 9999"/>
                    <a:gd name="connsiteY109" fmla="*/ 1588 h 10000"/>
                    <a:gd name="connsiteX110" fmla="*/ 3897 w 9999"/>
                    <a:gd name="connsiteY110" fmla="*/ 1605 h 10000"/>
                    <a:gd name="connsiteX111" fmla="*/ 3866 w 9999"/>
                    <a:gd name="connsiteY111" fmla="*/ 1626 h 10000"/>
                    <a:gd name="connsiteX112" fmla="*/ 3835 w 9999"/>
                    <a:gd name="connsiteY112" fmla="*/ 1643 h 10000"/>
                    <a:gd name="connsiteX113" fmla="*/ 3792 w 9999"/>
                    <a:gd name="connsiteY113" fmla="*/ 1655 h 10000"/>
                    <a:gd name="connsiteX114" fmla="*/ 3748 w 9999"/>
                    <a:gd name="connsiteY114" fmla="*/ 1664 h 10000"/>
                    <a:gd name="connsiteX115" fmla="*/ 3691 w 9999"/>
                    <a:gd name="connsiteY115" fmla="*/ 1664 h 10000"/>
                    <a:gd name="connsiteX116" fmla="*/ 0 w 9999"/>
                    <a:gd name="connsiteY116" fmla="*/ 1664 h 10000"/>
                    <a:gd name="connsiteX117" fmla="*/ 0 w 9999"/>
                    <a:gd name="connsiteY117" fmla="*/ 5206 h 10000"/>
                    <a:gd name="connsiteX118" fmla="*/ 0 w 9999"/>
                    <a:gd name="connsiteY118" fmla="*/ 5206 h 10000"/>
                    <a:gd name="connsiteX119" fmla="*/ 36 w 9999"/>
                    <a:gd name="connsiteY119" fmla="*/ 5240 h 10000"/>
                    <a:gd name="connsiteX120" fmla="*/ 68 w 9999"/>
                    <a:gd name="connsiteY120" fmla="*/ 5257 h 10000"/>
                    <a:gd name="connsiteX121" fmla="*/ 110 w 9999"/>
                    <a:gd name="connsiteY121" fmla="*/ 5265 h 10000"/>
                    <a:gd name="connsiteX122" fmla="*/ 162 w 9999"/>
                    <a:gd name="connsiteY122" fmla="*/ 5253 h 10000"/>
                    <a:gd name="connsiteX123" fmla="*/ 205 w 9999"/>
                    <a:gd name="connsiteY123" fmla="*/ 5232 h 10000"/>
                    <a:gd name="connsiteX124" fmla="*/ 247 w 9999"/>
                    <a:gd name="connsiteY124" fmla="*/ 5202 h 10000"/>
                    <a:gd name="connsiteX125" fmla="*/ 288 w 9999"/>
                    <a:gd name="connsiteY125" fmla="*/ 5152 h 10000"/>
                    <a:gd name="connsiteX126" fmla="*/ 330 w 9999"/>
                    <a:gd name="connsiteY126" fmla="*/ 5088 h 10000"/>
                    <a:gd name="connsiteX127" fmla="*/ 330 w 9999"/>
                    <a:gd name="connsiteY127" fmla="*/ 5088 h 10000"/>
                    <a:gd name="connsiteX128" fmla="*/ 367 w 9999"/>
                    <a:gd name="connsiteY128" fmla="*/ 5038 h 10000"/>
                    <a:gd name="connsiteX129" fmla="*/ 411 w 9999"/>
                    <a:gd name="connsiteY129" fmla="*/ 4983 h 10000"/>
                    <a:gd name="connsiteX130" fmla="*/ 469 w 9999"/>
                    <a:gd name="connsiteY130" fmla="*/ 4920 h 10000"/>
                    <a:gd name="connsiteX131" fmla="*/ 513 w 9999"/>
                    <a:gd name="connsiteY131" fmla="*/ 4886 h 10000"/>
                    <a:gd name="connsiteX132" fmla="*/ 553 w 9999"/>
                    <a:gd name="connsiteY132" fmla="*/ 4857 h 10000"/>
                    <a:gd name="connsiteX133" fmla="*/ 598 w 9999"/>
                    <a:gd name="connsiteY133" fmla="*/ 4832 h 10000"/>
                    <a:gd name="connsiteX134" fmla="*/ 655 w 9999"/>
                    <a:gd name="connsiteY134" fmla="*/ 4806 h 10000"/>
                    <a:gd name="connsiteX135" fmla="*/ 719 w 9999"/>
                    <a:gd name="connsiteY135" fmla="*/ 4781 h 10000"/>
                    <a:gd name="connsiteX136" fmla="*/ 778 w 9999"/>
                    <a:gd name="connsiteY136" fmla="*/ 4768 h 10000"/>
                    <a:gd name="connsiteX137" fmla="*/ 846 w 9999"/>
                    <a:gd name="connsiteY137" fmla="*/ 4756 h 10000"/>
                    <a:gd name="connsiteX138" fmla="*/ 926 w 9999"/>
                    <a:gd name="connsiteY138" fmla="*/ 4747 h 10000"/>
                    <a:gd name="connsiteX139" fmla="*/ 926 w 9999"/>
                    <a:gd name="connsiteY139" fmla="*/ 4747 h 10000"/>
                    <a:gd name="connsiteX140" fmla="*/ 1013 w 9999"/>
                    <a:gd name="connsiteY140" fmla="*/ 4756 h 10000"/>
                    <a:gd name="connsiteX141" fmla="*/ 1095 w 9999"/>
                    <a:gd name="connsiteY141" fmla="*/ 4773 h 10000"/>
                    <a:gd name="connsiteX142" fmla="*/ 1179 w 9999"/>
                    <a:gd name="connsiteY142" fmla="*/ 4794 h 10000"/>
                    <a:gd name="connsiteX143" fmla="*/ 1252 w 9999"/>
                    <a:gd name="connsiteY143" fmla="*/ 4832 h 10000"/>
                    <a:gd name="connsiteX144" fmla="*/ 1331 w 9999"/>
                    <a:gd name="connsiteY144" fmla="*/ 4869 h 10000"/>
                    <a:gd name="connsiteX145" fmla="*/ 1400 w 9999"/>
                    <a:gd name="connsiteY145" fmla="*/ 4920 h 10000"/>
                    <a:gd name="connsiteX146" fmla="*/ 1470 w 9999"/>
                    <a:gd name="connsiteY146" fmla="*/ 4975 h 10000"/>
                    <a:gd name="connsiteX147" fmla="*/ 1524 w 9999"/>
                    <a:gd name="connsiteY147" fmla="*/ 5034 h 10000"/>
                    <a:gd name="connsiteX148" fmla="*/ 1579 w 9999"/>
                    <a:gd name="connsiteY148" fmla="*/ 5101 h 10000"/>
                    <a:gd name="connsiteX149" fmla="*/ 1626 w 9999"/>
                    <a:gd name="connsiteY149" fmla="*/ 5177 h 10000"/>
                    <a:gd name="connsiteX150" fmla="*/ 1675 w 9999"/>
                    <a:gd name="connsiteY150" fmla="*/ 5257 h 10000"/>
                    <a:gd name="connsiteX151" fmla="*/ 1708 w 9999"/>
                    <a:gd name="connsiteY151" fmla="*/ 5341 h 10000"/>
                    <a:gd name="connsiteX152" fmla="*/ 1737 w 9999"/>
                    <a:gd name="connsiteY152" fmla="*/ 5430 h 10000"/>
                    <a:gd name="connsiteX153" fmla="*/ 1758 w 9999"/>
                    <a:gd name="connsiteY153" fmla="*/ 5522 h 10000"/>
                    <a:gd name="connsiteX154" fmla="*/ 1772 w 9999"/>
                    <a:gd name="connsiteY154" fmla="*/ 5619 h 10000"/>
                    <a:gd name="connsiteX155" fmla="*/ 1777 w 9999"/>
                    <a:gd name="connsiteY155" fmla="*/ 5720 h 10000"/>
                    <a:gd name="connsiteX156" fmla="*/ 1777 w 9999"/>
                    <a:gd name="connsiteY156" fmla="*/ 5720 h 10000"/>
                    <a:gd name="connsiteX157" fmla="*/ 1772 w 9999"/>
                    <a:gd name="connsiteY157" fmla="*/ 5817 h 10000"/>
                    <a:gd name="connsiteX158" fmla="*/ 1758 w 9999"/>
                    <a:gd name="connsiteY158" fmla="*/ 5914 h 10000"/>
                    <a:gd name="connsiteX159" fmla="*/ 1737 w 9999"/>
                    <a:gd name="connsiteY159" fmla="*/ 6007 h 10000"/>
                    <a:gd name="connsiteX160" fmla="*/ 1708 w 9999"/>
                    <a:gd name="connsiteY160" fmla="*/ 6095 h 10000"/>
                    <a:gd name="connsiteX161" fmla="*/ 1675 w 9999"/>
                    <a:gd name="connsiteY161" fmla="*/ 6179 h 10000"/>
                    <a:gd name="connsiteX162" fmla="*/ 1626 w 9999"/>
                    <a:gd name="connsiteY162" fmla="*/ 6259 h 10000"/>
                    <a:gd name="connsiteX163" fmla="*/ 1579 w 9999"/>
                    <a:gd name="connsiteY163" fmla="*/ 6335 h 10000"/>
                    <a:gd name="connsiteX164" fmla="*/ 1524 w 9999"/>
                    <a:gd name="connsiteY164" fmla="*/ 6398 h 10000"/>
                    <a:gd name="connsiteX165" fmla="*/ 1470 w 9999"/>
                    <a:gd name="connsiteY165" fmla="*/ 6462 h 10000"/>
                    <a:gd name="connsiteX166" fmla="*/ 1400 w 9999"/>
                    <a:gd name="connsiteY166" fmla="*/ 6516 h 10000"/>
                    <a:gd name="connsiteX167" fmla="*/ 1331 w 9999"/>
                    <a:gd name="connsiteY167" fmla="*/ 6567 h 10000"/>
                    <a:gd name="connsiteX168" fmla="*/ 1252 w 9999"/>
                    <a:gd name="connsiteY168" fmla="*/ 6605 h 10000"/>
                    <a:gd name="connsiteX169" fmla="*/ 1179 w 9999"/>
                    <a:gd name="connsiteY169" fmla="*/ 6643 h 10000"/>
                    <a:gd name="connsiteX170" fmla="*/ 1095 w 9999"/>
                    <a:gd name="connsiteY170" fmla="*/ 6664 h 10000"/>
                    <a:gd name="connsiteX171" fmla="*/ 1013 w 9999"/>
                    <a:gd name="connsiteY171" fmla="*/ 6681 h 10000"/>
                    <a:gd name="connsiteX172" fmla="*/ 926 w 9999"/>
                    <a:gd name="connsiteY172" fmla="*/ 6681 h 10000"/>
                    <a:gd name="connsiteX173" fmla="*/ 926 w 9999"/>
                    <a:gd name="connsiteY173" fmla="*/ 6681 h 10000"/>
                    <a:gd name="connsiteX174" fmla="*/ 846 w 9999"/>
                    <a:gd name="connsiteY174" fmla="*/ 6681 h 10000"/>
                    <a:gd name="connsiteX175" fmla="*/ 778 w 9999"/>
                    <a:gd name="connsiteY175" fmla="*/ 6668 h 10000"/>
                    <a:gd name="connsiteX176" fmla="*/ 719 w 9999"/>
                    <a:gd name="connsiteY176" fmla="*/ 6651 h 10000"/>
                    <a:gd name="connsiteX177" fmla="*/ 655 w 9999"/>
                    <a:gd name="connsiteY177" fmla="*/ 6630 h 10000"/>
                    <a:gd name="connsiteX178" fmla="*/ 598 w 9999"/>
                    <a:gd name="connsiteY178" fmla="*/ 6605 h 10000"/>
                    <a:gd name="connsiteX179" fmla="*/ 553 w 9999"/>
                    <a:gd name="connsiteY179" fmla="*/ 6575 h 10000"/>
                    <a:gd name="connsiteX180" fmla="*/ 513 w 9999"/>
                    <a:gd name="connsiteY180" fmla="*/ 6550 h 10000"/>
                    <a:gd name="connsiteX181" fmla="*/ 469 w 9999"/>
                    <a:gd name="connsiteY181" fmla="*/ 6516 h 10000"/>
                    <a:gd name="connsiteX182" fmla="*/ 411 w 9999"/>
                    <a:gd name="connsiteY182" fmla="*/ 6453 h 10000"/>
                    <a:gd name="connsiteX183" fmla="*/ 367 w 9999"/>
                    <a:gd name="connsiteY183" fmla="*/ 6398 h 10000"/>
                    <a:gd name="connsiteX184" fmla="*/ 330 w 9999"/>
                    <a:gd name="connsiteY184" fmla="*/ 6348 h 10000"/>
                    <a:gd name="connsiteX185" fmla="*/ 330 w 9999"/>
                    <a:gd name="connsiteY185" fmla="*/ 6348 h 10000"/>
                    <a:gd name="connsiteX186" fmla="*/ 288 w 9999"/>
                    <a:gd name="connsiteY186" fmla="*/ 6285 h 10000"/>
                    <a:gd name="connsiteX187" fmla="*/ 247 w 9999"/>
                    <a:gd name="connsiteY187" fmla="*/ 6234 h 10000"/>
                    <a:gd name="connsiteX188" fmla="*/ 205 w 9999"/>
                    <a:gd name="connsiteY188" fmla="*/ 6205 h 10000"/>
                    <a:gd name="connsiteX189" fmla="*/ 162 w 9999"/>
                    <a:gd name="connsiteY189" fmla="*/ 6179 h 10000"/>
                    <a:gd name="connsiteX190" fmla="*/ 110 w 9999"/>
                    <a:gd name="connsiteY190" fmla="*/ 6171 h 10000"/>
                    <a:gd name="connsiteX191" fmla="*/ 68 w 9999"/>
                    <a:gd name="connsiteY191" fmla="*/ 6179 h 10000"/>
                    <a:gd name="connsiteX192" fmla="*/ 36 w 9999"/>
                    <a:gd name="connsiteY192" fmla="*/ 6196 h 10000"/>
                    <a:gd name="connsiteX193" fmla="*/ 0 w 9999"/>
                    <a:gd name="connsiteY193" fmla="*/ 6230 h 10000"/>
                    <a:gd name="connsiteX194" fmla="*/ 0 w 9999"/>
                    <a:gd name="connsiteY194" fmla="*/ 10000 h 10000"/>
                    <a:gd name="connsiteX195" fmla="*/ 9113 w 9999"/>
                    <a:gd name="connsiteY195" fmla="*/ 10000 h 10000"/>
                    <a:gd name="connsiteX0" fmla="*/ 9114 w 10000"/>
                    <a:gd name="connsiteY0" fmla="*/ 10000 h 10000"/>
                    <a:gd name="connsiteX1" fmla="*/ 9715 w 10000"/>
                    <a:gd name="connsiteY1" fmla="*/ 4861 h 10000"/>
                    <a:gd name="connsiteX2" fmla="*/ 9570 w 10000"/>
                    <a:gd name="connsiteY2" fmla="*/ 4987 h 10000"/>
                    <a:gd name="connsiteX3" fmla="*/ 9528 w 10000"/>
                    <a:gd name="connsiteY3" fmla="*/ 5038 h 10000"/>
                    <a:gd name="connsiteX4" fmla="*/ 9495 w 10000"/>
                    <a:gd name="connsiteY4" fmla="*/ 5097 h 10000"/>
                    <a:gd name="connsiteX5" fmla="*/ 9467 w 10000"/>
                    <a:gd name="connsiteY5" fmla="*/ 5131 h 10000"/>
                    <a:gd name="connsiteX6" fmla="*/ 9440 w 10000"/>
                    <a:gd name="connsiteY6" fmla="*/ 5168 h 10000"/>
                    <a:gd name="connsiteX7" fmla="*/ 9413 w 10000"/>
                    <a:gd name="connsiteY7" fmla="*/ 5202 h 10000"/>
                    <a:gd name="connsiteX8" fmla="*/ 9375 w 10000"/>
                    <a:gd name="connsiteY8" fmla="*/ 5227 h 10000"/>
                    <a:gd name="connsiteX9" fmla="*/ 9348 w 10000"/>
                    <a:gd name="connsiteY9" fmla="*/ 5244 h 10000"/>
                    <a:gd name="connsiteX10" fmla="*/ 9315 w 10000"/>
                    <a:gd name="connsiteY10" fmla="*/ 5257 h 10000"/>
                    <a:gd name="connsiteX11" fmla="*/ 9288 w 10000"/>
                    <a:gd name="connsiteY11" fmla="*/ 5265 h 10000"/>
                    <a:gd name="connsiteX12" fmla="*/ 9250 w 10000"/>
                    <a:gd name="connsiteY12" fmla="*/ 5265 h 10000"/>
                    <a:gd name="connsiteX13" fmla="*/ 9223 w 10000"/>
                    <a:gd name="connsiteY13" fmla="*/ 5257 h 10000"/>
                    <a:gd name="connsiteX14" fmla="*/ 9204 w 10000"/>
                    <a:gd name="connsiteY14" fmla="*/ 5244 h 10000"/>
                    <a:gd name="connsiteX15" fmla="*/ 9177 w 10000"/>
                    <a:gd name="connsiteY15" fmla="*/ 5227 h 10000"/>
                    <a:gd name="connsiteX16" fmla="*/ 9155 w 10000"/>
                    <a:gd name="connsiteY16" fmla="*/ 5202 h 10000"/>
                    <a:gd name="connsiteX17" fmla="*/ 9141 w 10000"/>
                    <a:gd name="connsiteY17" fmla="*/ 5168 h 10000"/>
                    <a:gd name="connsiteX18" fmla="*/ 9129 w 10000"/>
                    <a:gd name="connsiteY18" fmla="*/ 5131 h 10000"/>
                    <a:gd name="connsiteX19" fmla="*/ 9124 w 10000"/>
                    <a:gd name="connsiteY19" fmla="*/ 5088 h 10000"/>
                    <a:gd name="connsiteX20" fmla="*/ 9114 w 10000"/>
                    <a:gd name="connsiteY20" fmla="*/ 5046 h 10000"/>
                    <a:gd name="connsiteX21" fmla="*/ 9114 w 10000"/>
                    <a:gd name="connsiteY21" fmla="*/ 1664 h 10000"/>
                    <a:gd name="connsiteX22" fmla="*/ 5180 w 10000"/>
                    <a:gd name="connsiteY22" fmla="*/ 1664 h 10000"/>
                    <a:gd name="connsiteX23" fmla="*/ 5180 w 10000"/>
                    <a:gd name="connsiteY23" fmla="*/ 1664 h 10000"/>
                    <a:gd name="connsiteX24" fmla="*/ 5125 w 10000"/>
                    <a:gd name="connsiteY24" fmla="*/ 1664 h 10000"/>
                    <a:gd name="connsiteX25" fmla="*/ 5074 w 10000"/>
                    <a:gd name="connsiteY25" fmla="*/ 1655 h 10000"/>
                    <a:gd name="connsiteX26" fmla="*/ 5034 w 10000"/>
                    <a:gd name="connsiteY26" fmla="*/ 1643 h 10000"/>
                    <a:gd name="connsiteX27" fmla="*/ 5002 w 10000"/>
                    <a:gd name="connsiteY27" fmla="*/ 1626 h 10000"/>
                    <a:gd name="connsiteX28" fmla="*/ 4973 w 10000"/>
                    <a:gd name="connsiteY28" fmla="*/ 1605 h 10000"/>
                    <a:gd name="connsiteX29" fmla="*/ 4949 w 10000"/>
                    <a:gd name="connsiteY29" fmla="*/ 1588 h 10000"/>
                    <a:gd name="connsiteX30" fmla="*/ 4937 w 10000"/>
                    <a:gd name="connsiteY30" fmla="*/ 1563 h 10000"/>
                    <a:gd name="connsiteX31" fmla="*/ 4933 w 10000"/>
                    <a:gd name="connsiteY31" fmla="*/ 1537 h 10000"/>
                    <a:gd name="connsiteX32" fmla="*/ 4933 w 10000"/>
                    <a:gd name="connsiteY32" fmla="*/ 1512 h 10000"/>
                    <a:gd name="connsiteX33" fmla="*/ 4937 w 10000"/>
                    <a:gd name="connsiteY33" fmla="*/ 1479 h 10000"/>
                    <a:gd name="connsiteX34" fmla="*/ 4949 w 10000"/>
                    <a:gd name="connsiteY34" fmla="*/ 1453 h 10000"/>
                    <a:gd name="connsiteX35" fmla="*/ 4973 w 10000"/>
                    <a:gd name="connsiteY35" fmla="*/ 1424 h 10000"/>
                    <a:gd name="connsiteX36" fmla="*/ 5002 w 10000"/>
                    <a:gd name="connsiteY36" fmla="*/ 1398 h 10000"/>
                    <a:gd name="connsiteX37" fmla="*/ 5034 w 10000"/>
                    <a:gd name="connsiteY37" fmla="*/ 1373 h 10000"/>
                    <a:gd name="connsiteX38" fmla="*/ 5074 w 10000"/>
                    <a:gd name="connsiteY38" fmla="*/ 1344 h 10000"/>
                    <a:gd name="connsiteX39" fmla="*/ 5125 w 10000"/>
                    <a:gd name="connsiteY39" fmla="*/ 1323 h 10000"/>
                    <a:gd name="connsiteX40" fmla="*/ 5125 w 10000"/>
                    <a:gd name="connsiteY40" fmla="*/ 1323 h 10000"/>
                    <a:gd name="connsiteX41" fmla="*/ 5180 w 10000"/>
                    <a:gd name="connsiteY41" fmla="*/ 1293 h 10000"/>
                    <a:gd name="connsiteX42" fmla="*/ 5241 w 10000"/>
                    <a:gd name="connsiteY42" fmla="*/ 1247 h 10000"/>
                    <a:gd name="connsiteX43" fmla="*/ 5311 w 10000"/>
                    <a:gd name="connsiteY43" fmla="*/ 1192 h 10000"/>
                    <a:gd name="connsiteX44" fmla="*/ 5343 w 10000"/>
                    <a:gd name="connsiteY44" fmla="*/ 1158 h 10000"/>
                    <a:gd name="connsiteX45" fmla="*/ 5380 w 10000"/>
                    <a:gd name="connsiteY45" fmla="*/ 1116 h 10000"/>
                    <a:gd name="connsiteX46" fmla="*/ 5407 w 10000"/>
                    <a:gd name="connsiteY46" fmla="*/ 1070 h 10000"/>
                    <a:gd name="connsiteX47" fmla="*/ 5434 w 10000"/>
                    <a:gd name="connsiteY47" fmla="*/ 1019 h 10000"/>
                    <a:gd name="connsiteX48" fmla="*/ 5464 w 10000"/>
                    <a:gd name="connsiteY48" fmla="*/ 969 h 10000"/>
                    <a:gd name="connsiteX49" fmla="*/ 5476 w 10000"/>
                    <a:gd name="connsiteY49" fmla="*/ 906 h 10000"/>
                    <a:gd name="connsiteX50" fmla="*/ 5490 w 10000"/>
                    <a:gd name="connsiteY50" fmla="*/ 842 h 10000"/>
                    <a:gd name="connsiteX51" fmla="*/ 5494 w 10000"/>
                    <a:gd name="connsiteY51" fmla="*/ 775 h 10000"/>
                    <a:gd name="connsiteX52" fmla="*/ 5494 w 10000"/>
                    <a:gd name="connsiteY52" fmla="*/ 775 h 10000"/>
                    <a:gd name="connsiteX53" fmla="*/ 5490 w 10000"/>
                    <a:gd name="connsiteY53" fmla="*/ 699 h 10000"/>
                    <a:gd name="connsiteX54" fmla="*/ 5468 w 10000"/>
                    <a:gd name="connsiteY54" fmla="*/ 619 h 10000"/>
                    <a:gd name="connsiteX55" fmla="*/ 5450 w 10000"/>
                    <a:gd name="connsiteY55" fmla="*/ 548 h 10000"/>
                    <a:gd name="connsiteX56" fmla="*/ 5407 w 10000"/>
                    <a:gd name="connsiteY56" fmla="*/ 472 h 10000"/>
                    <a:gd name="connsiteX57" fmla="*/ 5365 w 10000"/>
                    <a:gd name="connsiteY57" fmla="*/ 409 h 10000"/>
                    <a:gd name="connsiteX58" fmla="*/ 5311 w 10000"/>
                    <a:gd name="connsiteY58" fmla="*/ 341 h 10000"/>
                    <a:gd name="connsiteX59" fmla="*/ 5253 w 10000"/>
                    <a:gd name="connsiteY59" fmla="*/ 282 h 10000"/>
                    <a:gd name="connsiteX60" fmla="*/ 5184 w 10000"/>
                    <a:gd name="connsiteY60" fmla="*/ 227 h 10000"/>
                    <a:gd name="connsiteX61" fmla="*/ 5113 w 10000"/>
                    <a:gd name="connsiteY61" fmla="*/ 177 h 10000"/>
                    <a:gd name="connsiteX62" fmla="*/ 5029 w 10000"/>
                    <a:gd name="connsiteY62" fmla="*/ 135 h 10000"/>
                    <a:gd name="connsiteX63" fmla="*/ 4937 w 10000"/>
                    <a:gd name="connsiteY63" fmla="*/ 97 h 10000"/>
                    <a:gd name="connsiteX64" fmla="*/ 4848 w 10000"/>
                    <a:gd name="connsiteY64" fmla="*/ 63 h 10000"/>
                    <a:gd name="connsiteX65" fmla="*/ 4751 w 10000"/>
                    <a:gd name="connsiteY65" fmla="*/ 38 h 10000"/>
                    <a:gd name="connsiteX66" fmla="*/ 4647 w 10000"/>
                    <a:gd name="connsiteY66" fmla="*/ 13 h 10000"/>
                    <a:gd name="connsiteX67" fmla="*/ 4543 w 10000"/>
                    <a:gd name="connsiteY67" fmla="*/ 8 h 10000"/>
                    <a:gd name="connsiteX68" fmla="*/ 4435 w 10000"/>
                    <a:gd name="connsiteY68" fmla="*/ 0 h 10000"/>
                    <a:gd name="connsiteX69" fmla="*/ 4435 w 10000"/>
                    <a:gd name="connsiteY69" fmla="*/ 0 h 10000"/>
                    <a:gd name="connsiteX70" fmla="*/ 4325 w 10000"/>
                    <a:gd name="connsiteY70" fmla="*/ 8 h 10000"/>
                    <a:gd name="connsiteX71" fmla="*/ 4222 w 10000"/>
                    <a:gd name="connsiteY71" fmla="*/ 13 h 10000"/>
                    <a:gd name="connsiteX72" fmla="*/ 4117 w 10000"/>
                    <a:gd name="connsiteY72" fmla="*/ 38 h 10000"/>
                    <a:gd name="connsiteX73" fmla="*/ 4019 w 10000"/>
                    <a:gd name="connsiteY73" fmla="*/ 63 h 10000"/>
                    <a:gd name="connsiteX74" fmla="*/ 3932 w 10000"/>
                    <a:gd name="connsiteY74" fmla="*/ 97 h 10000"/>
                    <a:gd name="connsiteX75" fmla="*/ 3843 w 10000"/>
                    <a:gd name="connsiteY75" fmla="*/ 135 h 10000"/>
                    <a:gd name="connsiteX76" fmla="*/ 3761 w 10000"/>
                    <a:gd name="connsiteY76" fmla="*/ 177 h 10000"/>
                    <a:gd name="connsiteX77" fmla="*/ 3691 w 10000"/>
                    <a:gd name="connsiteY77" fmla="*/ 227 h 10000"/>
                    <a:gd name="connsiteX78" fmla="*/ 3626 w 10000"/>
                    <a:gd name="connsiteY78" fmla="*/ 282 h 10000"/>
                    <a:gd name="connsiteX79" fmla="*/ 3560 w 10000"/>
                    <a:gd name="connsiteY79" fmla="*/ 341 h 10000"/>
                    <a:gd name="connsiteX80" fmla="*/ 3504 w 10000"/>
                    <a:gd name="connsiteY80" fmla="*/ 409 h 10000"/>
                    <a:gd name="connsiteX81" fmla="*/ 3464 w 10000"/>
                    <a:gd name="connsiteY81" fmla="*/ 472 h 10000"/>
                    <a:gd name="connsiteX82" fmla="*/ 3432 w 10000"/>
                    <a:gd name="connsiteY82" fmla="*/ 548 h 10000"/>
                    <a:gd name="connsiteX83" fmla="*/ 3404 w 10000"/>
                    <a:gd name="connsiteY83" fmla="*/ 619 h 10000"/>
                    <a:gd name="connsiteX84" fmla="*/ 3381 w 10000"/>
                    <a:gd name="connsiteY84" fmla="*/ 699 h 10000"/>
                    <a:gd name="connsiteX85" fmla="*/ 3381 w 10000"/>
                    <a:gd name="connsiteY85" fmla="*/ 775 h 10000"/>
                    <a:gd name="connsiteX86" fmla="*/ 3381 w 10000"/>
                    <a:gd name="connsiteY86" fmla="*/ 775 h 10000"/>
                    <a:gd name="connsiteX87" fmla="*/ 3381 w 10000"/>
                    <a:gd name="connsiteY87" fmla="*/ 842 h 10000"/>
                    <a:gd name="connsiteX88" fmla="*/ 3396 w 10000"/>
                    <a:gd name="connsiteY88" fmla="*/ 906 h 10000"/>
                    <a:gd name="connsiteX89" fmla="*/ 3419 w 10000"/>
                    <a:gd name="connsiteY89" fmla="*/ 969 h 10000"/>
                    <a:gd name="connsiteX90" fmla="*/ 3436 w 10000"/>
                    <a:gd name="connsiteY90" fmla="*/ 1019 h 10000"/>
                    <a:gd name="connsiteX91" fmla="*/ 3464 w 10000"/>
                    <a:gd name="connsiteY91" fmla="*/ 1070 h 10000"/>
                    <a:gd name="connsiteX92" fmla="*/ 3499 w 10000"/>
                    <a:gd name="connsiteY92" fmla="*/ 1116 h 10000"/>
                    <a:gd name="connsiteX93" fmla="*/ 3527 w 10000"/>
                    <a:gd name="connsiteY93" fmla="*/ 1158 h 10000"/>
                    <a:gd name="connsiteX94" fmla="*/ 3570 w 10000"/>
                    <a:gd name="connsiteY94" fmla="*/ 1192 h 10000"/>
                    <a:gd name="connsiteX95" fmla="*/ 3630 w 10000"/>
                    <a:gd name="connsiteY95" fmla="*/ 1247 h 10000"/>
                    <a:gd name="connsiteX96" fmla="*/ 3691 w 10000"/>
                    <a:gd name="connsiteY96" fmla="*/ 1293 h 10000"/>
                    <a:gd name="connsiteX97" fmla="*/ 3748 w 10000"/>
                    <a:gd name="connsiteY97" fmla="*/ 1323 h 10000"/>
                    <a:gd name="connsiteX98" fmla="*/ 3748 w 10000"/>
                    <a:gd name="connsiteY98" fmla="*/ 1323 h 10000"/>
                    <a:gd name="connsiteX99" fmla="*/ 3792 w 10000"/>
                    <a:gd name="connsiteY99" fmla="*/ 1344 h 10000"/>
                    <a:gd name="connsiteX100" fmla="*/ 3835 w 10000"/>
                    <a:gd name="connsiteY100" fmla="*/ 1373 h 10000"/>
                    <a:gd name="connsiteX101" fmla="*/ 3866 w 10000"/>
                    <a:gd name="connsiteY101" fmla="*/ 1398 h 10000"/>
                    <a:gd name="connsiteX102" fmla="*/ 3897 w 10000"/>
                    <a:gd name="connsiteY102" fmla="*/ 1424 h 10000"/>
                    <a:gd name="connsiteX103" fmla="*/ 3920 w 10000"/>
                    <a:gd name="connsiteY103" fmla="*/ 1453 h 10000"/>
                    <a:gd name="connsiteX104" fmla="*/ 3932 w 10000"/>
                    <a:gd name="connsiteY104" fmla="*/ 1479 h 10000"/>
                    <a:gd name="connsiteX105" fmla="*/ 3936 w 10000"/>
                    <a:gd name="connsiteY105" fmla="*/ 1512 h 10000"/>
                    <a:gd name="connsiteX106" fmla="*/ 3936 w 10000"/>
                    <a:gd name="connsiteY106" fmla="*/ 1537 h 10000"/>
                    <a:gd name="connsiteX107" fmla="*/ 3932 w 10000"/>
                    <a:gd name="connsiteY107" fmla="*/ 1563 h 10000"/>
                    <a:gd name="connsiteX108" fmla="*/ 3920 w 10000"/>
                    <a:gd name="connsiteY108" fmla="*/ 1588 h 10000"/>
                    <a:gd name="connsiteX109" fmla="*/ 3897 w 10000"/>
                    <a:gd name="connsiteY109" fmla="*/ 1605 h 10000"/>
                    <a:gd name="connsiteX110" fmla="*/ 3866 w 10000"/>
                    <a:gd name="connsiteY110" fmla="*/ 1626 h 10000"/>
                    <a:gd name="connsiteX111" fmla="*/ 3835 w 10000"/>
                    <a:gd name="connsiteY111" fmla="*/ 1643 h 10000"/>
                    <a:gd name="connsiteX112" fmla="*/ 3792 w 10000"/>
                    <a:gd name="connsiteY112" fmla="*/ 1655 h 10000"/>
                    <a:gd name="connsiteX113" fmla="*/ 3748 w 10000"/>
                    <a:gd name="connsiteY113" fmla="*/ 1664 h 10000"/>
                    <a:gd name="connsiteX114" fmla="*/ 3691 w 10000"/>
                    <a:gd name="connsiteY114" fmla="*/ 1664 h 10000"/>
                    <a:gd name="connsiteX115" fmla="*/ 0 w 10000"/>
                    <a:gd name="connsiteY115" fmla="*/ 1664 h 10000"/>
                    <a:gd name="connsiteX116" fmla="*/ 0 w 10000"/>
                    <a:gd name="connsiteY116" fmla="*/ 5206 h 10000"/>
                    <a:gd name="connsiteX117" fmla="*/ 0 w 10000"/>
                    <a:gd name="connsiteY117" fmla="*/ 5206 h 10000"/>
                    <a:gd name="connsiteX118" fmla="*/ 36 w 10000"/>
                    <a:gd name="connsiteY118" fmla="*/ 5240 h 10000"/>
                    <a:gd name="connsiteX119" fmla="*/ 68 w 10000"/>
                    <a:gd name="connsiteY119" fmla="*/ 5257 h 10000"/>
                    <a:gd name="connsiteX120" fmla="*/ 110 w 10000"/>
                    <a:gd name="connsiteY120" fmla="*/ 5265 h 10000"/>
                    <a:gd name="connsiteX121" fmla="*/ 162 w 10000"/>
                    <a:gd name="connsiteY121" fmla="*/ 5253 h 10000"/>
                    <a:gd name="connsiteX122" fmla="*/ 205 w 10000"/>
                    <a:gd name="connsiteY122" fmla="*/ 5232 h 10000"/>
                    <a:gd name="connsiteX123" fmla="*/ 247 w 10000"/>
                    <a:gd name="connsiteY123" fmla="*/ 5202 h 10000"/>
                    <a:gd name="connsiteX124" fmla="*/ 288 w 10000"/>
                    <a:gd name="connsiteY124" fmla="*/ 5152 h 10000"/>
                    <a:gd name="connsiteX125" fmla="*/ 330 w 10000"/>
                    <a:gd name="connsiteY125" fmla="*/ 5088 h 10000"/>
                    <a:gd name="connsiteX126" fmla="*/ 330 w 10000"/>
                    <a:gd name="connsiteY126" fmla="*/ 5088 h 10000"/>
                    <a:gd name="connsiteX127" fmla="*/ 367 w 10000"/>
                    <a:gd name="connsiteY127" fmla="*/ 5038 h 10000"/>
                    <a:gd name="connsiteX128" fmla="*/ 411 w 10000"/>
                    <a:gd name="connsiteY128" fmla="*/ 4983 h 10000"/>
                    <a:gd name="connsiteX129" fmla="*/ 469 w 10000"/>
                    <a:gd name="connsiteY129" fmla="*/ 4920 h 10000"/>
                    <a:gd name="connsiteX130" fmla="*/ 513 w 10000"/>
                    <a:gd name="connsiteY130" fmla="*/ 4886 h 10000"/>
                    <a:gd name="connsiteX131" fmla="*/ 553 w 10000"/>
                    <a:gd name="connsiteY131" fmla="*/ 4857 h 10000"/>
                    <a:gd name="connsiteX132" fmla="*/ 598 w 10000"/>
                    <a:gd name="connsiteY132" fmla="*/ 4832 h 10000"/>
                    <a:gd name="connsiteX133" fmla="*/ 655 w 10000"/>
                    <a:gd name="connsiteY133" fmla="*/ 4806 h 10000"/>
                    <a:gd name="connsiteX134" fmla="*/ 719 w 10000"/>
                    <a:gd name="connsiteY134" fmla="*/ 4781 h 10000"/>
                    <a:gd name="connsiteX135" fmla="*/ 778 w 10000"/>
                    <a:gd name="connsiteY135" fmla="*/ 4768 h 10000"/>
                    <a:gd name="connsiteX136" fmla="*/ 846 w 10000"/>
                    <a:gd name="connsiteY136" fmla="*/ 4756 h 10000"/>
                    <a:gd name="connsiteX137" fmla="*/ 926 w 10000"/>
                    <a:gd name="connsiteY137" fmla="*/ 4747 h 10000"/>
                    <a:gd name="connsiteX138" fmla="*/ 926 w 10000"/>
                    <a:gd name="connsiteY138" fmla="*/ 4747 h 10000"/>
                    <a:gd name="connsiteX139" fmla="*/ 1013 w 10000"/>
                    <a:gd name="connsiteY139" fmla="*/ 4756 h 10000"/>
                    <a:gd name="connsiteX140" fmla="*/ 1095 w 10000"/>
                    <a:gd name="connsiteY140" fmla="*/ 4773 h 10000"/>
                    <a:gd name="connsiteX141" fmla="*/ 1179 w 10000"/>
                    <a:gd name="connsiteY141" fmla="*/ 4794 h 10000"/>
                    <a:gd name="connsiteX142" fmla="*/ 1252 w 10000"/>
                    <a:gd name="connsiteY142" fmla="*/ 4832 h 10000"/>
                    <a:gd name="connsiteX143" fmla="*/ 1331 w 10000"/>
                    <a:gd name="connsiteY143" fmla="*/ 4869 h 10000"/>
                    <a:gd name="connsiteX144" fmla="*/ 1400 w 10000"/>
                    <a:gd name="connsiteY144" fmla="*/ 4920 h 10000"/>
                    <a:gd name="connsiteX145" fmla="*/ 1470 w 10000"/>
                    <a:gd name="connsiteY145" fmla="*/ 4975 h 10000"/>
                    <a:gd name="connsiteX146" fmla="*/ 1524 w 10000"/>
                    <a:gd name="connsiteY146" fmla="*/ 5034 h 10000"/>
                    <a:gd name="connsiteX147" fmla="*/ 1579 w 10000"/>
                    <a:gd name="connsiteY147" fmla="*/ 5101 h 10000"/>
                    <a:gd name="connsiteX148" fmla="*/ 1626 w 10000"/>
                    <a:gd name="connsiteY148" fmla="*/ 5177 h 10000"/>
                    <a:gd name="connsiteX149" fmla="*/ 1675 w 10000"/>
                    <a:gd name="connsiteY149" fmla="*/ 5257 h 10000"/>
                    <a:gd name="connsiteX150" fmla="*/ 1708 w 10000"/>
                    <a:gd name="connsiteY150" fmla="*/ 5341 h 10000"/>
                    <a:gd name="connsiteX151" fmla="*/ 1737 w 10000"/>
                    <a:gd name="connsiteY151" fmla="*/ 5430 h 10000"/>
                    <a:gd name="connsiteX152" fmla="*/ 1758 w 10000"/>
                    <a:gd name="connsiteY152" fmla="*/ 5522 h 10000"/>
                    <a:gd name="connsiteX153" fmla="*/ 1772 w 10000"/>
                    <a:gd name="connsiteY153" fmla="*/ 5619 h 10000"/>
                    <a:gd name="connsiteX154" fmla="*/ 1777 w 10000"/>
                    <a:gd name="connsiteY154" fmla="*/ 5720 h 10000"/>
                    <a:gd name="connsiteX155" fmla="*/ 1777 w 10000"/>
                    <a:gd name="connsiteY155" fmla="*/ 5720 h 10000"/>
                    <a:gd name="connsiteX156" fmla="*/ 1772 w 10000"/>
                    <a:gd name="connsiteY156" fmla="*/ 5817 h 10000"/>
                    <a:gd name="connsiteX157" fmla="*/ 1758 w 10000"/>
                    <a:gd name="connsiteY157" fmla="*/ 5914 h 10000"/>
                    <a:gd name="connsiteX158" fmla="*/ 1737 w 10000"/>
                    <a:gd name="connsiteY158" fmla="*/ 6007 h 10000"/>
                    <a:gd name="connsiteX159" fmla="*/ 1708 w 10000"/>
                    <a:gd name="connsiteY159" fmla="*/ 6095 h 10000"/>
                    <a:gd name="connsiteX160" fmla="*/ 1675 w 10000"/>
                    <a:gd name="connsiteY160" fmla="*/ 6179 h 10000"/>
                    <a:gd name="connsiteX161" fmla="*/ 1626 w 10000"/>
                    <a:gd name="connsiteY161" fmla="*/ 6259 h 10000"/>
                    <a:gd name="connsiteX162" fmla="*/ 1579 w 10000"/>
                    <a:gd name="connsiteY162" fmla="*/ 6335 h 10000"/>
                    <a:gd name="connsiteX163" fmla="*/ 1524 w 10000"/>
                    <a:gd name="connsiteY163" fmla="*/ 6398 h 10000"/>
                    <a:gd name="connsiteX164" fmla="*/ 1470 w 10000"/>
                    <a:gd name="connsiteY164" fmla="*/ 6462 h 10000"/>
                    <a:gd name="connsiteX165" fmla="*/ 1400 w 10000"/>
                    <a:gd name="connsiteY165" fmla="*/ 6516 h 10000"/>
                    <a:gd name="connsiteX166" fmla="*/ 1331 w 10000"/>
                    <a:gd name="connsiteY166" fmla="*/ 6567 h 10000"/>
                    <a:gd name="connsiteX167" fmla="*/ 1252 w 10000"/>
                    <a:gd name="connsiteY167" fmla="*/ 6605 h 10000"/>
                    <a:gd name="connsiteX168" fmla="*/ 1179 w 10000"/>
                    <a:gd name="connsiteY168" fmla="*/ 6643 h 10000"/>
                    <a:gd name="connsiteX169" fmla="*/ 1095 w 10000"/>
                    <a:gd name="connsiteY169" fmla="*/ 6664 h 10000"/>
                    <a:gd name="connsiteX170" fmla="*/ 1013 w 10000"/>
                    <a:gd name="connsiteY170" fmla="*/ 6681 h 10000"/>
                    <a:gd name="connsiteX171" fmla="*/ 926 w 10000"/>
                    <a:gd name="connsiteY171" fmla="*/ 6681 h 10000"/>
                    <a:gd name="connsiteX172" fmla="*/ 926 w 10000"/>
                    <a:gd name="connsiteY172" fmla="*/ 6681 h 10000"/>
                    <a:gd name="connsiteX173" fmla="*/ 846 w 10000"/>
                    <a:gd name="connsiteY173" fmla="*/ 6681 h 10000"/>
                    <a:gd name="connsiteX174" fmla="*/ 778 w 10000"/>
                    <a:gd name="connsiteY174" fmla="*/ 6668 h 10000"/>
                    <a:gd name="connsiteX175" fmla="*/ 719 w 10000"/>
                    <a:gd name="connsiteY175" fmla="*/ 6651 h 10000"/>
                    <a:gd name="connsiteX176" fmla="*/ 655 w 10000"/>
                    <a:gd name="connsiteY176" fmla="*/ 6630 h 10000"/>
                    <a:gd name="connsiteX177" fmla="*/ 598 w 10000"/>
                    <a:gd name="connsiteY177" fmla="*/ 6605 h 10000"/>
                    <a:gd name="connsiteX178" fmla="*/ 553 w 10000"/>
                    <a:gd name="connsiteY178" fmla="*/ 6575 h 10000"/>
                    <a:gd name="connsiteX179" fmla="*/ 513 w 10000"/>
                    <a:gd name="connsiteY179" fmla="*/ 6550 h 10000"/>
                    <a:gd name="connsiteX180" fmla="*/ 469 w 10000"/>
                    <a:gd name="connsiteY180" fmla="*/ 6516 h 10000"/>
                    <a:gd name="connsiteX181" fmla="*/ 411 w 10000"/>
                    <a:gd name="connsiteY181" fmla="*/ 6453 h 10000"/>
                    <a:gd name="connsiteX182" fmla="*/ 367 w 10000"/>
                    <a:gd name="connsiteY182" fmla="*/ 6398 h 10000"/>
                    <a:gd name="connsiteX183" fmla="*/ 330 w 10000"/>
                    <a:gd name="connsiteY183" fmla="*/ 6348 h 10000"/>
                    <a:gd name="connsiteX184" fmla="*/ 330 w 10000"/>
                    <a:gd name="connsiteY184" fmla="*/ 6348 h 10000"/>
                    <a:gd name="connsiteX185" fmla="*/ 288 w 10000"/>
                    <a:gd name="connsiteY185" fmla="*/ 6285 h 10000"/>
                    <a:gd name="connsiteX186" fmla="*/ 247 w 10000"/>
                    <a:gd name="connsiteY186" fmla="*/ 6234 h 10000"/>
                    <a:gd name="connsiteX187" fmla="*/ 205 w 10000"/>
                    <a:gd name="connsiteY187" fmla="*/ 6205 h 10000"/>
                    <a:gd name="connsiteX188" fmla="*/ 162 w 10000"/>
                    <a:gd name="connsiteY188" fmla="*/ 6179 h 10000"/>
                    <a:gd name="connsiteX189" fmla="*/ 110 w 10000"/>
                    <a:gd name="connsiteY189" fmla="*/ 6171 h 10000"/>
                    <a:gd name="connsiteX190" fmla="*/ 68 w 10000"/>
                    <a:gd name="connsiteY190" fmla="*/ 6179 h 10000"/>
                    <a:gd name="connsiteX191" fmla="*/ 36 w 10000"/>
                    <a:gd name="connsiteY191" fmla="*/ 6196 h 10000"/>
                    <a:gd name="connsiteX192" fmla="*/ 0 w 10000"/>
                    <a:gd name="connsiteY192" fmla="*/ 6230 h 10000"/>
                    <a:gd name="connsiteX193" fmla="*/ 0 w 10000"/>
                    <a:gd name="connsiteY193" fmla="*/ 10000 h 10000"/>
                    <a:gd name="connsiteX194" fmla="*/ 9114 w 10000"/>
                    <a:gd name="connsiteY194" fmla="*/ 10000 h 10000"/>
                    <a:gd name="connsiteX0" fmla="*/ 9114 w 9943"/>
                    <a:gd name="connsiteY0" fmla="*/ 10000 h 10000"/>
                    <a:gd name="connsiteX1" fmla="*/ 9570 w 9943"/>
                    <a:gd name="connsiteY1" fmla="*/ 4987 h 10000"/>
                    <a:gd name="connsiteX2" fmla="*/ 9528 w 9943"/>
                    <a:gd name="connsiteY2" fmla="*/ 5038 h 10000"/>
                    <a:gd name="connsiteX3" fmla="*/ 9495 w 9943"/>
                    <a:gd name="connsiteY3" fmla="*/ 5097 h 10000"/>
                    <a:gd name="connsiteX4" fmla="*/ 9467 w 9943"/>
                    <a:gd name="connsiteY4" fmla="*/ 5131 h 10000"/>
                    <a:gd name="connsiteX5" fmla="*/ 9440 w 9943"/>
                    <a:gd name="connsiteY5" fmla="*/ 5168 h 10000"/>
                    <a:gd name="connsiteX6" fmla="*/ 9413 w 9943"/>
                    <a:gd name="connsiteY6" fmla="*/ 5202 h 10000"/>
                    <a:gd name="connsiteX7" fmla="*/ 9375 w 9943"/>
                    <a:gd name="connsiteY7" fmla="*/ 5227 h 10000"/>
                    <a:gd name="connsiteX8" fmla="*/ 9348 w 9943"/>
                    <a:gd name="connsiteY8" fmla="*/ 5244 h 10000"/>
                    <a:gd name="connsiteX9" fmla="*/ 9315 w 9943"/>
                    <a:gd name="connsiteY9" fmla="*/ 5257 h 10000"/>
                    <a:gd name="connsiteX10" fmla="*/ 9288 w 9943"/>
                    <a:gd name="connsiteY10" fmla="*/ 5265 h 10000"/>
                    <a:gd name="connsiteX11" fmla="*/ 9250 w 9943"/>
                    <a:gd name="connsiteY11" fmla="*/ 5265 h 10000"/>
                    <a:gd name="connsiteX12" fmla="*/ 9223 w 9943"/>
                    <a:gd name="connsiteY12" fmla="*/ 5257 h 10000"/>
                    <a:gd name="connsiteX13" fmla="*/ 9204 w 9943"/>
                    <a:gd name="connsiteY13" fmla="*/ 5244 h 10000"/>
                    <a:gd name="connsiteX14" fmla="*/ 9177 w 9943"/>
                    <a:gd name="connsiteY14" fmla="*/ 5227 h 10000"/>
                    <a:gd name="connsiteX15" fmla="*/ 9155 w 9943"/>
                    <a:gd name="connsiteY15" fmla="*/ 5202 h 10000"/>
                    <a:gd name="connsiteX16" fmla="*/ 9141 w 9943"/>
                    <a:gd name="connsiteY16" fmla="*/ 5168 h 10000"/>
                    <a:gd name="connsiteX17" fmla="*/ 9129 w 9943"/>
                    <a:gd name="connsiteY17" fmla="*/ 5131 h 10000"/>
                    <a:gd name="connsiteX18" fmla="*/ 9124 w 9943"/>
                    <a:gd name="connsiteY18" fmla="*/ 5088 h 10000"/>
                    <a:gd name="connsiteX19" fmla="*/ 9114 w 9943"/>
                    <a:gd name="connsiteY19" fmla="*/ 5046 h 10000"/>
                    <a:gd name="connsiteX20" fmla="*/ 9114 w 9943"/>
                    <a:gd name="connsiteY20" fmla="*/ 1664 h 10000"/>
                    <a:gd name="connsiteX21" fmla="*/ 5180 w 9943"/>
                    <a:gd name="connsiteY21" fmla="*/ 1664 h 10000"/>
                    <a:gd name="connsiteX22" fmla="*/ 5180 w 9943"/>
                    <a:gd name="connsiteY22" fmla="*/ 1664 h 10000"/>
                    <a:gd name="connsiteX23" fmla="*/ 5125 w 9943"/>
                    <a:gd name="connsiteY23" fmla="*/ 1664 h 10000"/>
                    <a:gd name="connsiteX24" fmla="*/ 5074 w 9943"/>
                    <a:gd name="connsiteY24" fmla="*/ 1655 h 10000"/>
                    <a:gd name="connsiteX25" fmla="*/ 5034 w 9943"/>
                    <a:gd name="connsiteY25" fmla="*/ 1643 h 10000"/>
                    <a:gd name="connsiteX26" fmla="*/ 5002 w 9943"/>
                    <a:gd name="connsiteY26" fmla="*/ 1626 h 10000"/>
                    <a:gd name="connsiteX27" fmla="*/ 4973 w 9943"/>
                    <a:gd name="connsiteY27" fmla="*/ 1605 h 10000"/>
                    <a:gd name="connsiteX28" fmla="*/ 4949 w 9943"/>
                    <a:gd name="connsiteY28" fmla="*/ 1588 h 10000"/>
                    <a:gd name="connsiteX29" fmla="*/ 4937 w 9943"/>
                    <a:gd name="connsiteY29" fmla="*/ 1563 h 10000"/>
                    <a:gd name="connsiteX30" fmla="*/ 4933 w 9943"/>
                    <a:gd name="connsiteY30" fmla="*/ 1537 h 10000"/>
                    <a:gd name="connsiteX31" fmla="*/ 4933 w 9943"/>
                    <a:gd name="connsiteY31" fmla="*/ 1512 h 10000"/>
                    <a:gd name="connsiteX32" fmla="*/ 4937 w 9943"/>
                    <a:gd name="connsiteY32" fmla="*/ 1479 h 10000"/>
                    <a:gd name="connsiteX33" fmla="*/ 4949 w 9943"/>
                    <a:gd name="connsiteY33" fmla="*/ 1453 h 10000"/>
                    <a:gd name="connsiteX34" fmla="*/ 4973 w 9943"/>
                    <a:gd name="connsiteY34" fmla="*/ 1424 h 10000"/>
                    <a:gd name="connsiteX35" fmla="*/ 5002 w 9943"/>
                    <a:gd name="connsiteY35" fmla="*/ 1398 h 10000"/>
                    <a:gd name="connsiteX36" fmla="*/ 5034 w 9943"/>
                    <a:gd name="connsiteY36" fmla="*/ 1373 h 10000"/>
                    <a:gd name="connsiteX37" fmla="*/ 5074 w 9943"/>
                    <a:gd name="connsiteY37" fmla="*/ 1344 h 10000"/>
                    <a:gd name="connsiteX38" fmla="*/ 5125 w 9943"/>
                    <a:gd name="connsiteY38" fmla="*/ 1323 h 10000"/>
                    <a:gd name="connsiteX39" fmla="*/ 5125 w 9943"/>
                    <a:gd name="connsiteY39" fmla="*/ 1323 h 10000"/>
                    <a:gd name="connsiteX40" fmla="*/ 5180 w 9943"/>
                    <a:gd name="connsiteY40" fmla="*/ 1293 h 10000"/>
                    <a:gd name="connsiteX41" fmla="*/ 5241 w 9943"/>
                    <a:gd name="connsiteY41" fmla="*/ 1247 h 10000"/>
                    <a:gd name="connsiteX42" fmla="*/ 5311 w 9943"/>
                    <a:gd name="connsiteY42" fmla="*/ 1192 h 10000"/>
                    <a:gd name="connsiteX43" fmla="*/ 5343 w 9943"/>
                    <a:gd name="connsiteY43" fmla="*/ 1158 h 10000"/>
                    <a:gd name="connsiteX44" fmla="*/ 5380 w 9943"/>
                    <a:gd name="connsiteY44" fmla="*/ 1116 h 10000"/>
                    <a:gd name="connsiteX45" fmla="*/ 5407 w 9943"/>
                    <a:gd name="connsiteY45" fmla="*/ 1070 h 10000"/>
                    <a:gd name="connsiteX46" fmla="*/ 5434 w 9943"/>
                    <a:gd name="connsiteY46" fmla="*/ 1019 h 10000"/>
                    <a:gd name="connsiteX47" fmla="*/ 5464 w 9943"/>
                    <a:gd name="connsiteY47" fmla="*/ 969 h 10000"/>
                    <a:gd name="connsiteX48" fmla="*/ 5476 w 9943"/>
                    <a:gd name="connsiteY48" fmla="*/ 906 h 10000"/>
                    <a:gd name="connsiteX49" fmla="*/ 5490 w 9943"/>
                    <a:gd name="connsiteY49" fmla="*/ 842 h 10000"/>
                    <a:gd name="connsiteX50" fmla="*/ 5494 w 9943"/>
                    <a:gd name="connsiteY50" fmla="*/ 775 h 10000"/>
                    <a:gd name="connsiteX51" fmla="*/ 5494 w 9943"/>
                    <a:gd name="connsiteY51" fmla="*/ 775 h 10000"/>
                    <a:gd name="connsiteX52" fmla="*/ 5490 w 9943"/>
                    <a:gd name="connsiteY52" fmla="*/ 699 h 10000"/>
                    <a:gd name="connsiteX53" fmla="*/ 5468 w 9943"/>
                    <a:gd name="connsiteY53" fmla="*/ 619 h 10000"/>
                    <a:gd name="connsiteX54" fmla="*/ 5450 w 9943"/>
                    <a:gd name="connsiteY54" fmla="*/ 548 h 10000"/>
                    <a:gd name="connsiteX55" fmla="*/ 5407 w 9943"/>
                    <a:gd name="connsiteY55" fmla="*/ 472 h 10000"/>
                    <a:gd name="connsiteX56" fmla="*/ 5365 w 9943"/>
                    <a:gd name="connsiteY56" fmla="*/ 409 h 10000"/>
                    <a:gd name="connsiteX57" fmla="*/ 5311 w 9943"/>
                    <a:gd name="connsiteY57" fmla="*/ 341 h 10000"/>
                    <a:gd name="connsiteX58" fmla="*/ 5253 w 9943"/>
                    <a:gd name="connsiteY58" fmla="*/ 282 h 10000"/>
                    <a:gd name="connsiteX59" fmla="*/ 5184 w 9943"/>
                    <a:gd name="connsiteY59" fmla="*/ 227 h 10000"/>
                    <a:gd name="connsiteX60" fmla="*/ 5113 w 9943"/>
                    <a:gd name="connsiteY60" fmla="*/ 177 h 10000"/>
                    <a:gd name="connsiteX61" fmla="*/ 5029 w 9943"/>
                    <a:gd name="connsiteY61" fmla="*/ 135 h 10000"/>
                    <a:gd name="connsiteX62" fmla="*/ 4937 w 9943"/>
                    <a:gd name="connsiteY62" fmla="*/ 97 h 10000"/>
                    <a:gd name="connsiteX63" fmla="*/ 4848 w 9943"/>
                    <a:gd name="connsiteY63" fmla="*/ 63 h 10000"/>
                    <a:gd name="connsiteX64" fmla="*/ 4751 w 9943"/>
                    <a:gd name="connsiteY64" fmla="*/ 38 h 10000"/>
                    <a:gd name="connsiteX65" fmla="*/ 4647 w 9943"/>
                    <a:gd name="connsiteY65" fmla="*/ 13 h 10000"/>
                    <a:gd name="connsiteX66" fmla="*/ 4543 w 9943"/>
                    <a:gd name="connsiteY66" fmla="*/ 8 h 10000"/>
                    <a:gd name="connsiteX67" fmla="*/ 4435 w 9943"/>
                    <a:gd name="connsiteY67" fmla="*/ 0 h 10000"/>
                    <a:gd name="connsiteX68" fmla="*/ 4435 w 9943"/>
                    <a:gd name="connsiteY68" fmla="*/ 0 h 10000"/>
                    <a:gd name="connsiteX69" fmla="*/ 4325 w 9943"/>
                    <a:gd name="connsiteY69" fmla="*/ 8 h 10000"/>
                    <a:gd name="connsiteX70" fmla="*/ 4222 w 9943"/>
                    <a:gd name="connsiteY70" fmla="*/ 13 h 10000"/>
                    <a:gd name="connsiteX71" fmla="*/ 4117 w 9943"/>
                    <a:gd name="connsiteY71" fmla="*/ 38 h 10000"/>
                    <a:gd name="connsiteX72" fmla="*/ 4019 w 9943"/>
                    <a:gd name="connsiteY72" fmla="*/ 63 h 10000"/>
                    <a:gd name="connsiteX73" fmla="*/ 3932 w 9943"/>
                    <a:gd name="connsiteY73" fmla="*/ 97 h 10000"/>
                    <a:gd name="connsiteX74" fmla="*/ 3843 w 9943"/>
                    <a:gd name="connsiteY74" fmla="*/ 135 h 10000"/>
                    <a:gd name="connsiteX75" fmla="*/ 3761 w 9943"/>
                    <a:gd name="connsiteY75" fmla="*/ 177 h 10000"/>
                    <a:gd name="connsiteX76" fmla="*/ 3691 w 9943"/>
                    <a:gd name="connsiteY76" fmla="*/ 227 h 10000"/>
                    <a:gd name="connsiteX77" fmla="*/ 3626 w 9943"/>
                    <a:gd name="connsiteY77" fmla="*/ 282 h 10000"/>
                    <a:gd name="connsiteX78" fmla="*/ 3560 w 9943"/>
                    <a:gd name="connsiteY78" fmla="*/ 341 h 10000"/>
                    <a:gd name="connsiteX79" fmla="*/ 3504 w 9943"/>
                    <a:gd name="connsiteY79" fmla="*/ 409 h 10000"/>
                    <a:gd name="connsiteX80" fmla="*/ 3464 w 9943"/>
                    <a:gd name="connsiteY80" fmla="*/ 472 h 10000"/>
                    <a:gd name="connsiteX81" fmla="*/ 3432 w 9943"/>
                    <a:gd name="connsiteY81" fmla="*/ 548 h 10000"/>
                    <a:gd name="connsiteX82" fmla="*/ 3404 w 9943"/>
                    <a:gd name="connsiteY82" fmla="*/ 619 h 10000"/>
                    <a:gd name="connsiteX83" fmla="*/ 3381 w 9943"/>
                    <a:gd name="connsiteY83" fmla="*/ 699 h 10000"/>
                    <a:gd name="connsiteX84" fmla="*/ 3381 w 9943"/>
                    <a:gd name="connsiteY84" fmla="*/ 775 h 10000"/>
                    <a:gd name="connsiteX85" fmla="*/ 3381 w 9943"/>
                    <a:gd name="connsiteY85" fmla="*/ 775 h 10000"/>
                    <a:gd name="connsiteX86" fmla="*/ 3381 w 9943"/>
                    <a:gd name="connsiteY86" fmla="*/ 842 h 10000"/>
                    <a:gd name="connsiteX87" fmla="*/ 3396 w 9943"/>
                    <a:gd name="connsiteY87" fmla="*/ 906 h 10000"/>
                    <a:gd name="connsiteX88" fmla="*/ 3419 w 9943"/>
                    <a:gd name="connsiteY88" fmla="*/ 969 h 10000"/>
                    <a:gd name="connsiteX89" fmla="*/ 3436 w 9943"/>
                    <a:gd name="connsiteY89" fmla="*/ 1019 h 10000"/>
                    <a:gd name="connsiteX90" fmla="*/ 3464 w 9943"/>
                    <a:gd name="connsiteY90" fmla="*/ 1070 h 10000"/>
                    <a:gd name="connsiteX91" fmla="*/ 3499 w 9943"/>
                    <a:gd name="connsiteY91" fmla="*/ 1116 h 10000"/>
                    <a:gd name="connsiteX92" fmla="*/ 3527 w 9943"/>
                    <a:gd name="connsiteY92" fmla="*/ 1158 h 10000"/>
                    <a:gd name="connsiteX93" fmla="*/ 3570 w 9943"/>
                    <a:gd name="connsiteY93" fmla="*/ 1192 h 10000"/>
                    <a:gd name="connsiteX94" fmla="*/ 3630 w 9943"/>
                    <a:gd name="connsiteY94" fmla="*/ 1247 h 10000"/>
                    <a:gd name="connsiteX95" fmla="*/ 3691 w 9943"/>
                    <a:gd name="connsiteY95" fmla="*/ 1293 h 10000"/>
                    <a:gd name="connsiteX96" fmla="*/ 3748 w 9943"/>
                    <a:gd name="connsiteY96" fmla="*/ 1323 h 10000"/>
                    <a:gd name="connsiteX97" fmla="*/ 3748 w 9943"/>
                    <a:gd name="connsiteY97" fmla="*/ 1323 h 10000"/>
                    <a:gd name="connsiteX98" fmla="*/ 3792 w 9943"/>
                    <a:gd name="connsiteY98" fmla="*/ 1344 h 10000"/>
                    <a:gd name="connsiteX99" fmla="*/ 3835 w 9943"/>
                    <a:gd name="connsiteY99" fmla="*/ 1373 h 10000"/>
                    <a:gd name="connsiteX100" fmla="*/ 3866 w 9943"/>
                    <a:gd name="connsiteY100" fmla="*/ 1398 h 10000"/>
                    <a:gd name="connsiteX101" fmla="*/ 3897 w 9943"/>
                    <a:gd name="connsiteY101" fmla="*/ 1424 h 10000"/>
                    <a:gd name="connsiteX102" fmla="*/ 3920 w 9943"/>
                    <a:gd name="connsiteY102" fmla="*/ 1453 h 10000"/>
                    <a:gd name="connsiteX103" fmla="*/ 3932 w 9943"/>
                    <a:gd name="connsiteY103" fmla="*/ 1479 h 10000"/>
                    <a:gd name="connsiteX104" fmla="*/ 3936 w 9943"/>
                    <a:gd name="connsiteY104" fmla="*/ 1512 h 10000"/>
                    <a:gd name="connsiteX105" fmla="*/ 3936 w 9943"/>
                    <a:gd name="connsiteY105" fmla="*/ 1537 h 10000"/>
                    <a:gd name="connsiteX106" fmla="*/ 3932 w 9943"/>
                    <a:gd name="connsiteY106" fmla="*/ 1563 h 10000"/>
                    <a:gd name="connsiteX107" fmla="*/ 3920 w 9943"/>
                    <a:gd name="connsiteY107" fmla="*/ 1588 h 10000"/>
                    <a:gd name="connsiteX108" fmla="*/ 3897 w 9943"/>
                    <a:gd name="connsiteY108" fmla="*/ 1605 h 10000"/>
                    <a:gd name="connsiteX109" fmla="*/ 3866 w 9943"/>
                    <a:gd name="connsiteY109" fmla="*/ 1626 h 10000"/>
                    <a:gd name="connsiteX110" fmla="*/ 3835 w 9943"/>
                    <a:gd name="connsiteY110" fmla="*/ 1643 h 10000"/>
                    <a:gd name="connsiteX111" fmla="*/ 3792 w 9943"/>
                    <a:gd name="connsiteY111" fmla="*/ 1655 h 10000"/>
                    <a:gd name="connsiteX112" fmla="*/ 3748 w 9943"/>
                    <a:gd name="connsiteY112" fmla="*/ 1664 h 10000"/>
                    <a:gd name="connsiteX113" fmla="*/ 3691 w 9943"/>
                    <a:gd name="connsiteY113" fmla="*/ 1664 h 10000"/>
                    <a:gd name="connsiteX114" fmla="*/ 0 w 9943"/>
                    <a:gd name="connsiteY114" fmla="*/ 1664 h 10000"/>
                    <a:gd name="connsiteX115" fmla="*/ 0 w 9943"/>
                    <a:gd name="connsiteY115" fmla="*/ 5206 h 10000"/>
                    <a:gd name="connsiteX116" fmla="*/ 0 w 9943"/>
                    <a:gd name="connsiteY116" fmla="*/ 5206 h 10000"/>
                    <a:gd name="connsiteX117" fmla="*/ 36 w 9943"/>
                    <a:gd name="connsiteY117" fmla="*/ 5240 h 10000"/>
                    <a:gd name="connsiteX118" fmla="*/ 68 w 9943"/>
                    <a:gd name="connsiteY118" fmla="*/ 5257 h 10000"/>
                    <a:gd name="connsiteX119" fmla="*/ 110 w 9943"/>
                    <a:gd name="connsiteY119" fmla="*/ 5265 h 10000"/>
                    <a:gd name="connsiteX120" fmla="*/ 162 w 9943"/>
                    <a:gd name="connsiteY120" fmla="*/ 5253 h 10000"/>
                    <a:gd name="connsiteX121" fmla="*/ 205 w 9943"/>
                    <a:gd name="connsiteY121" fmla="*/ 5232 h 10000"/>
                    <a:gd name="connsiteX122" fmla="*/ 247 w 9943"/>
                    <a:gd name="connsiteY122" fmla="*/ 5202 h 10000"/>
                    <a:gd name="connsiteX123" fmla="*/ 288 w 9943"/>
                    <a:gd name="connsiteY123" fmla="*/ 5152 h 10000"/>
                    <a:gd name="connsiteX124" fmla="*/ 330 w 9943"/>
                    <a:gd name="connsiteY124" fmla="*/ 5088 h 10000"/>
                    <a:gd name="connsiteX125" fmla="*/ 330 w 9943"/>
                    <a:gd name="connsiteY125" fmla="*/ 5088 h 10000"/>
                    <a:gd name="connsiteX126" fmla="*/ 367 w 9943"/>
                    <a:gd name="connsiteY126" fmla="*/ 5038 h 10000"/>
                    <a:gd name="connsiteX127" fmla="*/ 411 w 9943"/>
                    <a:gd name="connsiteY127" fmla="*/ 4983 h 10000"/>
                    <a:gd name="connsiteX128" fmla="*/ 469 w 9943"/>
                    <a:gd name="connsiteY128" fmla="*/ 4920 h 10000"/>
                    <a:gd name="connsiteX129" fmla="*/ 513 w 9943"/>
                    <a:gd name="connsiteY129" fmla="*/ 4886 h 10000"/>
                    <a:gd name="connsiteX130" fmla="*/ 553 w 9943"/>
                    <a:gd name="connsiteY130" fmla="*/ 4857 h 10000"/>
                    <a:gd name="connsiteX131" fmla="*/ 598 w 9943"/>
                    <a:gd name="connsiteY131" fmla="*/ 4832 h 10000"/>
                    <a:gd name="connsiteX132" fmla="*/ 655 w 9943"/>
                    <a:gd name="connsiteY132" fmla="*/ 4806 h 10000"/>
                    <a:gd name="connsiteX133" fmla="*/ 719 w 9943"/>
                    <a:gd name="connsiteY133" fmla="*/ 4781 h 10000"/>
                    <a:gd name="connsiteX134" fmla="*/ 778 w 9943"/>
                    <a:gd name="connsiteY134" fmla="*/ 4768 h 10000"/>
                    <a:gd name="connsiteX135" fmla="*/ 846 w 9943"/>
                    <a:gd name="connsiteY135" fmla="*/ 4756 h 10000"/>
                    <a:gd name="connsiteX136" fmla="*/ 926 w 9943"/>
                    <a:gd name="connsiteY136" fmla="*/ 4747 h 10000"/>
                    <a:gd name="connsiteX137" fmla="*/ 926 w 9943"/>
                    <a:gd name="connsiteY137" fmla="*/ 4747 h 10000"/>
                    <a:gd name="connsiteX138" fmla="*/ 1013 w 9943"/>
                    <a:gd name="connsiteY138" fmla="*/ 4756 h 10000"/>
                    <a:gd name="connsiteX139" fmla="*/ 1095 w 9943"/>
                    <a:gd name="connsiteY139" fmla="*/ 4773 h 10000"/>
                    <a:gd name="connsiteX140" fmla="*/ 1179 w 9943"/>
                    <a:gd name="connsiteY140" fmla="*/ 4794 h 10000"/>
                    <a:gd name="connsiteX141" fmla="*/ 1252 w 9943"/>
                    <a:gd name="connsiteY141" fmla="*/ 4832 h 10000"/>
                    <a:gd name="connsiteX142" fmla="*/ 1331 w 9943"/>
                    <a:gd name="connsiteY142" fmla="*/ 4869 h 10000"/>
                    <a:gd name="connsiteX143" fmla="*/ 1400 w 9943"/>
                    <a:gd name="connsiteY143" fmla="*/ 4920 h 10000"/>
                    <a:gd name="connsiteX144" fmla="*/ 1470 w 9943"/>
                    <a:gd name="connsiteY144" fmla="*/ 4975 h 10000"/>
                    <a:gd name="connsiteX145" fmla="*/ 1524 w 9943"/>
                    <a:gd name="connsiteY145" fmla="*/ 5034 h 10000"/>
                    <a:gd name="connsiteX146" fmla="*/ 1579 w 9943"/>
                    <a:gd name="connsiteY146" fmla="*/ 5101 h 10000"/>
                    <a:gd name="connsiteX147" fmla="*/ 1626 w 9943"/>
                    <a:gd name="connsiteY147" fmla="*/ 5177 h 10000"/>
                    <a:gd name="connsiteX148" fmla="*/ 1675 w 9943"/>
                    <a:gd name="connsiteY148" fmla="*/ 5257 h 10000"/>
                    <a:gd name="connsiteX149" fmla="*/ 1708 w 9943"/>
                    <a:gd name="connsiteY149" fmla="*/ 5341 h 10000"/>
                    <a:gd name="connsiteX150" fmla="*/ 1737 w 9943"/>
                    <a:gd name="connsiteY150" fmla="*/ 5430 h 10000"/>
                    <a:gd name="connsiteX151" fmla="*/ 1758 w 9943"/>
                    <a:gd name="connsiteY151" fmla="*/ 5522 h 10000"/>
                    <a:gd name="connsiteX152" fmla="*/ 1772 w 9943"/>
                    <a:gd name="connsiteY152" fmla="*/ 5619 h 10000"/>
                    <a:gd name="connsiteX153" fmla="*/ 1777 w 9943"/>
                    <a:gd name="connsiteY153" fmla="*/ 5720 h 10000"/>
                    <a:gd name="connsiteX154" fmla="*/ 1777 w 9943"/>
                    <a:gd name="connsiteY154" fmla="*/ 5720 h 10000"/>
                    <a:gd name="connsiteX155" fmla="*/ 1772 w 9943"/>
                    <a:gd name="connsiteY155" fmla="*/ 5817 h 10000"/>
                    <a:gd name="connsiteX156" fmla="*/ 1758 w 9943"/>
                    <a:gd name="connsiteY156" fmla="*/ 5914 h 10000"/>
                    <a:gd name="connsiteX157" fmla="*/ 1737 w 9943"/>
                    <a:gd name="connsiteY157" fmla="*/ 6007 h 10000"/>
                    <a:gd name="connsiteX158" fmla="*/ 1708 w 9943"/>
                    <a:gd name="connsiteY158" fmla="*/ 6095 h 10000"/>
                    <a:gd name="connsiteX159" fmla="*/ 1675 w 9943"/>
                    <a:gd name="connsiteY159" fmla="*/ 6179 h 10000"/>
                    <a:gd name="connsiteX160" fmla="*/ 1626 w 9943"/>
                    <a:gd name="connsiteY160" fmla="*/ 6259 h 10000"/>
                    <a:gd name="connsiteX161" fmla="*/ 1579 w 9943"/>
                    <a:gd name="connsiteY161" fmla="*/ 6335 h 10000"/>
                    <a:gd name="connsiteX162" fmla="*/ 1524 w 9943"/>
                    <a:gd name="connsiteY162" fmla="*/ 6398 h 10000"/>
                    <a:gd name="connsiteX163" fmla="*/ 1470 w 9943"/>
                    <a:gd name="connsiteY163" fmla="*/ 6462 h 10000"/>
                    <a:gd name="connsiteX164" fmla="*/ 1400 w 9943"/>
                    <a:gd name="connsiteY164" fmla="*/ 6516 h 10000"/>
                    <a:gd name="connsiteX165" fmla="*/ 1331 w 9943"/>
                    <a:gd name="connsiteY165" fmla="*/ 6567 h 10000"/>
                    <a:gd name="connsiteX166" fmla="*/ 1252 w 9943"/>
                    <a:gd name="connsiteY166" fmla="*/ 6605 h 10000"/>
                    <a:gd name="connsiteX167" fmla="*/ 1179 w 9943"/>
                    <a:gd name="connsiteY167" fmla="*/ 6643 h 10000"/>
                    <a:gd name="connsiteX168" fmla="*/ 1095 w 9943"/>
                    <a:gd name="connsiteY168" fmla="*/ 6664 h 10000"/>
                    <a:gd name="connsiteX169" fmla="*/ 1013 w 9943"/>
                    <a:gd name="connsiteY169" fmla="*/ 6681 h 10000"/>
                    <a:gd name="connsiteX170" fmla="*/ 926 w 9943"/>
                    <a:gd name="connsiteY170" fmla="*/ 6681 h 10000"/>
                    <a:gd name="connsiteX171" fmla="*/ 926 w 9943"/>
                    <a:gd name="connsiteY171" fmla="*/ 6681 h 10000"/>
                    <a:gd name="connsiteX172" fmla="*/ 846 w 9943"/>
                    <a:gd name="connsiteY172" fmla="*/ 6681 h 10000"/>
                    <a:gd name="connsiteX173" fmla="*/ 778 w 9943"/>
                    <a:gd name="connsiteY173" fmla="*/ 6668 h 10000"/>
                    <a:gd name="connsiteX174" fmla="*/ 719 w 9943"/>
                    <a:gd name="connsiteY174" fmla="*/ 6651 h 10000"/>
                    <a:gd name="connsiteX175" fmla="*/ 655 w 9943"/>
                    <a:gd name="connsiteY175" fmla="*/ 6630 h 10000"/>
                    <a:gd name="connsiteX176" fmla="*/ 598 w 9943"/>
                    <a:gd name="connsiteY176" fmla="*/ 6605 h 10000"/>
                    <a:gd name="connsiteX177" fmla="*/ 553 w 9943"/>
                    <a:gd name="connsiteY177" fmla="*/ 6575 h 10000"/>
                    <a:gd name="connsiteX178" fmla="*/ 513 w 9943"/>
                    <a:gd name="connsiteY178" fmla="*/ 6550 h 10000"/>
                    <a:gd name="connsiteX179" fmla="*/ 469 w 9943"/>
                    <a:gd name="connsiteY179" fmla="*/ 6516 h 10000"/>
                    <a:gd name="connsiteX180" fmla="*/ 411 w 9943"/>
                    <a:gd name="connsiteY180" fmla="*/ 6453 h 10000"/>
                    <a:gd name="connsiteX181" fmla="*/ 367 w 9943"/>
                    <a:gd name="connsiteY181" fmla="*/ 6398 h 10000"/>
                    <a:gd name="connsiteX182" fmla="*/ 330 w 9943"/>
                    <a:gd name="connsiteY182" fmla="*/ 6348 h 10000"/>
                    <a:gd name="connsiteX183" fmla="*/ 330 w 9943"/>
                    <a:gd name="connsiteY183" fmla="*/ 6348 h 10000"/>
                    <a:gd name="connsiteX184" fmla="*/ 288 w 9943"/>
                    <a:gd name="connsiteY184" fmla="*/ 6285 h 10000"/>
                    <a:gd name="connsiteX185" fmla="*/ 247 w 9943"/>
                    <a:gd name="connsiteY185" fmla="*/ 6234 h 10000"/>
                    <a:gd name="connsiteX186" fmla="*/ 205 w 9943"/>
                    <a:gd name="connsiteY186" fmla="*/ 6205 h 10000"/>
                    <a:gd name="connsiteX187" fmla="*/ 162 w 9943"/>
                    <a:gd name="connsiteY187" fmla="*/ 6179 h 10000"/>
                    <a:gd name="connsiteX188" fmla="*/ 110 w 9943"/>
                    <a:gd name="connsiteY188" fmla="*/ 6171 h 10000"/>
                    <a:gd name="connsiteX189" fmla="*/ 68 w 9943"/>
                    <a:gd name="connsiteY189" fmla="*/ 6179 h 10000"/>
                    <a:gd name="connsiteX190" fmla="*/ 36 w 9943"/>
                    <a:gd name="connsiteY190" fmla="*/ 6196 h 10000"/>
                    <a:gd name="connsiteX191" fmla="*/ 0 w 9943"/>
                    <a:gd name="connsiteY191" fmla="*/ 6230 h 10000"/>
                    <a:gd name="connsiteX192" fmla="*/ 0 w 9943"/>
                    <a:gd name="connsiteY192" fmla="*/ 10000 h 10000"/>
                    <a:gd name="connsiteX193" fmla="*/ 9114 w 9943"/>
                    <a:gd name="connsiteY193"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67 w 10000"/>
                    <a:gd name="connsiteY5" fmla="*/ 5202 h 10000"/>
                    <a:gd name="connsiteX6" fmla="*/ 9429 w 10000"/>
                    <a:gd name="connsiteY6" fmla="*/ 5227 h 10000"/>
                    <a:gd name="connsiteX7" fmla="*/ 9402 w 10000"/>
                    <a:gd name="connsiteY7" fmla="*/ 5244 h 10000"/>
                    <a:gd name="connsiteX8" fmla="*/ 9368 w 10000"/>
                    <a:gd name="connsiteY8" fmla="*/ 5257 h 10000"/>
                    <a:gd name="connsiteX9" fmla="*/ 9341 w 10000"/>
                    <a:gd name="connsiteY9" fmla="*/ 5265 h 10000"/>
                    <a:gd name="connsiteX10" fmla="*/ 9303 w 10000"/>
                    <a:gd name="connsiteY10" fmla="*/ 5265 h 10000"/>
                    <a:gd name="connsiteX11" fmla="*/ 9276 w 10000"/>
                    <a:gd name="connsiteY11" fmla="*/ 5257 h 10000"/>
                    <a:gd name="connsiteX12" fmla="*/ 9257 w 10000"/>
                    <a:gd name="connsiteY12" fmla="*/ 5244 h 10000"/>
                    <a:gd name="connsiteX13" fmla="*/ 9230 w 10000"/>
                    <a:gd name="connsiteY13" fmla="*/ 5227 h 10000"/>
                    <a:gd name="connsiteX14" fmla="*/ 9207 w 10000"/>
                    <a:gd name="connsiteY14" fmla="*/ 5202 h 10000"/>
                    <a:gd name="connsiteX15" fmla="*/ 9193 w 10000"/>
                    <a:gd name="connsiteY15" fmla="*/ 5168 h 10000"/>
                    <a:gd name="connsiteX16" fmla="*/ 9181 w 10000"/>
                    <a:gd name="connsiteY16" fmla="*/ 5131 h 10000"/>
                    <a:gd name="connsiteX17" fmla="*/ 9176 w 10000"/>
                    <a:gd name="connsiteY17" fmla="*/ 5088 h 10000"/>
                    <a:gd name="connsiteX18" fmla="*/ 9166 w 10000"/>
                    <a:gd name="connsiteY18" fmla="*/ 5046 h 10000"/>
                    <a:gd name="connsiteX19" fmla="*/ 9166 w 10000"/>
                    <a:gd name="connsiteY19" fmla="*/ 1664 h 10000"/>
                    <a:gd name="connsiteX20" fmla="*/ 5210 w 10000"/>
                    <a:gd name="connsiteY20" fmla="*/ 1664 h 10000"/>
                    <a:gd name="connsiteX21" fmla="*/ 5210 w 10000"/>
                    <a:gd name="connsiteY21" fmla="*/ 1664 h 10000"/>
                    <a:gd name="connsiteX22" fmla="*/ 5154 w 10000"/>
                    <a:gd name="connsiteY22" fmla="*/ 1664 h 10000"/>
                    <a:gd name="connsiteX23" fmla="*/ 5103 w 10000"/>
                    <a:gd name="connsiteY23" fmla="*/ 1655 h 10000"/>
                    <a:gd name="connsiteX24" fmla="*/ 5063 w 10000"/>
                    <a:gd name="connsiteY24" fmla="*/ 1643 h 10000"/>
                    <a:gd name="connsiteX25" fmla="*/ 5031 w 10000"/>
                    <a:gd name="connsiteY25" fmla="*/ 1626 h 10000"/>
                    <a:gd name="connsiteX26" fmla="*/ 5002 w 10000"/>
                    <a:gd name="connsiteY26" fmla="*/ 1605 h 10000"/>
                    <a:gd name="connsiteX27" fmla="*/ 4977 w 10000"/>
                    <a:gd name="connsiteY27" fmla="*/ 1588 h 10000"/>
                    <a:gd name="connsiteX28" fmla="*/ 4965 w 10000"/>
                    <a:gd name="connsiteY28" fmla="*/ 1563 h 10000"/>
                    <a:gd name="connsiteX29" fmla="*/ 4961 w 10000"/>
                    <a:gd name="connsiteY29" fmla="*/ 1537 h 10000"/>
                    <a:gd name="connsiteX30" fmla="*/ 4961 w 10000"/>
                    <a:gd name="connsiteY30" fmla="*/ 1512 h 10000"/>
                    <a:gd name="connsiteX31" fmla="*/ 4965 w 10000"/>
                    <a:gd name="connsiteY31" fmla="*/ 1479 h 10000"/>
                    <a:gd name="connsiteX32" fmla="*/ 4977 w 10000"/>
                    <a:gd name="connsiteY32" fmla="*/ 1453 h 10000"/>
                    <a:gd name="connsiteX33" fmla="*/ 5002 w 10000"/>
                    <a:gd name="connsiteY33" fmla="*/ 1424 h 10000"/>
                    <a:gd name="connsiteX34" fmla="*/ 5031 w 10000"/>
                    <a:gd name="connsiteY34" fmla="*/ 1398 h 10000"/>
                    <a:gd name="connsiteX35" fmla="*/ 5063 w 10000"/>
                    <a:gd name="connsiteY35" fmla="*/ 1373 h 10000"/>
                    <a:gd name="connsiteX36" fmla="*/ 5103 w 10000"/>
                    <a:gd name="connsiteY36" fmla="*/ 1344 h 10000"/>
                    <a:gd name="connsiteX37" fmla="*/ 5154 w 10000"/>
                    <a:gd name="connsiteY37" fmla="*/ 1323 h 10000"/>
                    <a:gd name="connsiteX38" fmla="*/ 5154 w 10000"/>
                    <a:gd name="connsiteY38" fmla="*/ 1323 h 10000"/>
                    <a:gd name="connsiteX39" fmla="*/ 5210 w 10000"/>
                    <a:gd name="connsiteY39" fmla="*/ 1293 h 10000"/>
                    <a:gd name="connsiteX40" fmla="*/ 5271 w 10000"/>
                    <a:gd name="connsiteY40" fmla="*/ 1247 h 10000"/>
                    <a:gd name="connsiteX41" fmla="*/ 5341 w 10000"/>
                    <a:gd name="connsiteY41" fmla="*/ 1192 h 10000"/>
                    <a:gd name="connsiteX42" fmla="*/ 5374 w 10000"/>
                    <a:gd name="connsiteY42" fmla="*/ 1158 h 10000"/>
                    <a:gd name="connsiteX43" fmla="*/ 5411 w 10000"/>
                    <a:gd name="connsiteY43" fmla="*/ 1116 h 10000"/>
                    <a:gd name="connsiteX44" fmla="*/ 5438 w 10000"/>
                    <a:gd name="connsiteY44" fmla="*/ 1070 h 10000"/>
                    <a:gd name="connsiteX45" fmla="*/ 5465 w 10000"/>
                    <a:gd name="connsiteY45" fmla="*/ 1019 h 10000"/>
                    <a:gd name="connsiteX46" fmla="*/ 5495 w 10000"/>
                    <a:gd name="connsiteY46" fmla="*/ 969 h 10000"/>
                    <a:gd name="connsiteX47" fmla="*/ 5507 w 10000"/>
                    <a:gd name="connsiteY47" fmla="*/ 906 h 10000"/>
                    <a:gd name="connsiteX48" fmla="*/ 5521 w 10000"/>
                    <a:gd name="connsiteY48" fmla="*/ 842 h 10000"/>
                    <a:gd name="connsiteX49" fmla="*/ 5525 w 10000"/>
                    <a:gd name="connsiteY49" fmla="*/ 775 h 10000"/>
                    <a:gd name="connsiteX50" fmla="*/ 5525 w 10000"/>
                    <a:gd name="connsiteY50" fmla="*/ 775 h 10000"/>
                    <a:gd name="connsiteX51" fmla="*/ 5521 w 10000"/>
                    <a:gd name="connsiteY51" fmla="*/ 699 h 10000"/>
                    <a:gd name="connsiteX52" fmla="*/ 5499 w 10000"/>
                    <a:gd name="connsiteY52" fmla="*/ 619 h 10000"/>
                    <a:gd name="connsiteX53" fmla="*/ 5481 w 10000"/>
                    <a:gd name="connsiteY53" fmla="*/ 548 h 10000"/>
                    <a:gd name="connsiteX54" fmla="*/ 5438 w 10000"/>
                    <a:gd name="connsiteY54" fmla="*/ 472 h 10000"/>
                    <a:gd name="connsiteX55" fmla="*/ 5396 w 10000"/>
                    <a:gd name="connsiteY55" fmla="*/ 409 h 10000"/>
                    <a:gd name="connsiteX56" fmla="*/ 5341 w 10000"/>
                    <a:gd name="connsiteY56" fmla="*/ 341 h 10000"/>
                    <a:gd name="connsiteX57" fmla="*/ 5283 w 10000"/>
                    <a:gd name="connsiteY57" fmla="*/ 282 h 10000"/>
                    <a:gd name="connsiteX58" fmla="*/ 5214 w 10000"/>
                    <a:gd name="connsiteY58" fmla="*/ 227 h 10000"/>
                    <a:gd name="connsiteX59" fmla="*/ 5142 w 10000"/>
                    <a:gd name="connsiteY59" fmla="*/ 177 h 10000"/>
                    <a:gd name="connsiteX60" fmla="*/ 5058 w 10000"/>
                    <a:gd name="connsiteY60" fmla="*/ 135 h 10000"/>
                    <a:gd name="connsiteX61" fmla="*/ 4965 w 10000"/>
                    <a:gd name="connsiteY61" fmla="*/ 97 h 10000"/>
                    <a:gd name="connsiteX62" fmla="*/ 4876 w 10000"/>
                    <a:gd name="connsiteY62" fmla="*/ 63 h 10000"/>
                    <a:gd name="connsiteX63" fmla="*/ 4778 w 10000"/>
                    <a:gd name="connsiteY63" fmla="*/ 38 h 10000"/>
                    <a:gd name="connsiteX64" fmla="*/ 4674 w 10000"/>
                    <a:gd name="connsiteY64" fmla="*/ 13 h 10000"/>
                    <a:gd name="connsiteX65" fmla="*/ 4569 w 10000"/>
                    <a:gd name="connsiteY65" fmla="*/ 8 h 10000"/>
                    <a:gd name="connsiteX66" fmla="*/ 4460 w 10000"/>
                    <a:gd name="connsiteY66" fmla="*/ 0 h 10000"/>
                    <a:gd name="connsiteX67" fmla="*/ 4460 w 10000"/>
                    <a:gd name="connsiteY67" fmla="*/ 0 h 10000"/>
                    <a:gd name="connsiteX68" fmla="*/ 4350 w 10000"/>
                    <a:gd name="connsiteY68" fmla="*/ 8 h 10000"/>
                    <a:gd name="connsiteX69" fmla="*/ 4246 w 10000"/>
                    <a:gd name="connsiteY69" fmla="*/ 13 h 10000"/>
                    <a:gd name="connsiteX70" fmla="*/ 4141 w 10000"/>
                    <a:gd name="connsiteY70" fmla="*/ 38 h 10000"/>
                    <a:gd name="connsiteX71" fmla="*/ 4042 w 10000"/>
                    <a:gd name="connsiteY71" fmla="*/ 63 h 10000"/>
                    <a:gd name="connsiteX72" fmla="*/ 3955 w 10000"/>
                    <a:gd name="connsiteY72" fmla="*/ 97 h 10000"/>
                    <a:gd name="connsiteX73" fmla="*/ 3865 w 10000"/>
                    <a:gd name="connsiteY73" fmla="*/ 135 h 10000"/>
                    <a:gd name="connsiteX74" fmla="*/ 3783 w 10000"/>
                    <a:gd name="connsiteY74" fmla="*/ 177 h 10000"/>
                    <a:gd name="connsiteX75" fmla="*/ 3712 w 10000"/>
                    <a:gd name="connsiteY75" fmla="*/ 227 h 10000"/>
                    <a:gd name="connsiteX76" fmla="*/ 3647 w 10000"/>
                    <a:gd name="connsiteY76" fmla="*/ 282 h 10000"/>
                    <a:gd name="connsiteX77" fmla="*/ 3580 w 10000"/>
                    <a:gd name="connsiteY77" fmla="*/ 341 h 10000"/>
                    <a:gd name="connsiteX78" fmla="*/ 3524 w 10000"/>
                    <a:gd name="connsiteY78" fmla="*/ 409 h 10000"/>
                    <a:gd name="connsiteX79" fmla="*/ 3484 w 10000"/>
                    <a:gd name="connsiteY79" fmla="*/ 472 h 10000"/>
                    <a:gd name="connsiteX80" fmla="*/ 3452 w 10000"/>
                    <a:gd name="connsiteY80" fmla="*/ 548 h 10000"/>
                    <a:gd name="connsiteX81" fmla="*/ 3424 w 10000"/>
                    <a:gd name="connsiteY81" fmla="*/ 619 h 10000"/>
                    <a:gd name="connsiteX82" fmla="*/ 3400 w 10000"/>
                    <a:gd name="connsiteY82" fmla="*/ 699 h 10000"/>
                    <a:gd name="connsiteX83" fmla="*/ 3400 w 10000"/>
                    <a:gd name="connsiteY83" fmla="*/ 775 h 10000"/>
                    <a:gd name="connsiteX84" fmla="*/ 3400 w 10000"/>
                    <a:gd name="connsiteY84" fmla="*/ 775 h 10000"/>
                    <a:gd name="connsiteX85" fmla="*/ 3400 w 10000"/>
                    <a:gd name="connsiteY85" fmla="*/ 842 h 10000"/>
                    <a:gd name="connsiteX86" fmla="*/ 3415 w 10000"/>
                    <a:gd name="connsiteY86" fmla="*/ 906 h 10000"/>
                    <a:gd name="connsiteX87" fmla="*/ 3439 w 10000"/>
                    <a:gd name="connsiteY87" fmla="*/ 969 h 10000"/>
                    <a:gd name="connsiteX88" fmla="*/ 3456 w 10000"/>
                    <a:gd name="connsiteY88" fmla="*/ 1019 h 10000"/>
                    <a:gd name="connsiteX89" fmla="*/ 3484 w 10000"/>
                    <a:gd name="connsiteY89" fmla="*/ 1070 h 10000"/>
                    <a:gd name="connsiteX90" fmla="*/ 3519 w 10000"/>
                    <a:gd name="connsiteY90" fmla="*/ 1116 h 10000"/>
                    <a:gd name="connsiteX91" fmla="*/ 3547 w 10000"/>
                    <a:gd name="connsiteY91" fmla="*/ 1158 h 10000"/>
                    <a:gd name="connsiteX92" fmla="*/ 3590 w 10000"/>
                    <a:gd name="connsiteY92" fmla="*/ 1192 h 10000"/>
                    <a:gd name="connsiteX93" fmla="*/ 3651 w 10000"/>
                    <a:gd name="connsiteY93" fmla="*/ 1247 h 10000"/>
                    <a:gd name="connsiteX94" fmla="*/ 3712 w 10000"/>
                    <a:gd name="connsiteY94" fmla="*/ 1293 h 10000"/>
                    <a:gd name="connsiteX95" fmla="*/ 3769 w 10000"/>
                    <a:gd name="connsiteY95" fmla="*/ 1323 h 10000"/>
                    <a:gd name="connsiteX96" fmla="*/ 3769 w 10000"/>
                    <a:gd name="connsiteY96" fmla="*/ 1323 h 10000"/>
                    <a:gd name="connsiteX97" fmla="*/ 3814 w 10000"/>
                    <a:gd name="connsiteY97" fmla="*/ 1344 h 10000"/>
                    <a:gd name="connsiteX98" fmla="*/ 3857 w 10000"/>
                    <a:gd name="connsiteY98" fmla="*/ 1373 h 10000"/>
                    <a:gd name="connsiteX99" fmla="*/ 3888 w 10000"/>
                    <a:gd name="connsiteY99" fmla="*/ 1398 h 10000"/>
                    <a:gd name="connsiteX100" fmla="*/ 3919 w 10000"/>
                    <a:gd name="connsiteY100" fmla="*/ 1424 h 10000"/>
                    <a:gd name="connsiteX101" fmla="*/ 3942 w 10000"/>
                    <a:gd name="connsiteY101" fmla="*/ 1453 h 10000"/>
                    <a:gd name="connsiteX102" fmla="*/ 3955 w 10000"/>
                    <a:gd name="connsiteY102" fmla="*/ 1479 h 10000"/>
                    <a:gd name="connsiteX103" fmla="*/ 3959 w 10000"/>
                    <a:gd name="connsiteY103" fmla="*/ 1512 h 10000"/>
                    <a:gd name="connsiteX104" fmla="*/ 3959 w 10000"/>
                    <a:gd name="connsiteY104" fmla="*/ 1537 h 10000"/>
                    <a:gd name="connsiteX105" fmla="*/ 3955 w 10000"/>
                    <a:gd name="connsiteY105" fmla="*/ 1563 h 10000"/>
                    <a:gd name="connsiteX106" fmla="*/ 3942 w 10000"/>
                    <a:gd name="connsiteY106" fmla="*/ 1588 h 10000"/>
                    <a:gd name="connsiteX107" fmla="*/ 3919 w 10000"/>
                    <a:gd name="connsiteY107" fmla="*/ 1605 h 10000"/>
                    <a:gd name="connsiteX108" fmla="*/ 3888 w 10000"/>
                    <a:gd name="connsiteY108" fmla="*/ 1626 h 10000"/>
                    <a:gd name="connsiteX109" fmla="*/ 3857 w 10000"/>
                    <a:gd name="connsiteY109" fmla="*/ 1643 h 10000"/>
                    <a:gd name="connsiteX110" fmla="*/ 3814 w 10000"/>
                    <a:gd name="connsiteY110" fmla="*/ 1655 h 10000"/>
                    <a:gd name="connsiteX111" fmla="*/ 3769 w 10000"/>
                    <a:gd name="connsiteY111" fmla="*/ 1664 h 10000"/>
                    <a:gd name="connsiteX112" fmla="*/ 3712 w 10000"/>
                    <a:gd name="connsiteY112" fmla="*/ 1664 h 10000"/>
                    <a:gd name="connsiteX113" fmla="*/ 0 w 10000"/>
                    <a:gd name="connsiteY113" fmla="*/ 1664 h 10000"/>
                    <a:gd name="connsiteX114" fmla="*/ 0 w 10000"/>
                    <a:gd name="connsiteY114" fmla="*/ 5206 h 10000"/>
                    <a:gd name="connsiteX115" fmla="*/ 0 w 10000"/>
                    <a:gd name="connsiteY115" fmla="*/ 5206 h 10000"/>
                    <a:gd name="connsiteX116" fmla="*/ 36 w 10000"/>
                    <a:gd name="connsiteY116" fmla="*/ 5240 h 10000"/>
                    <a:gd name="connsiteX117" fmla="*/ 68 w 10000"/>
                    <a:gd name="connsiteY117" fmla="*/ 5257 h 10000"/>
                    <a:gd name="connsiteX118" fmla="*/ 111 w 10000"/>
                    <a:gd name="connsiteY118" fmla="*/ 5265 h 10000"/>
                    <a:gd name="connsiteX119" fmla="*/ 163 w 10000"/>
                    <a:gd name="connsiteY119" fmla="*/ 5253 h 10000"/>
                    <a:gd name="connsiteX120" fmla="*/ 206 w 10000"/>
                    <a:gd name="connsiteY120" fmla="*/ 5232 h 10000"/>
                    <a:gd name="connsiteX121" fmla="*/ 248 w 10000"/>
                    <a:gd name="connsiteY121" fmla="*/ 5202 h 10000"/>
                    <a:gd name="connsiteX122" fmla="*/ 290 w 10000"/>
                    <a:gd name="connsiteY122" fmla="*/ 5152 h 10000"/>
                    <a:gd name="connsiteX123" fmla="*/ 332 w 10000"/>
                    <a:gd name="connsiteY123" fmla="*/ 5088 h 10000"/>
                    <a:gd name="connsiteX124" fmla="*/ 332 w 10000"/>
                    <a:gd name="connsiteY124" fmla="*/ 5088 h 10000"/>
                    <a:gd name="connsiteX125" fmla="*/ 369 w 10000"/>
                    <a:gd name="connsiteY125" fmla="*/ 5038 h 10000"/>
                    <a:gd name="connsiteX126" fmla="*/ 413 w 10000"/>
                    <a:gd name="connsiteY126" fmla="*/ 4983 h 10000"/>
                    <a:gd name="connsiteX127" fmla="*/ 472 w 10000"/>
                    <a:gd name="connsiteY127" fmla="*/ 4920 h 10000"/>
                    <a:gd name="connsiteX128" fmla="*/ 516 w 10000"/>
                    <a:gd name="connsiteY128" fmla="*/ 4886 h 10000"/>
                    <a:gd name="connsiteX129" fmla="*/ 556 w 10000"/>
                    <a:gd name="connsiteY129" fmla="*/ 4857 h 10000"/>
                    <a:gd name="connsiteX130" fmla="*/ 601 w 10000"/>
                    <a:gd name="connsiteY130" fmla="*/ 4832 h 10000"/>
                    <a:gd name="connsiteX131" fmla="*/ 659 w 10000"/>
                    <a:gd name="connsiteY131" fmla="*/ 4806 h 10000"/>
                    <a:gd name="connsiteX132" fmla="*/ 723 w 10000"/>
                    <a:gd name="connsiteY132" fmla="*/ 4781 h 10000"/>
                    <a:gd name="connsiteX133" fmla="*/ 782 w 10000"/>
                    <a:gd name="connsiteY133" fmla="*/ 4768 h 10000"/>
                    <a:gd name="connsiteX134" fmla="*/ 851 w 10000"/>
                    <a:gd name="connsiteY134" fmla="*/ 4756 h 10000"/>
                    <a:gd name="connsiteX135" fmla="*/ 931 w 10000"/>
                    <a:gd name="connsiteY135" fmla="*/ 4747 h 10000"/>
                    <a:gd name="connsiteX136" fmla="*/ 931 w 10000"/>
                    <a:gd name="connsiteY136" fmla="*/ 4747 h 10000"/>
                    <a:gd name="connsiteX137" fmla="*/ 1019 w 10000"/>
                    <a:gd name="connsiteY137" fmla="*/ 4756 h 10000"/>
                    <a:gd name="connsiteX138" fmla="*/ 1101 w 10000"/>
                    <a:gd name="connsiteY138" fmla="*/ 4773 h 10000"/>
                    <a:gd name="connsiteX139" fmla="*/ 1186 w 10000"/>
                    <a:gd name="connsiteY139" fmla="*/ 4794 h 10000"/>
                    <a:gd name="connsiteX140" fmla="*/ 1259 w 10000"/>
                    <a:gd name="connsiteY140" fmla="*/ 4832 h 10000"/>
                    <a:gd name="connsiteX141" fmla="*/ 1339 w 10000"/>
                    <a:gd name="connsiteY141" fmla="*/ 4869 h 10000"/>
                    <a:gd name="connsiteX142" fmla="*/ 1408 w 10000"/>
                    <a:gd name="connsiteY142" fmla="*/ 4920 h 10000"/>
                    <a:gd name="connsiteX143" fmla="*/ 1478 w 10000"/>
                    <a:gd name="connsiteY143" fmla="*/ 4975 h 10000"/>
                    <a:gd name="connsiteX144" fmla="*/ 1533 w 10000"/>
                    <a:gd name="connsiteY144" fmla="*/ 5034 h 10000"/>
                    <a:gd name="connsiteX145" fmla="*/ 1588 w 10000"/>
                    <a:gd name="connsiteY145" fmla="*/ 5101 h 10000"/>
                    <a:gd name="connsiteX146" fmla="*/ 1635 w 10000"/>
                    <a:gd name="connsiteY146" fmla="*/ 5177 h 10000"/>
                    <a:gd name="connsiteX147" fmla="*/ 1685 w 10000"/>
                    <a:gd name="connsiteY147" fmla="*/ 5257 h 10000"/>
                    <a:gd name="connsiteX148" fmla="*/ 1718 w 10000"/>
                    <a:gd name="connsiteY148" fmla="*/ 5341 h 10000"/>
                    <a:gd name="connsiteX149" fmla="*/ 1747 w 10000"/>
                    <a:gd name="connsiteY149" fmla="*/ 5430 h 10000"/>
                    <a:gd name="connsiteX150" fmla="*/ 1768 w 10000"/>
                    <a:gd name="connsiteY150" fmla="*/ 5522 h 10000"/>
                    <a:gd name="connsiteX151" fmla="*/ 1782 w 10000"/>
                    <a:gd name="connsiteY151" fmla="*/ 5619 h 10000"/>
                    <a:gd name="connsiteX152" fmla="*/ 1787 w 10000"/>
                    <a:gd name="connsiteY152" fmla="*/ 5720 h 10000"/>
                    <a:gd name="connsiteX153" fmla="*/ 1787 w 10000"/>
                    <a:gd name="connsiteY153" fmla="*/ 5720 h 10000"/>
                    <a:gd name="connsiteX154" fmla="*/ 1782 w 10000"/>
                    <a:gd name="connsiteY154" fmla="*/ 5817 h 10000"/>
                    <a:gd name="connsiteX155" fmla="*/ 1768 w 10000"/>
                    <a:gd name="connsiteY155" fmla="*/ 5914 h 10000"/>
                    <a:gd name="connsiteX156" fmla="*/ 1747 w 10000"/>
                    <a:gd name="connsiteY156" fmla="*/ 6007 h 10000"/>
                    <a:gd name="connsiteX157" fmla="*/ 1718 w 10000"/>
                    <a:gd name="connsiteY157" fmla="*/ 6095 h 10000"/>
                    <a:gd name="connsiteX158" fmla="*/ 1685 w 10000"/>
                    <a:gd name="connsiteY158" fmla="*/ 6179 h 10000"/>
                    <a:gd name="connsiteX159" fmla="*/ 1635 w 10000"/>
                    <a:gd name="connsiteY159" fmla="*/ 6259 h 10000"/>
                    <a:gd name="connsiteX160" fmla="*/ 1588 w 10000"/>
                    <a:gd name="connsiteY160" fmla="*/ 6335 h 10000"/>
                    <a:gd name="connsiteX161" fmla="*/ 1533 w 10000"/>
                    <a:gd name="connsiteY161" fmla="*/ 6398 h 10000"/>
                    <a:gd name="connsiteX162" fmla="*/ 1478 w 10000"/>
                    <a:gd name="connsiteY162" fmla="*/ 6462 h 10000"/>
                    <a:gd name="connsiteX163" fmla="*/ 1408 w 10000"/>
                    <a:gd name="connsiteY163" fmla="*/ 6516 h 10000"/>
                    <a:gd name="connsiteX164" fmla="*/ 1339 w 10000"/>
                    <a:gd name="connsiteY164" fmla="*/ 6567 h 10000"/>
                    <a:gd name="connsiteX165" fmla="*/ 1259 w 10000"/>
                    <a:gd name="connsiteY165" fmla="*/ 6605 h 10000"/>
                    <a:gd name="connsiteX166" fmla="*/ 1186 w 10000"/>
                    <a:gd name="connsiteY166" fmla="*/ 6643 h 10000"/>
                    <a:gd name="connsiteX167" fmla="*/ 1101 w 10000"/>
                    <a:gd name="connsiteY167" fmla="*/ 6664 h 10000"/>
                    <a:gd name="connsiteX168" fmla="*/ 1019 w 10000"/>
                    <a:gd name="connsiteY168" fmla="*/ 6681 h 10000"/>
                    <a:gd name="connsiteX169" fmla="*/ 931 w 10000"/>
                    <a:gd name="connsiteY169" fmla="*/ 6681 h 10000"/>
                    <a:gd name="connsiteX170" fmla="*/ 931 w 10000"/>
                    <a:gd name="connsiteY170" fmla="*/ 6681 h 10000"/>
                    <a:gd name="connsiteX171" fmla="*/ 851 w 10000"/>
                    <a:gd name="connsiteY171" fmla="*/ 6681 h 10000"/>
                    <a:gd name="connsiteX172" fmla="*/ 782 w 10000"/>
                    <a:gd name="connsiteY172" fmla="*/ 6668 h 10000"/>
                    <a:gd name="connsiteX173" fmla="*/ 723 w 10000"/>
                    <a:gd name="connsiteY173" fmla="*/ 6651 h 10000"/>
                    <a:gd name="connsiteX174" fmla="*/ 659 w 10000"/>
                    <a:gd name="connsiteY174" fmla="*/ 6630 h 10000"/>
                    <a:gd name="connsiteX175" fmla="*/ 601 w 10000"/>
                    <a:gd name="connsiteY175" fmla="*/ 6605 h 10000"/>
                    <a:gd name="connsiteX176" fmla="*/ 556 w 10000"/>
                    <a:gd name="connsiteY176" fmla="*/ 6575 h 10000"/>
                    <a:gd name="connsiteX177" fmla="*/ 516 w 10000"/>
                    <a:gd name="connsiteY177" fmla="*/ 6550 h 10000"/>
                    <a:gd name="connsiteX178" fmla="*/ 472 w 10000"/>
                    <a:gd name="connsiteY178" fmla="*/ 6516 h 10000"/>
                    <a:gd name="connsiteX179" fmla="*/ 413 w 10000"/>
                    <a:gd name="connsiteY179" fmla="*/ 6453 h 10000"/>
                    <a:gd name="connsiteX180" fmla="*/ 369 w 10000"/>
                    <a:gd name="connsiteY180" fmla="*/ 6398 h 10000"/>
                    <a:gd name="connsiteX181" fmla="*/ 332 w 10000"/>
                    <a:gd name="connsiteY181" fmla="*/ 6348 h 10000"/>
                    <a:gd name="connsiteX182" fmla="*/ 332 w 10000"/>
                    <a:gd name="connsiteY182" fmla="*/ 6348 h 10000"/>
                    <a:gd name="connsiteX183" fmla="*/ 290 w 10000"/>
                    <a:gd name="connsiteY183" fmla="*/ 6285 h 10000"/>
                    <a:gd name="connsiteX184" fmla="*/ 248 w 10000"/>
                    <a:gd name="connsiteY184" fmla="*/ 6234 h 10000"/>
                    <a:gd name="connsiteX185" fmla="*/ 206 w 10000"/>
                    <a:gd name="connsiteY185" fmla="*/ 6205 h 10000"/>
                    <a:gd name="connsiteX186" fmla="*/ 163 w 10000"/>
                    <a:gd name="connsiteY186" fmla="*/ 6179 h 10000"/>
                    <a:gd name="connsiteX187" fmla="*/ 111 w 10000"/>
                    <a:gd name="connsiteY187" fmla="*/ 6171 h 10000"/>
                    <a:gd name="connsiteX188" fmla="*/ 68 w 10000"/>
                    <a:gd name="connsiteY188" fmla="*/ 6179 h 10000"/>
                    <a:gd name="connsiteX189" fmla="*/ 36 w 10000"/>
                    <a:gd name="connsiteY189" fmla="*/ 6196 h 10000"/>
                    <a:gd name="connsiteX190" fmla="*/ 0 w 10000"/>
                    <a:gd name="connsiteY190" fmla="*/ 6230 h 10000"/>
                    <a:gd name="connsiteX191" fmla="*/ 0 w 10000"/>
                    <a:gd name="connsiteY191" fmla="*/ 10000 h 10000"/>
                    <a:gd name="connsiteX192" fmla="*/ 9166 w 10000"/>
                    <a:gd name="connsiteY192"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402 w 10000"/>
                    <a:gd name="connsiteY6" fmla="*/ 5244 h 10000"/>
                    <a:gd name="connsiteX7" fmla="*/ 9368 w 10000"/>
                    <a:gd name="connsiteY7" fmla="*/ 5257 h 10000"/>
                    <a:gd name="connsiteX8" fmla="*/ 9341 w 10000"/>
                    <a:gd name="connsiteY8" fmla="*/ 5265 h 10000"/>
                    <a:gd name="connsiteX9" fmla="*/ 9303 w 10000"/>
                    <a:gd name="connsiteY9" fmla="*/ 5265 h 10000"/>
                    <a:gd name="connsiteX10" fmla="*/ 9276 w 10000"/>
                    <a:gd name="connsiteY10" fmla="*/ 5257 h 10000"/>
                    <a:gd name="connsiteX11" fmla="*/ 9257 w 10000"/>
                    <a:gd name="connsiteY11" fmla="*/ 5244 h 10000"/>
                    <a:gd name="connsiteX12" fmla="*/ 9230 w 10000"/>
                    <a:gd name="connsiteY12" fmla="*/ 5227 h 10000"/>
                    <a:gd name="connsiteX13" fmla="*/ 9207 w 10000"/>
                    <a:gd name="connsiteY13" fmla="*/ 5202 h 10000"/>
                    <a:gd name="connsiteX14" fmla="*/ 9193 w 10000"/>
                    <a:gd name="connsiteY14" fmla="*/ 5168 h 10000"/>
                    <a:gd name="connsiteX15" fmla="*/ 9181 w 10000"/>
                    <a:gd name="connsiteY15" fmla="*/ 5131 h 10000"/>
                    <a:gd name="connsiteX16" fmla="*/ 9176 w 10000"/>
                    <a:gd name="connsiteY16" fmla="*/ 5088 h 10000"/>
                    <a:gd name="connsiteX17" fmla="*/ 9166 w 10000"/>
                    <a:gd name="connsiteY17" fmla="*/ 5046 h 10000"/>
                    <a:gd name="connsiteX18" fmla="*/ 9166 w 10000"/>
                    <a:gd name="connsiteY18" fmla="*/ 1664 h 10000"/>
                    <a:gd name="connsiteX19" fmla="*/ 5210 w 10000"/>
                    <a:gd name="connsiteY19" fmla="*/ 1664 h 10000"/>
                    <a:gd name="connsiteX20" fmla="*/ 5210 w 10000"/>
                    <a:gd name="connsiteY20" fmla="*/ 1664 h 10000"/>
                    <a:gd name="connsiteX21" fmla="*/ 5154 w 10000"/>
                    <a:gd name="connsiteY21" fmla="*/ 1664 h 10000"/>
                    <a:gd name="connsiteX22" fmla="*/ 5103 w 10000"/>
                    <a:gd name="connsiteY22" fmla="*/ 1655 h 10000"/>
                    <a:gd name="connsiteX23" fmla="*/ 5063 w 10000"/>
                    <a:gd name="connsiteY23" fmla="*/ 1643 h 10000"/>
                    <a:gd name="connsiteX24" fmla="*/ 5031 w 10000"/>
                    <a:gd name="connsiteY24" fmla="*/ 1626 h 10000"/>
                    <a:gd name="connsiteX25" fmla="*/ 5002 w 10000"/>
                    <a:gd name="connsiteY25" fmla="*/ 1605 h 10000"/>
                    <a:gd name="connsiteX26" fmla="*/ 4977 w 10000"/>
                    <a:gd name="connsiteY26" fmla="*/ 1588 h 10000"/>
                    <a:gd name="connsiteX27" fmla="*/ 4965 w 10000"/>
                    <a:gd name="connsiteY27" fmla="*/ 1563 h 10000"/>
                    <a:gd name="connsiteX28" fmla="*/ 4961 w 10000"/>
                    <a:gd name="connsiteY28" fmla="*/ 1537 h 10000"/>
                    <a:gd name="connsiteX29" fmla="*/ 4961 w 10000"/>
                    <a:gd name="connsiteY29" fmla="*/ 1512 h 10000"/>
                    <a:gd name="connsiteX30" fmla="*/ 4965 w 10000"/>
                    <a:gd name="connsiteY30" fmla="*/ 1479 h 10000"/>
                    <a:gd name="connsiteX31" fmla="*/ 4977 w 10000"/>
                    <a:gd name="connsiteY31" fmla="*/ 1453 h 10000"/>
                    <a:gd name="connsiteX32" fmla="*/ 5002 w 10000"/>
                    <a:gd name="connsiteY32" fmla="*/ 1424 h 10000"/>
                    <a:gd name="connsiteX33" fmla="*/ 5031 w 10000"/>
                    <a:gd name="connsiteY33" fmla="*/ 1398 h 10000"/>
                    <a:gd name="connsiteX34" fmla="*/ 5063 w 10000"/>
                    <a:gd name="connsiteY34" fmla="*/ 1373 h 10000"/>
                    <a:gd name="connsiteX35" fmla="*/ 5103 w 10000"/>
                    <a:gd name="connsiteY35" fmla="*/ 1344 h 10000"/>
                    <a:gd name="connsiteX36" fmla="*/ 5154 w 10000"/>
                    <a:gd name="connsiteY36" fmla="*/ 1323 h 10000"/>
                    <a:gd name="connsiteX37" fmla="*/ 5154 w 10000"/>
                    <a:gd name="connsiteY37" fmla="*/ 1323 h 10000"/>
                    <a:gd name="connsiteX38" fmla="*/ 5210 w 10000"/>
                    <a:gd name="connsiteY38" fmla="*/ 1293 h 10000"/>
                    <a:gd name="connsiteX39" fmla="*/ 5271 w 10000"/>
                    <a:gd name="connsiteY39" fmla="*/ 1247 h 10000"/>
                    <a:gd name="connsiteX40" fmla="*/ 5341 w 10000"/>
                    <a:gd name="connsiteY40" fmla="*/ 1192 h 10000"/>
                    <a:gd name="connsiteX41" fmla="*/ 5374 w 10000"/>
                    <a:gd name="connsiteY41" fmla="*/ 1158 h 10000"/>
                    <a:gd name="connsiteX42" fmla="*/ 5411 w 10000"/>
                    <a:gd name="connsiteY42" fmla="*/ 1116 h 10000"/>
                    <a:gd name="connsiteX43" fmla="*/ 5438 w 10000"/>
                    <a:gd name="connsiteY43" fmla="*/ 1070 h 10000"/>
                    <a:gd name="connsiteX44" fmla="*/ 5465 w 10000"/>
                    <a:gd name="connsiteY44" fmla="*/ 1019 h 10000"/>
                    <a:gd name="connsiteX45" fmla="*/ 5495 w 10000"/>
                    <a:gd name="connsiteY45" fmla="*/ 969 h 10000"/>
                    <a:gd name="connsiteX46" fmla="*/ 5507 w 10000"/>
                    <a:gd name="connsiteY46" fmla="*/ 906 h 10000"/>
                    <a:gd name="connsiteX47" fmla="*/ 5521 w 10000"/>
                    <a:gd name="connsiteY47" fmla="*/ 842 h 10000"/>
                    <a:gd name="connsiteX48" fmla="*/ 5525 w 10000"/>
                    <a:gd name="connsiteY48" fmla="*/ 775 h 10000"/>
                    <a:gd name="connsiteX49" fmla="*/ 5525 w 10000"/>
                    <a:gd name="connsiteY49" fmla="*/ 775 h 10000"/>
                    <a:gd name="connsiteX50" fmla="*/ 5521 w 10000"/>
                    <a:gd name="connsiteY50" fmla="*/ 699 h 10000"/>
                    <a:gd name="connsiteX51" fmla="*/ 5499 w 10000"/>
                    <a:gd name="connsiteY51" fmla="*/ 619 h 10000"/>
                    <a:gd name="connsiteX52" fmla="*/ 5481 w 10000"/>
                    <a:gd name="connsiteY52" fmla="*/ 548 h 10000"/>
                    <a:gd name="connsiteX53" fmla="*/ 5438 w 10000"/>
                    <a:gd name="connsiteY53" fmla="*/ 472 h 10000"/>
                    <a:gd name="connsiteX54" fmla="*/ 5396 w 10000"/>
                    <a:gd name="connsiteY54" fmla="*/ 409 h 10000"/>
                    <a:gd name="connsiteX55" fmla="*/ 5341 w 10000"/>
                    <a:gd name="connsiteY55" fmla="*/ 341 h 10000"/>
                    <a:gd name="connsiteX56" fmla="*/ 5283 w 10000"/>
                    <a:gd name="connsiteY56" fmla="*/ 282 h 10000"/>
                    <a:gd name="connsiteX57" fmla="*/ 5214 w 10000"/>
                    <a:gd name="connsiteY57" fmla="*/ 227 h 10000"/>
                    <a:gd name="connsiteX58" fmla="*/ 5142 w 10000"/>
                    <a:gd name="connsiteY58" fmla="*/ 177 h 10000"/>
                    <a:gd name="connsiteX59" fmla="*/ 5058 w 10000"/>
                    <a:gd name="connsiteY59" fmla="*/ 135 h 10000"/>
                    <a:gd name="connsiteX60" fmla="*/ 4965 w 10000"/>
                    <a:gd name="connsiteY60" fmla="*/ 97 h 10000"/>
                    <a:gd name="connsiteX61" fmla="*/ 4876 w 10000"/>
                    <a:gd name="connsiteY61" fmla="*/ 63 h 10000"/>
                    <a:gd name="connsiteX62" fmla="*/ 4778 w 10000"/>
                    <a:gd name="connsiteY62" fmla="*/ 38 h 10000"/>
                    <a:gd name="connsiteX63" fmla="*/ 4674 w 10000"/>
                    <a:gd name="connsiteY63" fmla="*/ 13 h 10000"/>
                    <a:gd name="connsiteX64" fmla="*/ 4569 w 10000"/>
                    <a:gd name="connsiteY64" fmla="*/ 8 h 10000"/>
                    <a:gd name="connsiteX65" fmla="*/ 4460 w 10000"/>
                    <a:gd name="connsiteY65" fmla="*/ 0 h 10000"/>
                    <a:gd name="connsiteX66" fmla="*/ 4460 w 10000"/>
                    <a:gd name="connsiteY66" fmla="*/ 0 h 10000"/>
                    <a:gd name="connsiteX67" fmla="*/ 4350 w 10000"/>
                    <a:gd name="connsiteY67" fmla="*/ 8 h 10000"/>
                    <a:gd name="connsiteX68" fmla="*/ 4246 w 10000"/>
                    <a:gd name="connsiteY68" fmla="*/ 13 h 10000"/>
                    <a:gd name="connsiteX69" fmla="*/ 4141 w 10000"/>
                    <a:gd name="connsiteY69" fmla="*/ 38 h 10000"/>
                    <a:gd name="connsiteX70" fmla="*/ 4042 w 10000"/>
                    <a:gd name="connsiteY70" fmla="*/ 63 h 10000"/>
                    <a:gd name="connsiteX71" fmla="*/ 3955 w 10000"/>
                    <a:gd name="connsiteY71" fmla="*/ 97 h 10000"/>
                    <a:gd name="connsiteX72" fmla="*/ 3865 w 10000"/>
                    <a:gd name="connsiteY72" fmla="*/ 135 h 10000"/>
                    <a:gd name="connsiteX73" fmla="*/ 3783 w 10000"/>
                    <a:gd name="connsiteY73" fmla="*/ 177 h 10000"/>
                    <a:gd name="connsiteX74" fmla="*/ 3712 w 10000"/>
                    <a:gd name="connsiteY74" fmla="*/ 227 h 10000"/>
                    <a:gd name="connsiteX75" fmla="*/ 3647 w 10000"/>
                    <a:gd name="connsiteY75" fmla="*/ 282 h 10000"/>
                    <a:gd name="connsiteX76" fmla="*/ 3580 w 10000"/>
                    <a:gd name="connsiteY76" fmla="*/ 341 h 10000"/>
                    <a:gd name="connsiteX77" fmla="*/ 3524 w 10000"/>
                    <a:gd name="connsiteY77" fmla="*/ 409 h 10000"/>
                    <a:gd name="connsiteX78" fmla="*/ 3484 w 10000"/>
                    <a:gd name="connsiteY78" fmla="*/ 472 h 10000"/>
                    <a:gd name="connsiteX79" fmla="*/ 3452 w 10000"/>
                    <a:gd name="connsiteY79" fmla="*/ 548 h 10000"/>
                    <a:gd name="connsiteX80" fmla="*/ 3424 w 10000"/>
                    <a:gd name="connsiteY80" fmla="*/ 619 h 10000"/>
                    <a:gd name="connsiteX81" fmla="*/ 3400 w 10000"/>
                    <a:gd name="connsiteY81" fmla="*/ 699 h 10000"/>
                    <a:gd name="connsiteX82" fmla="*/ 3400 w 10000"/>
                    <a:gd name="connsiteY82" fmla="*/ 775 h 10000"/>
                    <a:gd name="connsiteX83" fmla="*/ 3400 w 10000"/>
                    <a:gd name="connsiteY83" fmla="*/ 775 h 10000"/>
                    <a:gd name="connsiteX84" fmla="*/ 3400 w 10000"/>
                    <a:gd name="connsiteY84" fmla="*/ 842 h 10000"/>
                    <a:gd name="connsiteX85" fmla="*/ 3415 w 10000"/>
                    <a:gd name="connsiteY85" fmla="*/ 906 h 10000"/>
                    <a:gd name="connsiteX86" fmla="*/ 3439 w 10000"/>
                    <a:gd name="connsiteY86" fmla="*/ 969 h 10000"/>
                    <a:gd name="connsiteX87" fmla="*/ 3456 w 10000"/>
                    <a:gd name="connsiteY87" fmla="*/ 1019 h 10000"/>
                    <a:gd name="connsiteX88" fmla="*/ 3484 w 10000"/>
                    <a:gd name="connsiteY88" fmla="*/ 1070 h 10000"/>
                    <a:gd name="connsiteX89" fmla="*/ 3519 w 10000"/>
                    <a:gd name="connsiteY89" fmla="*/ 1116 h 10000"/>
                    <a:gd name="connsiteX90" fmla="*/ 3547 w 10000"/>
                    <a:gd name="connsiteY90" fmla="*/ 1158 h 10000"/>
                    <a:gd name="connsiteX91" fmla="*/ 3590 w 10000"/>
                    <a:gd name="connsiteY91" fmla="*/ 1192 h 10000"/>
                    <a:gd name="connsiteX92" fmla="*/ 3651 w 10000"/>
                    <a:gd name="connsiteY92" fmla="*/ 1247 h 10000"/>
                    <a:gd name="connsiteX93" fmla="*/ 3712 w 10000"/>
                    <a:gd name="connsiteY93" fmla="*/ 1293 h 10000"/>
                    <a:gd name="connsiteX94" fmla="*/ 3769 w 10000"/>
                    <a:gd name="connsiteY94" fmla="*/ 1323 h 10000"/>
                    <a:gd name="connsiteX95" fmla="*/ 3769 w 10000"/>
                    <a:gd name="connsiteY95" fmla="*/ 1323 h 10000"/>
                    <a:gd name="connsiteX96" fmla="*/ 3814 w 10000"/>
                    <a:gd name="connsiteY96" fmla="*/ 1344 h 10000"/>
                    <a:gd name="connsiteX97" fmla="*/ 3857 w 10000"/>
                    <a:gd name="connsiteY97" fmla="*/ 1373 h 10000"/>
                    <a:gd name="connsiteX98" fmla="*/ 3888 w 10000"/>
                    <a:gd name="connsiteY98" fmla="*/ 1398 h 10000"/>
                    <a:gd name="connsiteX99" fmla="*/ 3919 w 10000"/>
                    <a:gd name="connsiteY99" fmla="*/ 1424 h 10000"/>
                    <a:gd name="connsiteX100" fmla="*/ 3942 w 10000"/>
                    <a:gd name="connsiteY100" fmla="*/ 1453 h 10000"/>
                    <a:gd name="connsiteX101" fmla="*/ 3955 w 10000"/>
                    <a:gd name="connsiteY101" fmla="*/ 1479 h 10000"/>
                    <a:gd name="connsiteX102" fmla="*/ 3959 w 10000"/>
                    <a:gd name="connsiteY102" fmla="*/ 1512 h 10000"/>
                    <a:gd name="connsiteX103" fmla="*/ 3959 w 10000"/>
                    <a:gd name="connsiteY103" fmla="*/ 1537 h 10000"/>
                    <a:gd name="connsiteX104" fmla="*/ 3955 w 10000"/>
                    <a:gd name="connsiteY104" fmla="*/ 1563 h 10000"/>
                    <a:gd name="connsiteX105" fmla="*/ 3942 w 10000"/>
                    <a:gd name="connsiteY105" fmla="*/ 1588 h 10000"/>
                    <a:gd name="connsiteX106" fmla="*/ 3919 w 10000"/>
                    <a:gd name="connsiteY106" fmla="*/ 1605 h 10000"/>
                    <a:gd name="connsiteX107" fmla="*/ 3888 w 10000"/>
                    <a:gd name="connsiteY107" fmla="*/ 1626 h 10000"/>
                    <a:gd name="connsiteX108" fmla="*/ 3857 w 10000"/>
                    <a:gd name="connsiteY108" fmla="*/ 1643 h 10000"/>
                    <a:gd name="connsiteX109" fmla="*/ 3814 w 10000"/>
                    <a:gd name="connsiteY109" fmla="*/ 1655 h 10000"/>
                    <a:gd name="connsiteX110" fmla="*/ 3769 w 10000"/>
                    <a:gd name="connsiteY110" fmla="*/ 1664 h 10000"/>
                    <a:gd name="connsiteX111" fmla="*/ 3712 w 10000"/>
                    <a:gd name="connsiteY111" fmla="*/ 1664 h 10000"/>
                    <a:gd name="connsiteX112" fmla="*/ 0 w 10000"/>
                    <a:gd name="connsiteY112" fmla="*/ 1664 h 10000"/>
                    <a:gd name="connsiteX113" fmla="*/ 0 w 10000"/>
                    <a:gd name="connsiteY113" fmla="*/ 5206 h 10000"/>
                    <a:gd name="connsiteX114" fmla="*/ 0 w 10000"/>
                    <a:gd name="connsiteY114" fmla="*/ 5206 h 10000"/>
                    <a:gd name="connsiteX115" fmla="*/ 36 w 10000"/>
                    <a:gd name="connsiteY115" fmla="*/ 5240 h 10000"/>
                    <a:gd name="connsiteX116" fmla="*/ 68 w 10000"/>
                    <a:gd name="connsiteY116" fmla="*/ 5257 h 10000"/>
                    <a:gd name="connsiteX117" fmla="*/ 111 w 10000"/>
                    <a:gd name="connsiteY117" fmla="*/ 5265 h 10000"/>
                    <a:gd name="connsiteX118" fmla="*/ 163 w 10000"/>
                    <a:gd name="connsiteY118" fmla="*/ 5253 h 10000"/>
                    <a:gd name="connsiteX119" fmla="*/ 206 w 10000"/>
                    <a:gd name="connsiteY119" fmla="*/ 5232 h 10000"/>
                    <a:gd name="connsiteX120" fmla="*/ 248 w 10000"/>
                    <a:gd name="connsiteY120" fmla="*/ 5202 h 10000"/>
                    <a:gd name="connsiteX121" fmla="*/ 290 w 10000"/>
                    <a:gd name="connsiteY121" fmla="*/ 5152 h 10000"/>
                    <a:gd name="connsiteX122" fmla="*/ 332 w 10000"/>
                    <a:gd name="connsiteY122" fmla="*/ 5088 h 10000"/>
                    <a:gd name="connsiteX123" fmla="*/ 332 w 10000"/>
                    <a:gd name="connsiteY123" fmla="*/ 5088 h 10000"/>
                    <a:gd name="connsiteX124" fmla="*/ 369 w 10000"/>
                    <a:gd name="connsiteY124" fmla="*/ 5038 h 10000"/>
                    <a:gd name="connsiteX125" fmla="*/ 413 w 10000"/>
                    <a:gd name="connsiteY125" fmla="*/ 4983 h 10000"/>
                    <a:gd name="connsiteX126" fmla="*/ 472 w 10000"/>
                    <a:gd name="connsiteY126" fmla="*/ 4920 h 10000"/>
                    <a:gd name="connsiteX127" fmla="*/ 516 w 10000"/>
                    <a:gd name="connsiteY127" fmla="*/ 4886 h 10000"/>
                    <a:gd name="connsiteX128" fmla="*/ 556 w 10000"/>
                    <a:gd name="connsiteY128" fmla="*/ 4857 h 10000"/>
                    <a:gd name="connsiteX129" fmla="*/ 601 w 10000"/>
                    <a:gd name="connsiteY129" fmla="*/ 4832 h 10000"/>
                    <a:gd name="connsiteX130" fmla="*/ 659 w 10000"/>
                    <a:gd name="connsiteY130" fmla="*/ 4806 h 10000"/>
                    <a:gd name="connsiteX131" fmla="*/ 723 w 10000"/>
                    <a:gd name="connsiteY131" fmla="*/ 4781 h 10000"/>
                    <a:gd name="connsiteX132" fmla="*/ 782 w 10000"/>
                    <a:gd name="connsiteY132" fmla="*/ 4768 h 10000"/>
                    <a:gd name="connsiteX133" fmla="*/ 851 w 10000"/>
                    <a:gd name="connsiteY133" fmla="*/ 4756 h 10000"/>
                    <a:gd name="connsiteX134" fmla="*/ 931 w 10000"/>
                    <a:gd name="connsiteY134" fmla="*/ 4747 h 10000"/>
                    <a:gd name="connsiteX135" fmla="*/ 931 w 10000"/>
                    <a:gd name="connsiteY135" fmla="*/ 4747 h 10000"/>
                    <a:gd name="connsiteX136" fmla="*/ 1019 w 10000"/>
                    <a:gd name="connsiteY136" fmla="*/ 4756 h 10000"/>
                    <a:gd name="connsiteX137" fmla="*/ 1101 w 10000"/>
                    <a:gd name="connsiteY137" fmla="*/ 4773 h 10000"/>
                    <a:gd name="connsiteX138" fmla="*/ 1186 w 10000"/>
                    <a:gd name="connsiteY138" fmla="*/ 4794 h 10000"/>
                    <a:gd name="connsiteX139" fmla="*/ 1259 w 10000"/>
                    <a:gd name="connsiteY139" fmla="*/ 4832 h 10000"/>
                    <a:gd name="connsiteX140" fmla="*/ 1339 w 10000"/>
                    <a:gd name="connsiteY140" fmla="*/ 4869 h 10000"/>
                    <a:gd name="connsiteX141" fmla="*/ 1408 w 10000"/>
                    <a:gd name="connsiteY141" fmla="*/ 4920 h 10000"/>
                    <a:gd name="connsiteX142" fmla="*/ 1478 w 10000"/>
                    <a:gd name="connsiteY142" fmla="*/ 4975 h 10000"/>
                    <a:gd name="connsiteX143" fmla="*/ 1533 w 10000"/>
                    <a:gd name="connsiteY143" fmla="*/ 5034 h 10000"/>
                    <a:gd name="connsiteX144" fmla="*/ 1588 w 10000"/>
                    <a:gd name="connsiteY144" fmla="*/ 5101 h 10000"/>
                    <a:gd name="connsiteX145" fmla="*/ 1635 w 10000"/>
                    <a:gd name="connsiteY145" fmla="*/ 5177 h 10000"/>
                    <a:gd name="connsiteX146" fmla="*/ 1685 w 10000"/>
                    <a:gd name="connsiteY146" fmla="*/ 5257 h 10000"/>
                    <a:gd name="connsiteX147" fmla="*/ 1718 w 10000"/>
                    <a:gd name="connsiteY147" fmla="*/ 5341 h 10000"/>
                    <a:gd name="connsiteX148" fmla="*/ 1747 w 10000"/>
                    <a:gd name="connsiteY148" fmla="*/ 5430 h 10000"/>
                    <a:gd name="connsiteX149" fmla="*/ 1768 w 10000"/>
                    <a:gd name="connsiteY149" fmla="*/ 5522 h 10000"/>
                    <a:gd name="connsiteX150" fmla="*/ 1782 w 10000"/>
                    <a:gd name="connsiteY150" fmla="*/ 5619 h 10000"/>
                    <a:gd name="connsiteX151" fmla="*/ 1787 w 10000"/>
                    <a:gd name="connsiteY151" fmla="*/ 5720 h 10000"/>
                    <a:gd name="connsiteX152" fmla="*/ 1787 w 10000"/>
                    <a:gd name="connsiteY152" fmla="*/ 5720 h 10000"/>
                    <a:gd name="connsiteX153" fmla="*/ 1782 w 10000"/>
                    <a:gd name="connsiteY153" fmla="*/ 5817 h 10000"/>
                    <a:gd name="connsiteX154" fmla="*/ 1768 w 10000"/>
                    <a:gd name="connsiteY154" fmla="*/ 5914 h 10000"/>
                    <a:gd name="connsiteX155" fmla="*/ 1747 w 10000"/>
                    <a:gd name="connsiteY155" fmla="*/ 6007 h 10000"/>
                    <a:gd name="connsiteX156" fmla="*/ 1718 w 10000"/>
                    <a:gd name="connsiteY156" fmla="*/ 6095 h 10000"/>
                    <a:gd name="connsiteX157" fmla="*/ 1685 w 10000"/>
                    <a:gd name="connsiteY157" fmla="*/ 6179 h 10000"/>
                    <a:gd name="connsiteX158" fmla="*/ 1635 w 10000"/>
                    <a:gd name="connsiteY158" fmla="*/ 6259 h 10000"/>
                    <a:gd name="connsiteX159" fmla="*/ 1588 w 10000"/>
                    <a:gd name="connsiteY159" fmla="*/ 6335 h 10000"/>
                    <a:gd name="connsiteX160" fmla="*/ 1533 w 10000"/>
                    <a:gd name="connsiteY160" fmla="*/ 6398 h 10000"/>
                    <a:gd name="connsiteX161" fmla="*/ 1478 w 10000"/>
                    <a:gd name="connsiteY161" fmla="*/ 6462 h 10000"/>
                    <a:gd name="connsiteX162" fmla="*/ 1408 w 10000"/>
                    <a:gd name="connsiteY162" fmla="*/ 6516 h 10000"/>
                    <a:gd name="connsiteX163" fmla="*/ 1339 w 10000"/>
                    <a:gd name="connsiteY163" fmla="*/ 6567 h 10000"/>
                    <a:gd name="connsiteX164" fmla="*/ 1259 w 10000"/>
                    <a:gd name="connsiteY164" fmla="*/ 6605 h 10000"/>
                    <a:gd name="connsiteX165" fmla="*/ 1186 w 10000"/>
                    <a:gd name="connsiteY165" fmla="*/ 6643 h 10000"/>
                    <a:gd name="connsiteX166" fmla="*/ 1101 w 10000"/>
                    <a:gd name="connsiteY166" fmla="*/ 6664 h 10000"/>
                    <a:gd name="connsiteX167" fmla="*/ 1019 w 10000"/>
                    <a:gd name="connsiteY167" fmla="*/ 6681 h 10000"/>
                    <a:gd name="connsiteX168" fmla="*/ 931 w 10000"/>
                    <a:gd name="connsiteY168" fmla="*/ 6681 h 10000"/>
                    <a:gd name="connsiteX169" fmla="*/ 931 w 10000"/>
                    <a:gd name="connsiteY169" fmla="*/ 6681 h 10000"/>
                    <a:gd name="connsiteX170" fmla="*/ 851 w 10000"/>
                    <a:gd name="connsiteY170" fmla="*/ 6681 h 10000"/>
                    <a:gd name="connsiteX171" fmla="*/ 782 w 10000"/>
                    <a:gd name="connsiteY171" fmla="*/ 6668 h 10000"/>
                    <a:gd name="connsiteX172" fmla="*/ 723 w 10000"/>
                    <a:gd name="connsiteY172" fmla="*/ 6651 h 10000"/>
                    <a:gd name="connsiteX173" fmla="*/ 659 w 10000"/>
                    <a:gd name="connsiteY173" fmla="*/ 6630 h 10000"/>
                    <a:gd name="connsiteX174" fmla="*/ 601 w 10000"/>
                    <a:gd name="connsiteY174" fmla="*/ 6605 h 10000"/>
                    <a:gd name="connsiteX175" fmla="*/ 556 w 10000"/>
                    <a:gd name="connsiteY175" fmla="*/ 6575 h 10000"/>
                    <a:gd name="connsiteX176" fmla="*/ 516 w 10000"/>
                    <a:gd name="connsiteY176" fmla="*/ 6550 h 10000"/>
                    <a:gd name="connsiteX177" fmla="*/ 472 w 10000"/>
                    <a:gd name="connsiteY177" fmla="*/ 6516 h 10000"/>
                    <a:gd name="connsiteX178" fmla="*/ 413 w 10000"/>
                    <a:gd name="connsiteY178" fmla="*/ 6453 h 10000"/>
                    <a:gd name="connsiteX179" fmla="*/ 369 w 10000"/>
                    <a:gd name="connsiteY179" fmla="*/ 6398 h 10000"/>
                    <a:gd name="connsiteX180" fmla="*/ 332 w 10000"/>
                    <a:gd name="connsiteY180" fmla="*/ 6348 h 10000"/>
                    <a:gd name="connsiteX181" fmla="*/ 332 w 10000"/>
                    <a:gd name="connsiteY181" fmla="*/ 6348 h 10000"/>
                    <a:gd name="connsiteX182" fmla="*/ 290 w 10000"/>
                    <a:gd name="connsiteY182" fmla="*/ 6285 h 10000"/>
                    <a:gd name="connsiteX183" fmla="*/ 248 w 10000"/>
                    <a:gd name="connsiteY183" fmla="*/ 6234 h 10000"/>
                    <a:gd name="connsiteX184" fmla="*/ 206 w 10000"/>
                    <a:gd name="connsiteY184" fmla="*/ 6205 h 10000"/>
                    <a:gd name="connsiteX185" fmla="*/ 163 w 10000"/>
                    <a:gd name="connsiteY185" fmla="*/ 6179 h 10000"/>
                    <a:gd name="connsiteX186" fmla="*/ 111 w 10000"/>
                    <a:gd name="connsiteY186" fmla="*/ 6171 h 10000"/>
                    <a:gd name="connsiteX187" fmla="*/ 68 w 10000"/>
                    <a:gd name="connsiteY187" fmla="*/ 6179 h 10000"/>
                    <a:gd name="connsiteX188" fmla="*/ 36 w 10000"/>
                    <a:gd name="connsiteY188" fmla="*/ 6196 h 10000"/>
                    <a:gd name="connsiteX189" fmla="*/ 0 w 10000"/>
                    <a:gd name="connsiteY189" fmla="*/ 6230 h 10000"/>
                    <a:gd name="connsiteX190" fmla="*/ 0 w 10000"/>
                    <a:gd name="connsiteY190" fmla="*/ 10000 h 10000"/>
                    <a:gd name="connsiteX191" fmla="*/ 9166 w 10000"/>
                    <a:gd name="connsiteY191"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303 w 10000"/>
                    <a:gd name="connsiteY8" fmla="*/ 5265 h 10000"/>
                    <a:gd name="connsiteX9" fmla="*/ 9276 w 10000"/>
                    <a:gd name="connsiteY9" fmla="*/ 5257 h 10000"/>
                    <a:gd name="connsiteX10" fmla="*/ 9257 w 10000"/>
                    <a:gd name="connsiteY10" fmla="*/ 5244 h 10000"/>
                    <a:gd name="connsiteX11" fmla="*/ 9230 w 10000"/>
                    <a:gd name="connsiteY11" fmla="*/ 5227 h 10000"/>
                    <a:gd name="connsiteX12" fmla="*/ 9207 w 10000"/>
                    <a:gd name="connsiteY12" fmla="*/ 5202 h 10000"/>
                    <a:gd name="connsiteX13" fmla="*/ 9193 w 10000"/>
                    <a:gd name="connsiteY13" fmla="*/ 5168 h 10000"/>
                    <a:gd name="connsiteX14" fmla="*/ 9181 w 10000"/>
                    <a:gd name="connsiteY14" fmla="*/ 5131 h 10000"/>
                    <a:gd name="connsiteX15" fmla="*/ 9176 w 10000"/>
                    <a:gd name="connsiteY15" fmla="*/ 5088 h 10000"/>
                    <a:gd name="connsiteX16" fmla="*/ 9166 w 10000"/>
                    <a:gd name="connsiteY16" fmla="*/ 5046 h 10000"/>
                    <a:gd name="connsiteX17" fmla="*/ 9166 w 10000"/>
                    <a:gd name="connsiteY17" fmla="*/ 1664 h 10000"/>
                    <a:gd name="connsiteX18" fmla="*/ 5210 w 10000"/>
                    <a:gd name="connsiteY18" fmla="*/ 1664 h 10000"/>
                    <a:gd name="connsiteX19" fmla="*/ 5210 w 10000"/>
                    <a:gd name="connsiteY19" fmla="*/ 1664 h 10000"/>
                    <a:gd name="connsiteX20" fmla="*/ 5154 w 10000"/>
                    <a:gd name="connsiteY20" fmla="*/ 1664 h 10000"/>
                    <a:gd name="connsiteX21" fmla="*/ 5103 w 10000"/>
                    <a:gd name="connsiteY21" fmla="*/ 1655 h 10000"/>
                    <a:gd name="connsiteX22" fmla="*/ 5063 w 10000"/>
                    <a:gd name="connsiteY22" fmla="*/ 1643 h 10000"/>
                    <a:gd name="connsiteX23" fmla="*/ 5031 w 10000"/>
                    <a:gd name="connsiteY23" fmla="*/ 1626 h 10000"/>
                    <a:gd name="connsiteX24" fmla="*/ 5002 w 10000"/>
                    <a:gd name="connsiteY24" fmla="*/ 1605 h 10000"/>
                    <a:gd name="connsiteX25" fmla="*/ 4977 w 10000"/>
                    <a:gd name="connsiteY25" fmla="*/ 1588 h 10000"/>
                    <a:gd name="connsiteX26" fmla="*/ 4965 w 10000"/>
                    <a:gd name="connsiteY26" fmla="*/ 1563 h 10000"/>
                    <a:gd name="connsiteX27" fmla="*/ 4961 w 10000"/>
                    <a:gd name="connsiteY27" fmla="*/ 1537 h 10000"/>
                    <a:gd name="connsiteX28" fmla="*/ 4961 w 10000"/>
                    <a:gd name="connsiteY28" fmla="*/ 1512 h 10000"/>
                    <a:gd name="connsiteX29" fmla="*/ 4965 w 10000"/>
                    <a:gd name="connsiteY29" fmla="*/ 1479 h 10000"/>
                    <a:gd name="connsiteX30" fmla="*/ 4977 w 10000"/>
                    <a:gd name="connsiteY30" fmla="*/ 1453 h 10000"/>
                    <a:gd name="connsiteX31" fmla="*/ 5002 w 10000"/>
                    <a:gd name="connsiteY31" fmla="*/ 1424 h 10000"/>
                    <a:gd name="connsiteX32" fmla="*/ 5031 w 10000"/>
                    <a:gd name="connsiteY32" fmla="*/ 1398 h 10000"/>
                    <a:gd name="connsiteX33" fmla="*/ 5063 w 10000"/>
                    <a:gd name="connsiteY33" fmla="*/ 1373 h 10000"/>
                    <a:gd name="connsiteX34" fmla="*/ 5103 w 10000"/>
                    <a:gd name="connsiteY34" fmla="*/ 1344 h 10000"/>
                    <a:gd name="connsiteX35" fmla="*/ 5154 w 10000"/>
                    <a:gd name="connsiteY35" fmla="*/ 1323 h 10000"/>
                    <a:gd name="connsiteX36" fmla="*/ 5154 w 10000"/>
                    <a:gd name="connsiteY36" fmla="*/ 1323 h 10000"/>
                    <a:gd name="connsiteX37" fmla="*/ 5210 w 10000"/>
                    <a:gd name="connsiteY37" fmla="*/ 1293 h 10000"/>
                    <a:gd name="connsiteX38" fmla="*/ 5271 w 10000"/>
                    <a:gd name="connsiteY38" fmla="*/ 1247 h 10000"/>
                    <a:gd name="connsiteX39" fmla="*/ 5341 w 10000"/>
                    <a:gd name="connsiteY39" fmla="*/ 1192 h 10000"/>
                    <a:gd name="connsiteX40" fmla="*/ 5374 w 10000"/>
                    <a:gd name="connsiteY40" fmla="*/ 1158 h 10000"/>
                    <a:gd name="connsiteX41" fmla="*/ 5411 w 10000"/>
                    <a:gd name="connsiteY41" fmla="*/ 1116 h 10000"/>
                    <a:gd name="connsiteX42" fmla="*/ 5438 w 10000"/>
                    <a:gd name="connsiteY42" fmla="*/ 1070 h 10000"/>
                    <a:gd name="connsiteX43" fmla="*/ 5465 w 10000"/>
                    <a:gd name="connsiteY43" fmla="*/ 1019 h 10000"/>
                    <a:gd name="connsiteX44" fmla="*/ 5495 w 10000"/>
                    <a:gd name="connsiteY44" fmla="*/ 969 h 10000"/>
                    <a:gd name="connsiteX45" fmla="*/ 5507 w 10000"/>
                    <a:gd name="connsiteY45" fmla="*/ 906 h 10000"/>
                    <a:gd name="connsiteX46" fmla="*/ 5521 w 10000"/>
                    <a:gd name="connsiteY46" fmla="*/ 842 h 10000"/>
                    <a:gd name="connsiteX47" fmla="*/ 5525 w 10000"/>
                    <a:gd name="connsiteY47" fmla="*/ 775 h 10000"/>
                    <a:gd name="connsiteX48" fmla="*/ 5525 w 10000"/>
                    <a:gd name="connsiteY48" fmla="*/ 775 h 10000"/>
                    <a:gd name="connsiteX49" fmla="*/ 5521 w 10000"/>
                    <a:gd name="connsiteY49" fmla="*/ 699 h 10000"/>
                    <a:gd name="connsiteX50" fmla="*/ 5499 w 10000"/>
                    <a:gd name="connsiteY50" fmla="*/ 619 h 10000"/>
                    <a:gd name="connsiteX51" fmla="*/ 5481 w 10000"/>
                    <a:gd name="connsiteY51" fmla="*/ 548 h 10000"/>
                    <a:gd name="connsiteX52" fmla="*/ 5438 w 10000"/>
                    <a:gd name="connsiteY52" fmla="*/ 472 h 10000"/>
                    <a:gd name="connsiteX53" fmla="*/ 5396 w 10000"/>
                    <a:gd name="connsiteY53" fmla="*/ 409 h 10000"/>
                    <a:gd name="connsiteX54" fmla="*/ 5341 w 10000"/>
                    <a:gd name="connsiteY54" fmla="*/ 341 h 10000"/>
                    <a:gd name="connsiteX55" fmla="*/ 5283 w 10000"/>
                    <a:gd name="connsiteY55" fmla="*/ 282 h 10000"/>
                    <a:gd name="connsiteX56" fmla="*/ 5214 w 10000"/>
                    <a:gd name="connsiteY56" fmla="*/ 227 h 10000"/>
                    <a:gd name="connsiteX57" fmla="*/ 5142 w 10000"/>
                    <a:gd name="connsiteY57" fmla="*/ 177 h 10000"/>
                    <a:gd name="connsiteX58" fmla="*/ 5058 w 10000"/>
                    <a:gd name="connsiteY58" fmla="*/ 135 h 10000"/>
                    <a:gd name="connsiteX59" fmla="*/ 4965 w 10000"/>
                    <a:gd name="connsiteY59" fmla="*/ 97 h 10000"/>
                    <a:gd name="connsiteX60" fmla="*/ 4876 w 10000"/>
                    <a:gd name="connsiteY60" fmla="*/ 63 h 10000"/>
                    <a:gd name="connsiteX61" fmla="*/ 4778 w 10000"/>
                    <a:gd name="connsiteY61" fmla="*/ 38 h 10000"/>
                    <a:gd name="connsiteX62" fmla="*/ 4674 w 10000"/>
                    <a:gd name="connsiteY62" fmla="*/ 13 h 10000"/>
                    <a:gd name="connsiteX63" fmla="*/ 4569 w 10000"/>
                    <a:gd name="connsiteY63" fmla="*/ 8 h 10000"/>
                    <a:gd name="connsiteX64" fmla="*/ 4460 w 10000"/>
                    <a:gd name="connsiteY64" fmla="*/ 0 h 10000"/>
                    <a:gd name="connsiteX65" fmla="*/ 4460 w 10000"/>
                    <a:gd name="connsiteY65" fmla="*/ 0 h 10000"/>
                    <a:gd name="connsiteX66" fmla="*/ 4350 w 10000"/>
                    <a:gd name="connsiteY66" fmla="*/ 8 h 10000"/>
                    <a:gd name="connsiteX67" fmla="*/ 4246 w 10000"/>
                    <a:gd name="connsiteY67" fmla="*/ 13 h 10000"/>
                    <a:gd name="connsiteX68" fmla="*/ 4141 w 10000"/>
                    <a:gd name="connsiteY68" fmla="*/ 38 h 10000"/>
                    <a:gd name="connsiteX69" fmla="*/ 4042 w 10000"/>
                    <a:gd name="connsiteY69" fmla="*/ 63 h 10000"/>
                    <a:gd name="connsiteX70" fmla="*/ 3955 w 10000"/>
                    <a:gd name="connsiteY70" fmla="*/ 97 h 10000"/>
                    <a:gd name="connsiteX71" fmla="*/ 3865 w 10000"/>
                    <a:gd name="connsiteY71" fmla="*/ 135 h 10000"/>
                    <a:gd name="connsiteX72" fmla="*/ 3783 w 10000"/>
                    <a:gd name="connsiteY72" fmla="*/ 177 h 10000"/>
                    <a:gd name="connsiteX73" fmla="*/ 3712 w 10000"/>
                    <a:gd name="connsiteY73" fmla="*/ 227 h 10000"/>
                    <a:gd name="connsiteX74" fmla="*/ 3647 w 10000"/>
                    <a:gd name="connsiteY74" fmla="*/ 282 h 10000"/>
                    <a:gd name="connsiteX75" fmla="*/ 3580 w 10000"/>
                    <a:gd name="connsiteY75" fmla="*/ 341 h 10000"/>
                    <a:gd name="connsiteX76" fmla="*/ 3524 w 10000"/>
                    <a:gd name="connsiteY76" fmla="*/ 409 h 10000"/>
                    <a:gd name="connsiteX77" fmla="*/ 3484 w 10000"/>
                    <a:gd name="connsiteY77" fmla="*/ 472 h 10000"/>
                    <a:gd name="connsiteX78" fmla="*/ 3452 w 10000"/>
                    <a:gd name="connsiteY78" fmla="*/ 548 h 10000"/>
                    <a:gd name="connsiteX79" fmla="*/ 3424 w 10000"/>
                    <a:gd name="connsiteY79" fmla="*/ 619 h 10000"/>
                    <a:gd name="connsiteX80" fmla="*/ 3400 w 10000"/>
                    <a:gd name="connsiteY80" fmla="*/ 699 h 10000"/>
                    <a:gd name="connsiteX81" fmla="*/ 3400 w 10000"/>
                    <a:gd name="connsiteY81" fmla="*/ 775 h 10000"/>
                    <a:gd name="connsiteX82" fmla="*/ 3400 w 10000"/>
                    <a:gd name="connsiteY82" fmla="*/ 775 h 10000"/>
                    <a:gd name="connsiteX83" fmla="*/ 3400 w 10000"/>
                    <a:gd name="connsiteY83" fmla="*/ 842 h 10000"/>
                    <a:gd name="connsiteX84" fmla="*/ 3415 w 10000"/>
                    <a:gd name="connsiteY84" fmla="*/ 906 h 10000"/>
                    <a:gd name="connsiteX85" fmla="*/ 3439 w 10000"/>
                    <a:gd name="connsiteY85" fmla="*/ 969 h 10000"/>
                    <a:gd name="connsiteX86" fmla="*/ 3456 w 10000"/>
                    <a:gd name="connsiteY86" fmla="*/ 1019 h 10000"/>
                    <a:gd name="connsiteX87" fmla="*/ 3484 w 10000"/>
                    <a:gd name="connsiteY87" fmla="*/ 1070 h 10000"/>
                    <a:gd name="connsiteX88" fmla="*/ 3519 w 10000"/>
                    <a:gd name="connsiteY88" fmla="*/ 1116 h 10000"/>
                    <a:gd name="connsiteX89" fmla="*/ 3547 w 10000"/>
                    <a:gd name="connsiteY89" fmla="*/ 1158 h 10000"/>
                    <a:gd name="connsiteX90" fmla="*/ 3590 w 10000"/>
                    <a:gd name="connsiteY90" fmla="*/ 1192 h 10000"/>
                    <a:gd name="connsiteX91" fmla="*/ 3651 w 10000"/>
                    <a:gd name="connsiteY91" fmla="*/ 1247 h 10000"/>
                    <a:gd name="connsiteX92" fmla="*/ 3712 w 10000"/>
                    <a:gd name="connsiteY92" fmla="*/ 1293 h 10000"/>
                    <a:gd name="connsiteX93" fmla="*/ 3769 w 10000"/>
                    <a:gd name="connsiteY93" fmla="*/ 1323 h 10000"/>
                    <a:gd name="connsiteX94" fmla="*/ 3769 w 10000"/>
                    <a:gd name="connsiteY94" fmla="*/ 1323 h 10000"/>
                    <a:gd name="connsiteX95" fmla="*/ 3814 w 10000"/>
                    <a:gd name="connsiteY95" fmla="*/ 1344 h 10000"/>
                    <a:gd name="connsiteX96" fmla="*/ 3857 w 10000"/>
                    <a:gd name="connsiteY96" fmla="*/ 1373 h 10000"/>
                    <a:gd name="connsiteX97" fmla="*/ 3888 w 10000"/>
                    <a:gd name="connsiteY97" fmla="*/ 1398 h 10000"/>
                    <a:gd name="connsiteX98" fmla="*/ 3919 w 10000"/>
                    <a:gd name="connsiteY98" fmla="*/ 1424 h 10000"/>
                    <a:gd name="connsiteX99" fmla="*/ 3942 w 10000"/>
                    <a:gd name="connsiteY99" fmla="*/ 1453 h 10000"/>
                    <a:gd name="connsiteX100" fmla="*/ 3955 w 10000"/>
                    <a:gd name="connsiteY100" fmla="*/ 1479 h 10000"/>
                    <a:gd name="connsiteX101" fmla="*/ 3959 w 10000"/>
                    <a:gd name="connsiteY101" fmla="*/ 1512 h 10000"/>
                    <a:gd name="connsiteX102" fmla="*/ 3959 w 10000"/>
                    <a:gd name="connsiteY102" fmla="*/ 1537 h 10000"/>
                    <a:gd name="connsiteX103" fmla="*/ 3955 w 10000"/>
                    <a:gd name="connsiteY103" fmla="*/ 1563 h 10000"/>
                    <a:gd name="connsiteX104" fmla="*/ 3942 w 10000"/>
                    <a:gd name="connsiteY104" fmla="*/ 1588 h 10000"/>
                    <a:gd name="connsiteX105" fmla="*/ 3919 w 10000"/>
                    <a:gd name="connsiteY105" fmla="*/ 1605 h 10000"/>
                    <a:gd name="connsiteX106" fmla="*/ 3888 w 10000"/>
                    <a:gd name="connsiteY106" fmla="*/ 1626 h 10000"/>
                    <a:gd name="connsiteX107" fmla="*/ 3857 w 10000"/>
                    <a:gd name="connsiteY107" fmla="*/ 1643 h 10000"/>
                    <a:gd name="connsiteX108" fmla="*/ 3814 w 10000"/>
                    <a:gd name="connsiteY108" fmla="*/ 1655 h 10000"/>
                    <a:gd name="connsiteX109" fmla="*/ 3769 w 10000"/>
                    <a:gd name="connsiteY109" fmla="*/ 1664 h 10000"/>
                    <a:gd name="connsiteX110" fmla="*/ 3712 w 10000"/>
                    <a:gd name="connsiteY110" fmla="*/ 1664 h 10000"/>
                    <a:gd name="connsiteX111" fmla="*/ 0 w 10000"/>
                    <a:gd name="connsiteY111" fmla="*/ 1664 h 10000"/>
                    <a:gd name="connsiteX112" fmla="*/ 0 w 10000"/>
                    <a:gd name="connsiteY112" fmla="*/ 5206 h 10000"/>
                    <a:gd name="connsiteX113" fmla="*/ 0 w 10000"/>
                    <a:gd name="connsiteY113" fmla="*/ 5206 h 10000"/>
                    <a:gd name="connsiteX114" fmla="*/ 36 w 10000"/>
                    <a:gd name="connsiteY114" fmla="*/ 5240 h 10000"/>
                    <a:gd name="connsiteX115" fmla="*/ 68 w 10000"/>
                    <a:gd name="connsiteY115" fmla="*/ 5257 h 10000"/>
                    <a:gd name="connsiteX116" fmla="*/ 111 w 10000"/>
                    <a:gd name="connsiteY116" fmla="*/ 5265 h 10000"/>
                    <a:gd name="connsiteX117" fmla="*/ 163 w 10000"/>
                    <a:gd name="connsiteY117" fmla="*/ 5253 h 10000"/>
                    <a:gd name="connsiteX118" fmla="*/ 206 w 10000"/>
                    <a:gd name="connsiteY118" fmla="*/ 5232 h 10000"/>
                    <a:gd name="connsiteX119" fmla="*/ 248 w 10000"/>
                    <a:gd name="connsiteY119" fmla="*/ 5202 h 10000"/>
                    <a:gd name="connsiteX120" fmla="*/ 290 w 10000"/>
                    <a:gd name="connsiteY120" fmla="*/ 5152 h 10000"/>
                    <a:gd name="connsiteX121" fmla="*/ 332 w 10000"/>
                    <a:gd name="connsiteY121" fmla="*/ 5088 h 10000"/>
                    <a:gd name="connsiteX122" fmla="*/ 332 w 10000"/>
                    <a:gd name="connsiteY122" fmla="*/ 5088 h 10000"/>
                    <a:gd name="connsiteX123" fmla="*/ 369 w 10000"/>
                    <a:gd name="connsiteY123" fmla="*/ 5038 h 10000"/>
                    <a:gd name="connsiteX124" fmla="*/ 413 w 10000"/>
                    <a:gd name="connsiteY124" fmla="*/ 4983 h 10000"/>
                    <a:gd name="connsiteX125" fmla="*/ 472 w 10000"/>
                    <a:gd name="connsiteY125" fmla="*/ 4920 h 10000"/>
                    <a:gd name="connsiteX126" fmla="*/ 516 w 10000"/>
                    <a:gd name="connsiteY126" fmla="*/ 4886 h 10000"/>
                    <a:gd name="connsiteX127" fmla="*/ 556 w 10000"/>
                    <a:gd name="connsiteY127" fmla="*/ 4857 h 10000"/>
                    <a:gd name="connsiteX128" fmla="*/ 601 w 10000"/>
                    <a:gd name="connsiteY128" fmla="*/ 4832 h 10000"/>
                    <a:gd name="connsiteX129" fmla="*/ 659 w 10000"/>
                    <a:gd name="connsiteY129" fmla="*/ 4806 h 10000"/>
                    <a:gd name="connsiteX130" fmla="*/ 723 w 10000"/>
                    <a:gd name="connsiteY130" fmla="*/ 4781 h 10000"/>
                    <a:gd name="connsiteX131" fmla="*/ 782 w 10000"/>
                    <a:gd name="connsiteY131" fmla="*/ 4768 h 10000"/>
                    <a:gd name="connsiteX132" fmla="*/ 851 w 10000"/>
                    <a:gd name="connsiteY132" fmla="*/ 4756 h 10000"/>
                    <a:gd name="connsiteX133" fmla="*/ 931 w 10000"/>
                    <a:gd name="connsiteY133" fmla="*/ 4747 h 10000"/>
                    <a:gd name="connsiteX134" fmla="*/ 931 w 10000"/>
                    <a:gd name="connsiteY134" fmla="*/ 4747 h 10000"/>
                    <a:gd name="connsiteX135" fmla="*/ 1019 w 10000"/>
                    <a:gd name="connsiteY135" fmla="*/ 4756 h 10000"/>
                    <a:gd name="connsiteX136" fmla="*/ 1101 w 10000"/>
                    <a:gd name="connsiteY136" fmla="*/ 4773 h 10000"/>
                    <a:gd name="connsiteX137" fmla="*/ 1186 w 10000"/>
                    <a:gd name="connsiteY137" fmla="*/ 4794 h 10000"/>
                    <a:gd name="connsiteX138" fmla="*/ 1259 w 10000"/>
                    <a:gd name="connsiteY138" fmla="*/ 4832 h 10000"/>
                    <a:gd name="connsiteX139" fmla="*/ 1339 w 10000"/>
                    <a:gd name="connsiteY139" fmla="*/ 4869 h 10000"/>
                    <a:gd name="connsiteX140" fmla="*/ 1408 w 10000"/>
                    <a:gd name="connsiteY140" fmla="*/ 4920 h 10000"/>
                    <a:gd name="connsiteX141" fmla="*/ 1478 w 10000"/>
                    <a:gd name="connsiteY141" fmla="*/ 4975 h 10000"/>
                    <a:gd name="connsiteX142" fmla="*/ 1533 w 10000"/>
                    <a:gd name="connsiteY142" fmla="*/ 5034 h 10000"/>
                    <a:gd name="connsiteX143" fmla="*/ 1588 w 10000"/>
                    <a:gd name="connsiteY143" fmla="*/ 5101 h 10000"/>
                    <a:gd name="connsiteX144" fmla="*/ 1635 w 10000"/>
                    <a:gd name="connsiteY144" fmla="*/ 5177 h 10000"/>
                    <a:gd name="connsiteX145" fmla="*/ 1685 w 10000"/>
                    <a:gd name="connsiteY145" fmla="*/ 5257 h 10000"/>
                    <a:gd name="connsiteX146" fmla="*/ 1718 w 10000"/>
                    <a:gd name="connsiteY146" fmla="*/ 5341 h 10000"/>
                    <a:gd name="connsiteX147" fmla="*/ 1747 w 10000"/>
                    <a:gd name="connsiteY147" fmla="*/ 5430 h 10000"/>
                    <a:gd name="connsiteX148" fmla="*/ 1768 w 10000"/>
                    <a:gd name="connsiteY148" fmla="*/ 5522 h 10000"/>
                    <a:gd name="connsiteX149" fmla="*/ 1782 w 10000"/>
                    <a:gd name="connsiteY149" fmla="*/ 5619 h 10000"/>
                    <a:gd name="connsiteX150" fmla="*/ 1787 w 10000"/>
                    <a:gd name="connsiteY150" fmla="*/ 5720 h 10000"/>
                    <a:gd name="connsiteX151" fmla="*/ 1787 w 10000"/>
                    <a:gd name="connsiteY151" fmla="*/ 5720 h 10000"/>
                    <a:gd name="connsiteX152" fmla="*/ 1782 w 10000"/>
                    <a:gd name="connsiteY152" fmla="*/ 5817 h 10000"/>
                    <a:gd name="connsiteX153" fmla="*/ 1768 w 10000"/>
                    <a:gd name="connsiteY153" fmla="*/ 5914 h 10000"/>
                    <a:gd name="connsiteX154" fmla="*/ 1747 w 10000"/>
                    <a:gd name="connsiteY154" fmla="*/ 6007 h 10000"/>
                    <a:gd name="connsiteX155" fmla="*/ 1718 w 10000"/>
                    <a:gd name="connsiteY155" fmla="*/ 6095 h 10000"/>
                    <a:gd name="connsiteX156" fmla="*/ 1685 w 10000"/>
                    <a:gd name="connsiteY156" fmla="*/ 6179 h 10000"/>
                    <a:gd name="connsiteX157" fmla="*/ 1635 w 10000"/>
                    <a:gd name="connsiteY157" fmla="*/ 6259 h 10000"/>
                    <a:gd name="connsiteX158" fmla="*/ 1588 w 10000"/>
                    <a:gd name="connsiteY158" fmla="*/ 6335 h 10000"/>
                    <a:gd name="connsiteX159" fmla="*/ 1533 w 10000"/>
                    <a:gd name="connsiteY159" fmla="*/ 6398 h 10000"/>
                    <a:gd name="connsiteX160" fmla="*/ 1478 w 10000"/>
                    <a:gd name="connsiteY160" fmla="*/ 6462 h 10000"/>
                    <a:gd name="connsiteX161" fmla="*/ 1408 w 10000"/>
                    <a:gd name="connsiteY161" fmla="*/ 6516 h 10000"/>
                    <a:gd name="connsiteX162" fmla="*/ 1339 w 10000"/>
                    <a:gd name="connsiteY162" fmla="*/ 6567 h 10000"/>
                    <a:gd name="connsiteX163" fmla="*/ 1259 w 10000"/>
                    <a:gd name="connsiteY163" fmla="*/ 6605 h 10000"/>
                    <a:gd name="connsiteX164" fmla="*/ 1186 w 10000"/>
                    <a:gd name="connsiteY164" fmla="*/ 6643 h 10000"/>
                    <a:gd name="connsiteX165" fmla="*/ 1101 w 10000"/>
                    <a:gd name="connsiteY165" fmla="*/ 6664 h 10000"/>
                    <a:gd name="connsiteX166" fmla="*/ 1019 w 10000"/>
                    <a:gd name="connsiteY166" fmla="*/ 6681 h 10000"/>
                    <a:gd name="connsiteX167" fmla="*/ 931 w 10000"/>
                    <a:gd name="connsiteY167" fmla="*/ 6681 h 10000"/>
                    <a:gd name="connsiteX168" fmla="*/ 931 w 10000"/>
                    <a:gd name="connsiteY168" fmla="*/ 6681 h 10000"/>
                    <a:gd name="connsiteX169" fmla="*/ 851 w 10000"/>
                    <a:gd name="connsiteY169" fmla="*/ 6681 h 10000"/>
                    <a:gd name="connsiteX170" fmla="*/ 782 w 10000"/>
                    <a:gd name="connsiteY170" fmla="*/ 6668 h 10000"/>
                    <a:gd name="connsiteX171" fmla="*/ 723 w 10000"/>
                    <a:gd name="connsiteY171" fmla="*/ 6651 h 10000"/>
                    <a:gd name="connsiteX172" fmla="*/ 659 w 10000"/>
                    <a:gd name="connsiteY172" fmla="*/ 6630 h 10000"/>
                    <a:gd name="connsiteX173" fmla="*/ 601 w 10000"/>
                    <a:gd name="connsiteY173" fmla="*/ 6605 h 10000"/>
                    <a:gd name="connsiteX174" fmla="*/ 556 w 10000"/>
                    <a:gd name="connsiteY174" fmla="*/ 6575 h 10000"/>
                    <a:gd name="connsiteX175" fmla="*/ 516 w 10000"/>
                    <a:gd name="connsiteY175" fmla="*/ 6550 h 10000"/>
                    <a:gd name="connsiteX176" fmla="*/ 472 w 10000"/>
                    <a:gd name="connsiteY176" fmla="*/ 6516 h 10000"/>
                    <a:gd name="connsiteX177" fmla="*/ 413 w 10000"/>
                    <a:gd name="connsiteY177" fmla="*/ 6453 h 10000"/>
                    <a:gd name="connsiteX178" fmla="*/ 369 w 10000"/>
                    <a:gd name="connsiteY178" fmla="*/ 6398 h 10000"/>
                    <a:gd name="connsiteX179" fmla="*/ 332 w 10000"/>
                    <a:gd name="connsiteY179" fmla="*/ 6348 h 10000"/>
                    <a:gd name="connsiteX180" fmla="*/ 332 w 10000"/>
                    <a:gd name="connsiteY180" fmla="*/ 6348 h 10000"/>
                    <a:gd name="connsiteX181" fmla="*/ 290 w 10000"/>
                    <a:gd name="connsiteY181" fmla="*/ 6285 h 10000"/>
                    <a:gd name="connsiteX182" fmla="*/ 248 w 10000"/>
                    <a:gd name="connsiteY182" fmla="*/ 6234 h 10000"/>
                    <a:gd name="connsiteX183" fmla="*/ 206 w 10000"/>
                    <a:gd name="connsiteY183" fmla="*/ 6205 h 10000"/>
                    <a:gd name="connsiteX184" fmla="*/ 163 w 10000"/>
                    <a:gd name="connsiteY184" fmla="*/ 6179 h 10000"/>
                    <a:gd name="connsiteX185" fmla="*/ 111 w 10000"/>
                    <a:gd name="connsiteY185" fmla="*/ 6171 h 10000"/>
                    <a:gd name="connsiteX186" fmla="*/ 68 w 10000"/>
                    <a:gd name="connsiteY186" fmla="*/ 6179 h 10000"/>
                    <a:gd name="connsiteX187" fmla="*/ 36 w 10000"/>
                    <a:gd name="connsiteY187" fmla="*/ 6196 h 10000"/>
                    <a:gd name="connsiteX188" fmla="*/ 0 w 10000"/>
                    <a:gd name="connsiteY188" fmla="*/ 6230 h 10000"/>
                    <a:gd name="connsiteX189" fmla="*/ 0 w 10000"/>
                    <a:gd name="connsiteY189" fmla="*/ 10000 h 10000"/>
                    <a:gd name="connsiteX190" fmla="*/ 9166 w 10000"/>
                    <a:gd name="connsiteY190"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207 w 10000"/>
                    <a:gd name="connsiteY11" fmla="*/ 5202 h 10000"/>
                    <a:gd name="connsiteX12" fmla="*/ 9193 w 10000"/>
                    <a:gd name="connsiteY12" fmla="*/ 5168 h 10000"/>
                    <a:gd name="connsiteX13" fmla="*/ 9181 w 10000"/>
                    <a:gd name="connsiteY13" fmla="*/ 5131 h 10000"/>
                    <a:gd name="connsiteX14" fmla="*/ 9176 w 10000"/>
                    <a:gd name="connsiteY14" fmla="*/ 5088 h 10000"/>
                    <a:gd name="connsiteX15" fmla="*/ 9166 w 10000"/>
                    <a:gd name="connsiteY15" fmla="*/ 5046 h 10000"/>
                    <a:gd name="connsiteX16" fmla="*/ 9166 w 10000"/>
                    <a:gd name="connsiteY16" fmla="*/ 1664 h 10000"/>
                    <a:gd name="connsiteX17" fmla="*/ 5210 w 10000"/>
                    <a:gd name="connsiteY17" fmla="*/ 1664 h 10000"/>
                    <a:gd name="connsiteX18" fmla="*/ 5210 w 10000"/>
                    <a:gd name="connsiteY18" fmla="*/ 1664 h 10000"/>
                    <a:gd name="connsiteX19" fmla="*/ 5154 w 10000"/>
                    <a:gd name="connsiteY19" fmla="*/ 1664 h 10000"/>
                    <a:gd name="connsiteX20" fmla="*/ 5103 w 10000"/>
                    <a:gd name="connsiteY20" fmla="*/ 1655 h 10000"/>
                    <a:gd name="connsiteX21" fmla="*/ 5063 w 10000"/>
                    <a:gd name="connsiteY21" fmla="*/ 1643 h 10000"/>
                    <a:gd name="connsiteX22" fmla="*/ 5031 w 10000"/>
                    <a:gd name="connsiteY22" fmla="*/ 1626 h 10000"/>
                    <a:gd name="connsiteX23" fmla="*/ 5002 w 10000"/>
                    <a:gd name="connsiteY23" fmla="*/ 1605 h 10000"/>
                    <a:gd name="connsiteX24" fmla="*/ 4977 w 10000"/>
                    <a:gd name="connsiteY24" fmla="*/ 1588 h 10000"/>
                    <a:gd name="connsiteX25" fmla="*/ 4965 w 10000"/>
                    <a:gd name="connsiteY25" fmla="*/ 1563 h 10000"/>
                    <a:gd name="connsiteX26" fmla="*/ 4961 w 10000"/>
                    <a:gd name="connsiteY26" fmla="*/ 1537 h 10000"/>
                    <a:gd name="connsiteX27" fmla="*/ 4961 w 10000"/>
                    <a:gd name="connsiteY27" fmla="*/ 1512 h 10000"/>
                    <a:gd name="connsiteX28" fmla="*/ 4965 w 10000"/>
                    <a:gd name="connsiteY28" fmla="*/ 1479 h 10000"/>
                    <a:gd name="connsiteX29" fmla="*/ 4977 w 10000"/>
                    <a:gd name="connsiteY29" fmla="*/ 1453 h 10000"/>
                    <a:gd name="connsiteX30" fmla="*/ 5002 w 10000"/>
                    <a:gd name="connsiteY30" fmla="*/ 1424 h 10000"/>
                    <a:gd name="connsiteX31" fmla="*/ 5031 w 10000"/>
                    <a:gd name="connsiteY31" fmla="*/ 1398 h 10000"/>
                    <a:gd name="connsiteX32" fmla="*/ 5063 w 10000"/>
                    <a:gd name="connsiteY32" fmla="*/ 1373 h 10000"/>
                    <a:gd name="connsiteX33" fmla="*/ 5103 w 10000"/>
                    <a:gd name="connsiteY33" fmla="*/ 1344 h 10000"/>
                    <a:gd name="connsiteX34" fmla="*/ 5154 w 10000"/>
                    <a:gd name="connsiteY34" fmla="*/ 1323 h 10000"/>
                    <a:gd name="connsiteX35" fmla="*/ 5154 w 10000"/>
                    <a:gd name="connsiteY35" fmla="*/ 1323 h 10000"/>
                    <a:gd name="connsiteX36" fmla="*/ 5210 w 10000"/>
                    <a:gd name="connsiteY36" fmla="*/ 1293 h 10000"/>
                    <a:gd name="connsiteX37" fmla="*/ 5271 w 10000"/>
                    <a:gd name="connsiteY37" fmla="*/ 1247 h 10000"/>
                    <a:gd name="connsiteX38" fmla="*/ 5341 w 10000"/>
                    <a:gd name="connsiteY38" fmla="*/ 1192 h 10000"/>
                    <a:gd name="connsiteX39" fmla="*/ 5374 w 10000"/>
                    <a:gd name="connsiteY39" fmla="*/ 1158 h 10000"/>
                    <a:gd name="connsiteX40" fmla="*/ 5411 w 10000"/>
                    <a:gd name="connsiteY40" fmla="*/ 1116 h 10000"/>
                    <a:gd name="connsiteX41" fmla="*/ 5438 w 10000"/>
                    <a:gd name="connsiteY41" fmla="*/ 1070 h 10000"/>
                    <a:gd name="connsiteX42" fmla="*/ 5465 w 10000"/>
                    <a:gd name="connsiteY42" fmla="*/ 1019 h 10000"/>
                    <a:gd name="connsiteX43" fmla="*/ 5495 w 10000"/>
                    <a:gd name="connsiteY43" fmla="*/ 969 h 10000"/>
                    <a:gd name="connsiteX44" fmla="*/ 5507 w 10000"/>
                    <a:gd name="connsiteY44" fmla="*/ 906 h 10000"/>
                    <a:gd name="connsiteX45" fmla="*/ 5521 w 10000"/>
                    <a:gd name="connsiteY45" fmla="*/ 842 h 10000"/>
                    <a:gd name="connsiteX46" fmla="*/ 5525 w 10000"/>
                    <a:gd name="connsiteY46" fmla="*/ 775 h 10000"/>
                    <a:gd name="connsiteX47" fmla="*/ 5525 w 10000"/>
                    <a:gd name="connsiteY47" fmla="*/ 775 h 10000"/>
                    <a:gd name="connsiteX48" fmla="*/ 5521 w 10000"/>
                    <a:gd name="connsiteY48" fmla="*/ 699 h 10000"/>
                    <a:gd name="connsiteX49" fmla="*/ 5499 w 10000"/>
                    <a:gd name="connsiteY49" fmla="*/ 619 h 10000"/>
                    <a:gd name="connsiteX50" fmla="*/ 5481 w 10000"/>
                    <a:gd name="connsiteY50" fmla="*/ 548 h 10000"/>
                    <a:gd name="connsiteX51" fmla="*/ 5438 w 10000"/>
                    <a:gd name="connsiteY51" fmla="*/ 472 h 10000"/>
                    <a:gd name="connsiteX52" fmla="*/ 5396 w 10000"/>
                    <a:gd name="connsiteY52" fmla="*/ 409 h 10000"/>
                    <a:gd name="connsiteX53" fmla="*/ 5341 w 10000"/>
                    <a:gd name="connsiteY53" fmla="*/ 341 h 10000"/>
                    <a:gd name="connsiteX54" fmla="*/ 5283 w 10000"/>
                    <a:gd name="connsiteY54" fmla="*/ 282 h 10000"/>
                    <a:gd name="connsiteX55" fmla="*/ 5214 w 10000"/>
                    <a:gd name="connsiteY55" fmla="*/ 227 h 10000"/>
                    <a:gd name="connsiteX56" fmla="*/ 5142 w 10000"/>
                    <a:gd name="connsiteY56" fmla="*/ 177 h 10000"/>
                    <a:gd name="connsiteX57" fmla="*/ 5058 w 10000"/>
                    <a:gd name="connsiteY57" fmla="*/ 135 h 10000"/>
                    <a:gd name="connsiteX58" fmla="*/ 4965 w 10000"/>
                    <a:gd name="connsiteY58" fmla="*/ 97 h 10000"/>
                    <a:gd name="connsiteX59" fmla="*/ 4876 w 10000"/>
                    <a:gd name="connsiteY59" fmla="*/ 63 h 10000"/>
                    <a:gd name="connsiteX60" fmla="*/ 4778 w 10000"/>
                    <a:gd name="connsiteY60" fmla="*/ 38 h 10000"/>
                    <a:gd name="connsiteX61" fmla="*/ 4674 w 10000"/>
                    <a:gd name="connsiteY61" fmla="*/ 13 h 10000"/>
                    <a:gd name="connsiteX62" fmla="*/ 4569 w 10000"/>
                    <a:gd name="connsiteY62" fmla="*/ 8 h 10000"/>
                    <a:gd name="connsiteX63" fmla="*/ 4460 w 10000"/>
                    <a:gd name="connsiteY63" fmla="*/ 0 h 10000"/>
                    <a:gd name="connsiteX64" fmla="*/ 4460 w 10000"/>
                    <a:gd name="connsiteY64" fmla="*/ 0 h 10000"/>
                    <a:gd name="connsiteX65" fmla="*/ 4350 w 10000"/>
                    <a:gd name="connsiteY65" fmla="*/ 8 h 10000"/>
                    <a:gd name="connsiteX66" fmla="*/ 4246 w 10000"/>
                    <a:gd name="connsiteY66" fmla="*/ 13 h 10000"/>
                    <a:gd name="connsiteX67" fmla="*/ 4141 w 10000"/>
                    <a:gd name="connsiteY67" fmla="*/ 38 h 10000"/>
                    <a:gd name="connsiteX68" fmla="*/ 4042 w 10000"/>
                    <a:gd name="connsiteY68" fmla="*/ 63 h 10000"/>
                    <a:gd name="connsiteX69" fmla="*/ 3955 w 10000"/>
                    <a:gd name="connsiteY69" fmla="*/ 97 h 10000"/>
                    <a:gd name="connsiteX70" fmla="*/ 3865 w 10000"/>
                    <a:gd name="connsiteY70" fmla="*/ 135 h 10000"/>
                    <a:gd name="connsiteX71" fmla="*/ 3783 w 10000"/>
                    <a:gd name="connsiteY71" fmla="*/ 177 h 10000"/>
                    <a:gd name="connsiteX72" fmla="*/ 3712 w 10000"/>
                    <a:gd name="connsiteY72" fmla="*/ 227 h 10000"/>
                    <a:gd name="connsiteX73" fmla="*/ 3647 w 10000"/>
                    <a:gd name="connsiteY73" fmla="*/ 282 h 10000"/>
                    <a:gd name="connsiteX74" fmla="*/ 3580 w 10000"/>
                    <a:gd name="connsiteY74" fmla="*/ 341 h 10000"/>
                    <a:gd name="connsiteX75" fmla="*/ 3524 w 10000"/>
                    <a:gd name="connsiteY75" fmla="*/ 409 h 10000"/>
                    <a:gd name="connsiteX76" fmla="*/ 3484 w 10000"/>
                    <a:gd name="connsiteY76" fmla="*/ 472 h 10000"/>
                    <a:gd name="connsiteX77" fmla="*/ 3452 w 10000"/>
                    <a:gd name="connsiteY77" fmla="*/ 548 h 10000"/>
                    <a:gd name="connsiteX78" fmla="*/ 3424 w 10000"/>
                    <a:gd name="connsiteY78" fmla="*/ 619 h 10000"/>
                    <a:gd name="connsiteX79" fmla="*/ 3400 w 10000"/>
                    <a:gd name="connsiteY79" fmla="*/ 699 h 10000"/>
                    <a:gd name="connsiteX80" fmla="*/ 3400 w 10000"/>
                    <a:gd name="connsiteY80" fmla="*/ 775 h 10000"/>
                    <a:gd name="connsiteX81" fmla="*/ 3400 w 10000"/>
                    <a:gd name="connsiteY81" fmla="*/ 775 h 10000"/>
                    <a:gd name="connsiteX82" fmla="*/ 3400 w 10000"/>
                    <a:gd name="connsiteY82" fmla="*/ 842 h 10000"/>
                    <a:gd name="connsiteX83" fmla="*/ 3415 w 10000"/>
                    <a:gd name="connsiteY83" fmla="*/ 906 h 10000"/>
                    <a:gd name="connsiteX84" fmla="*/ 3439 w 10000"/>
                    <a:gd name="connsiteY84" fmla="*/ 969 h 10000"/>
                    <a:gd name="connsiteX85" fmla="*/ 3456 w 10000"/>
                    <a:gd name="connsiteY85" fmla="*/ 1019 h 10000"/>
                    <a:gd name="connsiteX86" fmla="*/ 3484 w 10000"/>
                    <a:gd name="connsiteY86" fmla="*/ 1070 h 10000"/>
                    <a:gd name="connsiteX87" fmla="*/ 3519 w 10000"/>
                    <a:gd name="connsiteY87" fmla="*/ 1116 h 10000"/>
                    <a:gd name="connsiteX88" fmla="*/ 3547 w 10000"/>
                    <a:gd name="connsiteY88" fmla="*/ 1158 h 10000"/>
                    <a:gd name="connsiteX89" fmla="*/ 3590 w 10000"/>
                    <a:gd name="connsiteY89" fmla="*/ 1192 h 10000"/>
                    <a:gd name="connsiteX90" fmla="*/ 3651 w 10000"/>
                    <a:gd name="connsiteY90" fmla="*/ 1247 h 10000"/>
                    <a:gd name="connsiteX91" fmla="*/ 3712 w 10000"/>
                    <a:gd name="connsiteY91" fmla="*/ 1293 h 10000"/>
                    <a:gd name="connsiteX92" fmla="*/ 3769 w 10000"/>
                    <a:gd name="connsiteY92" fmla="*/ 1323 h 10000"/>
                    <a:gd name="connsiteX93" fmla="*/ 3769 w 10000"/>
                    <a:gd name="connsiteY93" fmla="*/ 1323 h 10000"/>
                    <a:gd name="connsiteX94" fmla="*/ 3814 w 10000"/>
                    <a:gd name="connsiteY94" fmla="*/ 1344 h 10000"/>
                    <a:gd name="connsiteX95" fmla="*/ 3857 w 10000"/>
                    <a:gd name="connsiteY95" fmla="*/ 1373 h 10000"/>
                    <a:gd name="connsiteX96" fmla="*/ 3888 w 10000"/>
                    <a:gd name="connsiteY96" fmla="*/ 1398 h 10000"/>
                    <a:gd name="connsiteX97" fmla="*/ 3919 w 10000"/>
                    <a:gd name="connsiteY97" fmla="*/ 1424 h 10000"/>
                    <a:gd name="connsiteX98" fmla="*/ 3942 w 10000"/>
                    <a:gd name="connsiteY98" fmla="*/ 1453 h 10000"/>
                    <a:gd name="connsiteX99" fmla="*/ 3955 w 10000"/>
                    <a:gd name="connsiteY99" fmla="*/ 1479 h 10000"/>
                    <a:gd name="connsiteX100" fmla="*/ 3959 w 10000"/>
                    <a:gd name="connsiteY100" fmla="*/ 1512 h 10000"/>
                    <a:gd name="connsiteX101" fmla="*/ 3959 w 10000"/>
                    <a:gd name="connsiteY101" fmla="*/ 1537 h 10000"/>
                    <a:gd name="connsiteX102" fmla="*/ 3955 w 10000"/>
                    <a:gd name="connsiteY102" fmla="*/ 1563 h 10000"/>
                    <a:gd name="connsiteX103" fmla="*/ 3942 w 10000"/>
                    <a:gd name="connsiteY103" fmla="*/ 1588 h 10000"/>
                    <a:gd name="connsiteX104" fmla="*/ 3919 w 10000"/>
                    <a:gd name="connsiteY104" fmla="*/ 1605 h 10000"/>
                    <a:gd name="connsiteX105" fmla="*/ 3888 w 10000"/>
                    <a:gd name="connsiteY105" fmla="*/ 1626 h 10000"/>
                    <a:gd name="connsiteX106" fmla="*/ 3857 w 10000"/>
                    <a:gd name="connsiteY106" fmla="*/ 1643 h 10000"/>
                    <a:gd name="connsiteX107" fmla="*/ 3814 w 10000"/>
                    <a:gd name="connsiteY107" fmla="*/ 1655 h 10000"/>
                    <a:gd name="connsiteX108" fmla="*/ 3769 w 10000"/>
                    <a:gd name="connsiteY108" fmla="*/ 1664 h 10000"/>
                    <a:gd name="connsiteX109" fmla="*/ 3712 w 10000"/>
                    <a:gd name="connsiteY109" fmla="*/ 1664 h 10000"/>
                    <a:gd name="connsiteX110" fmla="*/ 0 w 10000"/>
                    <a:gd name="connsiteY110" fmla="*/ 1664 h 10000"/>
                    <a:gd name="connsiteX111" fmla="*/ 0 w 10000"/>
                    <a:gd name="connsiteY111" fmla="*/ 5206 h 10000"/>
                    <a:gd name="connsiteX112" fmla="*/ 0 w 10000"/>
                    <a:gd name="connsiteY112" fmla="*/ 5206 h 10000"/>
                    <a:gd name="connsiteX113" fmla="*/ 36 w 10000"/>
                    <a:gd name="connsiteY113" fmla="*/ 5240 h 10000"/>
                    <a:gd name="connsiteX114" fmla="*/ 68 w 10000"/>
                    <a:gd name="connsiteY114" fmla="*/ 5257 h 10000"/>
                    <a:gd name="connsiteX115" fmla="*/ 111 w 10000"/>
                    <a:gd name="connsiteY115" fmla="*/ 5265 h 10000"/>
                    <a:gd name="connsiteX116" fmla="*/ 163 w 10000"/>
                    <a:gd name="connsiteY116" fmla="*/ 5253 h 10000"/>
                    <a:gd name="connsiteX117" fmla="*/ 206 w 10000"/>
                    <a:gd name="connsiteY117" fmla="*/ 5232 h 10000"/>
                    <a:gd name="connsiteX118" fmla="*/ 248 w 10000"/>
                    <a:gd name="connsiteY118" fmla="*/ 5202 h 10000"/>
                    <a:gd name="connsiteX119" fmla="*/ 290 w 10000"/>
                    <a:gd name="connsiteY119" fmla="*/ 5152 h 10000"/>
                    <a:gd name="connsiteX120" fmla="*/ 332 w 10000"/>
                    <a:gd name="connsiteY120" fmla="*/ 5088 h 10000"/>
                    <a:gd name="connsiteX121" fmla="*/ 332 w 10000"/>
                    <a:gd name="connsiteY121" fmla="*/ 5088 h 10000"/>
                    <a:gd name="connsiteX122" fmla="*/ 369 w 10000"/>
                    <a:gd name="connsiteY122" fmla="*/ 5038 h 10000"/>
                    <a:gd name="connsiteX123" fmla="*/ 413 w 10000"/>
                    <a:gd name="connsiteY123" fmla="*/ 4983 h 10000"/>
                    <a:gd name="connsiteX124" fmla="*/ 472 w 10000"/>
                    <a:gd name="connsiteY124" fmla="*/ 4920 h 10000"/>
                    <a:gd name="connsiteX125" fmla="*/ 516 w 10000"/>
                    <a:gd name="connsiteY125" fmla="*/ 4886 h 10000"/>
                    <a:gd name="connsiteX126" fmla="*/ 556 w 10000"/>
                    <a:gd name="connsiteY126" fmla="*/ 4857 h 10000"/>
                    <a:gd name="connsiteX127" fmla="*/ 601 w 10000"/>
                    <a:gd name="connsiteY127" fmla="*/ 4832 h 10000"/>
                    <a:gd name="connsiteX128" fmla="*/ 659 w 10000"/>
                    <a:gd name="connsiteY128" fmla="*/ 4806 h 10000"/>
                    <a:gd name="connsiteX129" fmla="*/ 723 w 10000"/>
                    <a:gd name="connsiteY129" fmla="*/ 4781 h 10000"/>
                    <a:gd name="connsiteX130" fmla="*/ 782 w 10000"/>
                    <a:gd name="connsiteY130" fmla="*/ 4768 h 10000"/>
                    <a:gd name="connsiteX131" fmla="*/ 851 w 10000"/>
                    <a:gd name="connsiteY131" fmla="*/ 4756 h 10000"/>
                    <a:gd name="connsiteX132" fmla="*/ 931 w 10000"/>
                    <a:gd name="connsiteY132" fmla="*/ 4747 h 10000"/>
                    <a:gd name="connsiteX133" fmla="*/ 931 w 10000"/>
                    <a:gd name="connsiteY133" fmla="*/ 4747 h 10000"/>
                    <a:gd name="connsiteX134" fmla="*/ 1019 w 10000"/>
                    <a:gd name="connsiteY134" fmla="*/ 4756 h 10000"/>
                    <a:gd name="connsiteX135" fmla="*/ 1101 w 10000"/>
                    <a:gd name="connsiteY135" fmla="*/ 4773 h 10000"/>
                    <a:gd name="connsiteX136" fmla="*/ 1186 w 10000"/>
                    <a:gd name="connsiteY136" fmla="*/ 4794 h 10000"/>
                    <a:gd name="connsiteX137" fmla="*/ 1259 w 10000"/>
                    <a:gd name="connsiteY137" fmla="*/ 4832 h 10000"/>
                    <a:gd name="connsiteX138" fmla="*/ 1339 w 10000"/>
                    <a:gd name="connsiteY138" fmla="*/ 4869 h 10000"/>
                    <a:gd name="connsiteX139" fmla="*/ 1408 w 10000"/>
                    <a:gd name="connsiteY139" fmla="*/ 4920 h 10000"/>
                    <a:gd name="connsiteX140" fmla="*/ 1478 w 10000"/>
                    <a:gd name="connsiteY140" fmla="*/ 4975 h 10000"/>
                    <a:gd name="connsiteX141" fmla="*/ 1533 w 10000"/>
                    <a:gd name="connsiteY141" fmla="*/ 5034 h 10000"/>
                    <a:gd name="connsiteX142" fmla="*/ 1588 w 10000"/>
                    <a:gd name="connsiteY142" fmla="*/ 5101 h 10000"/>
                    <a:gd name="connsiteX143" fmla="*/ 1635 w 10000"/>
                    <a:gd name="connsiteY143" fmla="*/ 5177 h 10000"/>
                    <a:gd name="connsiteX144" fmla="*/ 1685 w 10000"/>
                    <a:gd name="connsiteY144" fmla="*/ 5257 h 10000"/>
                    <a:gd name="connsiteX145" fmla="*/ 1718 w 10000"/>
                    <a:gd name="connsiteY145" fmla="*/ 5341 h 10000"/>
                    <a:gd name="connsiteX146" fmla="*/ 1747 w 10000"/>
                    <a:gd name="connsiteY146" fmla="*/ 5430 h 10000"/>
                    <a:gd name="connsiteX147" fmla="*/ 1768 w 10000"/>
                    <a:gd name="connsiteY147" fmla="*/ 5522 h 10000"/>
                    <a:gd name="connsiteX148" fmla="*/ 1782 w 10000"/>
                    <a:gd name="connsiteY148" fmla="*/ 5619 h 10000"/>
                    <a:gd name="connsiteX149" fmla="*/ 1787 w 10000"/>
                    <a:gd name="connsiteY149" fmla="*/ 5720 h 10000"/>
                    <a:gd name="connsiteX150" fmla="*/ 1787 w 10000"/>
                    <a:gd name="connsiteY150" fmla="*/ 5720 h 10000"/>
                    <a:gd name="connsiteX151" fmla="*/ 1782 w 10000"/>
                    <a:gd name="connsiteY151" fmla="*/ 5817 h 10000"/>
                    <a:gd name="connsiteX152" fmla="*/ 1768 w 10000"/>
                    <a:gd name="connsiteY152" fmla="*/ 5914 h 10000"/>
                    <a:gd name="connsiteX153" fmla="*/ 1747 w 10000"/>
                    <a:gd name="connsiteY153" fmla="*/ 6007 h 10000"/>
                    <a:gd name="connsiteX154" fmla="*/ 1718 w 10000"/>
                    <a:gd name="connsiteY154" fmla="*/ 6095 h 10000"/>
                    <a:gd name="connsiteX155" fmla="*/ 1685 w 10000"/>
                    <a:gd name="connsiteY155" fmla="*/ 6179 h 10000"/>
                    <a:gd name="connsiteX156" fmla="*/ 1635 w 10000"/>
                    <a:gd name="connsiteY156" fmla="*/ 6259 h 10000"/>
                    <a:gd name="connsiteX157" fmla="*/ 1588 w 10000"/>
                    <a:gd name="connsiteY157" fmla="*/ 6335 h 10000"/>
                    <a:gd name="connsiteX158" fmla="*/ 1533 w 10000"/>
                    <a:gd name="connsiteY158" fmla="*/ 6398 h 10000"/>
                    <a:gd name="connsiteX159" fmla="*/ 1478 w 10000"/>
                    <a:gd name="connsiteY159" fmla="*/ 6462 h 10000"/>
                    <a:gd name="connsiteX160" fmla="*/ 1408 w 10000"/>
                    <a:gd name="connsiteY160" fmla="*/ 6516 h 10000"/>
                    <a:gd name="connsiteX161" fmla="*/ 1339 w 10000"/>
                    <a:gd name="connsiteY161" fmla="*/ 6567 h 10000"/>
                    <a:gd name="connsiteX162" fmla="*/ 1259 w 10000"/>
                    <a:gd name="connsiteY162" fmla="*/ 6605 h 10000"/>
                    <a:gd name="connsiteX163" fmla="*/ 1186 w 10000"/>
                    <a:gd name="connsiteY163" fmla="*/ 6643 h 10000"/>
                    <a:gd name="connsiteX164" fmla="*/ 1101 w 10000"/>
                    <a:gd name="connsiteY164" fmla="*/ 6664 h 10000"/>
                    <a:gd name="connsiteX165" fmla="*/ 1019 w 10000"/>
                    <a:gd name="connsiteY165" fmla="*/ 6681 h 10000"/>
                    <a:gd name="connsiteX166" fmla="*/ 931 w 10000"/>
                    <a:gd name="connsiteY166" fmla="*/ 6681 h 10000"/>
                    <a:gd name="connsiteX167" fmla="*/ 931 w 10000"/>
                    <a:gd name="connsiteY167" fmla="*/ 6681 h 10000"/>
                    <a:gd name="connsiteX168" fmla="*/ 851 w 10000"/>
                    <a:gd name="connsiteY168" fmla="*/ 6681 h 10000"/>
                    <a:gd name="connsiteX169" fmla="*/ 782 w 10000"/>
                    <a:gd name="connsiteY169" fmla="*/ 6668 h 10000"/>
                    <a:gd name="connsiteX170" fmla="*/ 723 w 10000"/>
                    <a:gd name="connsiteY170" fmla="*/ 6651 h 10000"/>
                    <a:gd name="connsiteX171" fmla="*/ 659 w 10000"/>
                    <a:gd name="connsiteY171" fmla="*/ 6630 h 10000"/>
                    <a:gd name="connsiteX172" fmla="*/ 601 w 10000"/>
                    <a:gd name="connsiteY172" fmla="*/ 6605 h 10000"/>
                    <a:gd name="connsiteX173" fmla="*/ 556 w 10000"/>
                    <a:gd name="connsiteY173" fmla="*/ 6575 h 10000"/>
                    <a:gd name="connsiteX174" fmla="*/ 516 w 10000"/>
                    <a:gd name="connsiteY174" fmla="*/ 6550 h 10000"/>
                    <a:gd name="connsiteX175" fmla="*/ 472 w 10000"/>
                    <a:gd name="connsiteY175" fmla="*/ 6516 h 10000"/>
                    <a:gd name="connsiteX176" fmla="*/ 413 w 10000"/>
                    <a:gd name="connsiteY176" fmla="*/ 6453 h 10000"/>
                    <a:gd name="connsiteX177" fmla="*/ 369 w 10000"/>
                    <a:gd name="connsiteY177" fmla="*/ 6398 h 10000"/>
                    <a:gd name="connsiteX178" fmla="*/ 332 w 10000"/>
                    <a:gd name="connsiteY178" fmla="*/ 6348 h 10000"/>
                    <a:gd name="connsiteX179" fmla="*/ 332 w 10000"/>
                    <a:gd name="connsiteY179" fmla="*/ 6348 h 10000"/>
                    <a:gd name="connsiteX180" fmla="*/ 290 w 10000"/>
                    <a:gd name="connsiteY180" fmla="*/ 6285 h 10000"/>
                    <a:gd name="connsiteX181" fmla="*/ 248 w 10000"/>
                    <a:gd name="connsiteY181" fmla="*/ 6234 h 10000"/>
                    <a:gd name="connsiteX182" fmla="*/ 206 w 10000"/>
                    <a:gd name="connsiteY182" fmla="*/ 6205 h 10000"/>
                    <a:gd name="connsiteX183" fmla="*/ 163 w 10000"/>
                    <a:gd name="connsiteY183" fmla="*/ 6179 h 10000"/>
                    <a:gd name="connsiteX184" fmla="*/ 111 w 10000"/>
                    <a:gd name="connsiteY184" fmla="*/ 6171 h 10000"/>
                    <a:gd name="connsiteX185" fmla="*/ 68 w 10000"/>
                    <a:gd name="connsiteY185" fmla="*/ 6179 h 10000"/>
                    <a:gd name="connsiteX186" fmla="*/ 36 w 10000"/>
                    <a:gd name="connsiteY186" fmla="*/ 6196 h 10000"/>
                    <a:gd name="connsiteX187" fmla="*/ 0 w 10000"/>
                    <a:gd name="connsiteY187" fmla="*/ 6230 h 10000"/>
                    <a:gd name="connsiteX188" fmla="*/ 0 w 10000"/>
                    <a:gd name="connsiteY188" fmla="*/ 10000 h 10000"/>
                    <a:gd name="connsiteX189" fmla="*/ 9166 w 10000"/>
                    <a:gd name="connsiteY189"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193 w 10000"/>
                    <a:gd name="connsiteY11" fmla="*/ 5168 h 10000"/>
                    <a:gd name="connsiteX12" fmla="*/ 9181 w 10000"/>
                    <a:gd name="connsiteY12" fmla="*/ 5131 h 10000"/>
                    <a:gd name="connsiteX13" fmla="*/ 9176 w 10000"/>
                    <a:gd name="connsiteY13" fmla="*/ 5088 h 10000"/>
                    <a:gd name="connsiteX14" fmla="*/ 9166 w 10000"/>
                    <a:gd name="connsiteY14" fmla="*/ 5046 h 10000"/>
                    <a:gd name="connsiteX15" fmla="*/ 9166 w 10000"/>
                    <a:gd name="connsiteY15" fmla="*/ 1664 h 10000"/>
                    <a:gd name="connsiteX16" fmla="*/ 5210 w 10000"/>
                    <a:gd name="connsiteY16" fmla="*/ 1664 h 10000"/>
                    <a:gd name="connsiteX17" fmla="*/ 5210 w 10000"/>
                    <a:gd name="connsiteY17" fmla="*/ 1664 h 10000"/>
                    <a:gd name="connsiteX18" fmla="*/ 5154 w 10000"/>
                    <a:gd name="connsiteY18" fmla="*/ 1664 h 10000"/>
                    <a:gd name="connsiteX19" fmla="*/ 5103 w 10000"/>
                    <a:gd name="connsiteY19" fmla="*/ 1655 h 10000"/>
                    <a:gd name="connsiteX20" fmla="*/ 5063 w 10000"/>
                    <a:gd name="connsiteY20" fmla="*/ 1643 h 10000"/>
                    <a:gd name="connsiteX21" fmla="*/ 5031 w 10000"/>
                    <a:gd name="connsiteY21" fmla="*/ 1626 h 10000"/>
                    <a:gd name="connsiteX22" fmla="*/ 5002 w 10000"/>
                    <a:gd name="connsiteY22" fmla="*/ 1605 h 10000"/>
                    <a:gd name="connsiteX23" fmla="*/ 4977 w 10000"/>
                    <a:gd name="connsiteY23" fmla="*/ 1588 h 10000"/>
                    <a:gd name="connsiteX24" fmla="*/ 4965 w 10000"/>
                    <a:gd name="connsiteY24" fmla="*/ 1563 h 10000"/>
                    <a:gd name="connsiteX25" fmla="*/ 4961 w 10000"/>
                    <a:gd name="connsiteY25" fmla="*/ 1537 h 10000"/>
                    <a:gd name="connsiteX26" fmla="*/ 4961 w 10000"/>
                    <a:gd name="connsiteY26" fmla="*/ 1512 h 10000"/>
                    <a:gd name="connsiteX27" fmla="*/ 4965 w 10000"/>
                    <a:gd name="connsiteY27" fmla="*/ 1479 h 10000"/>
                    <a:gd name="connsiteX28" fmla="*/ 4977 w 10000"/>
                    <a:gd name="connsiteY28" fmla="*/ 1453 h 10000"/>
                    <a:gd name="connsiteX29" fmla="*/ 5002 w 10000"/>
                    <a:gd name="connsiteY29" fmla="*/ 1424 h 10000"/>
                    <a:gd name="connsiteX30" fmla="*/ 5031 w 10000"/>
                    <a:gd name="connsiteY30" fmla="*/ 1398 h 10000"/>
                    <a:gd name="connsiteX31" fmla="*/ 5063 w 10000"/>
                    <a:gd name="connsiteY31" fmla="*/ 1373 h 10000"/>
                    <a:gd name="connsiteX32" fmla="*/ 5103 w 10000"/>
                    <a:gd name="connsiteY32" fmla="*/ 1344 h 10000"/>
                    <a:gd name="connsiteX33" fmla="*/ 5154 w 10000"/>
                    <a:gd name="connsiteY33" fmla="*/ 1323 h 10000"/>
                    <a:gd name="connsiteX34" fmla="*/ 5154 w 10000"/>
                    <a:gd name="connsiteY34" fmla="*/ 1323 h 10000"/>
                    <a:gd name="connsiteX35" fmla="*/ 5210 w 10000"/>
                    <a:gd name="connsiteY35" fmla="*/ 1293 h 10000"/>
                    <a:gd name="connsiteX36" fmla="*/ 5271 w 10000"/>
                    <a:gd name="connsiteY36" fmla="*/ 1247 h 10000"/>
                    <a:gd name="connsiteX37" fmla="*/ 5341 w 10000"/>
                    <a:gd name="connsiteY37" fmla="*/ 1192 h 10000"/>
                    <a:gd name="connsiteX38" fmla="*/ 5374 w 10000"/>
                    <a:gd name="connsiteY38" fmla="*/ 1158 h 10000"/>
                    <a:gd name="connsiteX39" fmla="*/ 5411 w 10000"/>
                    <a:gd name="connsiteY39" fmla="*/ 1116 h 10000"/>
                    <a:gd name="connsiteX40" fmla="*/ 5438 w 10000"/>
                    <a:gd name="connsiteY40" fmla="*/ 1070 h 10000"/>
                    <a:gd name="connsiteX41" fmla="*/ 5465 w 10000"/>
                    <a:gd name="connsiteY41" fmla="*/ 1019 h 10000"/>
                    <a:gd name="connsiteX42" fmla="*/ 5495 w 10000"/>
                    <a:gd name="connsiteY42" fmla="*/ 969 h 10000"/>
                    <a:gd name="connsiteX43" fmla="*/ 5507 w 10000"/>
                    <a:gd name="connsiteY43" fmla="*/ 906 h 10000"/>
                    <a:gd name="connsiteX44" fmla="*/ 5521 w 10000"/>
                    <a:gd name="connsiteY44" fmla="*/ 842 h 10000"/>
                    <a:gd name="connsiteX45" fmla="*/ 5525 w 10000"/>
                    <a:gd name="connsiteY45" fmla="*/ 775 h 10000"/>
                    <a:gd name="connsiteX46" fmla="*/ 5525 w 10000"/>
                    <a:gd name="connsiteY46" fmla="*/ 775 h 10000"/>
                    <a:gd name="connsiteX47" fmla="*/ 5521 w 10000"/>
                    <a:gd name="connsiteY47" fmla="*/ 699 h 10000"/>
                    <a:gd name="connsiteX48" fmla="*/ 5499 w 10000"/>
                    <a:gd name="connsiteY48" fmla="*/ 619 h 10000"/>
                    <a:gd name="connsiteX49" fmla="*/ 5481 w 10000"/>
                    <a:gd name="connsiteY49" fmla="*/ 548 h 10000"/>
                    <a:gd name="connsiteX50" fmla="*/ 5438 w 10000"/>
                    <a:gd name="connsiteY50" fmla="*/ 472 h 10000"/>
                    <a:gd name="connsiteX51" fmla="*/ 5396 w 10000"/>
                    <a:gd name="connsiteY51" fmla="*/ 409 h 10000"/>
                    <a:gd name="connsiteX52" fmla="*/ 5341 w 10000"/>
                    <a:gd name="connsiteY52" fmla="*/ 341 h 10000"/>
                    <a:gd name="connsiteX53" fmla="*/ 5283 w 10000"/>
                    <a:gd name="connsiteY53" fmla="*/ 282 h 10000"/>
                    <a:gd name="connsiteX54" fmla="*/ 5214 w 10000"/>
                    <a:gd name="connsiteY54" fmla="*/ 227 h 10000"/>
                    <a:gd name="connsiteX55" fmla="*/ 5142 w 10000"/>
                    <a:gd name="connsiteY55" fmla="*/ 177 h 10000"/>
                    <a:gd name="connsiteX56" fmla="*/ 5058 w 10000"/>
                    <a:gd name="connsiteY56" fmla="*/ 135 h 10000"/>
                    <a:gd name="connsiteX57" fmla="*/ 4965 w 10000"/>
                    <a:gd name="connsiteY57" fmla="*/ 97 h 10000"/>
                    <a:gd name="connsiteX58" fmla="*/ 4876 w 10000"/>
                    <a:gd name="connsiteY58" fmla="*/ 63 h 10000"/>
                    <a:gd name="connsiteX59" fmla="*/ 4778 w 10000"/>
                    <a:gd name="connsiteY59" fmla="*/ 38 h 10000"/>
                    <a:gd name="connsiteX60" fmla="*/ 4674 w 10000"/>
                    <a:gd name="connsiteY60" fmla="*/ 13 h 10000"/>
                    <a:gd name="connsiteX61" fmla="*/ 4569 w 10000"/>
                    <a:gd name="connsiteY61" fmla="*/ 8 h 10000"/>
                    <a:gd name="connsiteX62" fmla="*/ 4460 w 10000"/>
                    <a:gd name="connsiteY62" fmla="*/ 0 h 10000"/>
                    <a:gd name="connsiteX63" fmla="*/ 4460 w 10000"/>
                    <a:gd name="connsiteY63" fmla="*/ 0 h 10000"/>
                    <a:gd name="connsiteX64" fmla="*/ 4350 w 10000"/>
                    <a:gd name="connsiteY64" fmla="*/ 8 h 10000"/>
                    <a:gd name="connsiteX65" fmla="*/ 4246 w 10000"/>
                    <a:gd name="connsiteY65" fmla="*/ 13 h 10000"/>
                    <a:gd name="connsiteX66" fmla="*/ 4141 w 10000"/>
                    <a:gd name="connsiteY66" fmla="*/ 38 h 10000"/>
                    <a:gd name="connsiteX67" fmla="*/ 4042 w 10000"/>
                    <a:gd name="connsiteY67" fmla="*/ 63 h 10000"/>
                    <a:gd name="connsiteX68" fmla="*/ 3955 w 10000"/>
                    <a:gd name="connsiteY68" fmla="*/ 97 h 10000"/>
                    <a:gd name="connsiteX69" fmla="*/ 3865 w 10000"/>
                    <a:gd name="connsiteY69" fmla="*/ 135 h 10000"/>
                    <a:gd name="connsiteX70" fmla="*/ 3783 w 10000"/>
                    <a:gd name="connsiteY70" fmla="*/ 177 h 10000"/>
                    <a:gd name="connsiteX71" fmla="*/ 3712 w 10000"/>
                    <a:gd name="connsiteY71" fmla="*/ 227 h 10000"/>
                    <a:gd name="connsiteX72" fmla="*/ 3647 w 10000"/>
                    <a:gd name="connsiteY72" fmla="*/ 282 h 10000"/>
                    <a:gd name="connsiteX73" fmla="*/ 3580 w 10000"/>
                    <a:gd name="connsiteY73" fmla="*/ 341 h 10000"/>
                    <a:gd name="connsiteX74" fmla="*/ 3524 w 10000"/>
                    <a:gd name="connsiteY74" fmla="*/ 409 h 10000"/>
                    <a:gd name="connsiteX75" fmla="*/ 3484 w 10000"/>
                    <a:gd name="connsiteY75" fmla="*/ 472 h 10000"/>
                    <a:gd name="connsiteX76" fmla="*/ 3452 w 10000"/>
                    <a:gd name="connsiteY76" fmla="*/ 548 h 10000"/>
                    <a:gd name="connsiteX77" fmla="*/ 3424 w 10000"/>
                    <a:gd name="connsiteY77" fmla="*/ 619 h 10000"/>
                    <a:gd name="connsiteX78" fmla="*/ 3400 w 10000"/>
                    <a:gd name="connsiteY78" fmla="*/ 699 h 10000"/>
                    <a:gd name="connsiteX79" fmla="*/ 3400 w 10000"/>
                    <a:gd name="connsiteY79" fmla="*/ 775 h 10000"/>
                    <a:gd name="connsiteX80" fmla="*/ 3400 w 10000"/>
                    <a:gd name="connsiteY80" fmla="*/ 775 h 10000"/>
                    <a:gd name="connsiteX81" fmla="*/ 3400 w 10000"/>
                    <a:gd name="connsiteY81" fmla="*/ 842 h 10000"/>
                    <a:gd name="connsiteX82" fmla="*/ 3415 w 10000"/>
                    <a:gd name="connsiteY82" fmla="*/ 906 h 10000"/>
                    <a:gd name="connsiteX83" fmla="*/ 3439 w 10000"/>
                    <a:gd name="connsiteY83" fmla="*/ 969 h 10000"/>
                    <a:gd name="connsiteX84" fmla="*/ 3456 w 10000"/>
                    <a:gd name="connsiteY84" fmla="*/ 1019 h 10000"/>
                    <a:gd name="connsiteX85" fmla="*/ 3484 w 10000"/>
                    <a:gd name="connsiteY85" fmla="*/ 1070 h 10000"/>
                    <a:gd name="connsiteX86" fmla="*/ 3519 w 10000"/>
                    <a:gd name="connsiteY86" fmla="*/ 1116 h 10000"/>
                    <a:gd name="connsiteX87" fmla="*/ 3547 w 10000"/>
                    <a:gd name="connsiteY87" fmla="*/ 1158 h 10000"/>
                    <a:gd name="connsiteX88" fmla="*/ 3590 w 10000"/>
                    <a:gd name="connsiteY88" fmla="*/ 1192 h 10000"/>
                    <a:gd name="connsiteX89" fmla="*/ 3651 w 10000"/>
                    <a:gd name="connsiteY89" fmla="*/ 1247 h 10000"/>
                    <a:gd name="connsiteX90" fmla="*/ 3712 w 10000"/>
                    <a:gd name="connsiteY90" fmla="*/ 1293 h 10000"/>
                    <a:gd name="connsiteX91" fmla="*/ 3769 w 10000"/>
                    <a:gd name="connsiteY91" fmla="*/ 1323 h 10000"/>
                    <a:gd name="connsiteX92" fmla="*/ 3769 w 10000"/>
                    <a:gd name="connsiteY92" fmla="*/ 1323 h 10000"/>
                    <a:gd name="connsiteX93" fmla="*/ 3814 w 10000"/>
                    <a:gd name="connsiteY93" fmla="*/ 1344 h 10000"/>
                    <a:gd name="connsiteX94" fmla="*/ 3857 w 10000"/>
                    <a:gd name="connsiteY94" fmla="*/ 1373 h 10000"/>
                    <a:gd name="connsiteX95" fmla="*/ 3888 w 10000"/>
                    <a:gd name="connsiteY95" fmla="*/ 1398 h 10000"/>
                    <a:gd name="connsiteX96" fmla="*/ 3919 w 10000"/>
                    <a:gd name="connsiteY96" fmla="*/ 1424 h 10000"/>
                    <a:gd name="connsiteX97" fmla="*/ 3942 w 10000"/>
                    <a:gd name="connsiteY97" fmla="*/ 1453 h 10000"/>
                    <a:gd name="connsiteX98" fmla="*/ 3955 w 10000"/>
                    <a:gd name="connsiteY98" fmla="*/ 1479 h 10000"/>
                    <a:gd name="connsiteX99" fmla="*/ 3959 w 10000"/>
                    <a:gd name="connsiteY99" fmla="*/ 1512 h 10000"/>
                    <a:gd name="connsiteX100" fmla="*/ 3959 w 10000"/>
                    <a:gd name="connsiteY100" fmla="*/ 1537 h 10000"/>
                    <a:gd name="connsiteX101" fmla="*/ 3955 w 10000"/>
                    <a:gd name="connsiteY101" fmla="*/ 1563 h 10000"/>
                    <a:gd name="connsiteX102" fmla="*/ 3942 w 10000"/>
                    <a:gd name="connsiteY102" fmla="*/ 1588 h 10000"/>
                    <a:gd name="connsiteX103" fmla="*/ 3919 w 10000"/>
                    <a:gd name="connsiteY103" fmla="*/ 1605 h 10000"/>
                    <a:gd name="connsiteX104" fmla="*/ 3888 w 10000"/>
                    <a:gd name="connsiteY104" fmla="*/ 1626 h 10000"/>
                    <a:gd name="connsiteX105" fmla="*/ 3857 w 10000"/>
                    <a:gd name="connsiteY105" fmla="*/ 1643 h 10000"/>
                    <a:gd name="connsiteX106" fmla="*/ 3814 w 10000"/>
                    <a:gd name="connsiteY106" fmla="*/ 1655 h 10000"/>
                    <a:gd name="connsiteX107" fmla="*/ 3769 w 10000"/>
                    <a:gd name="connsiteY107" fmla="*/ 1664 h 10000"/>
                    <a:gd name="connsiteX108" fmla="*/ 3712 w 10000"/>
                    <a:gd name="connsiteY108" fmla="*/ 1664 h 10000"/>
                    <a:gd name="connsiteX109" fmla="*/ 0 w 10000"/>
                    <a:gd name="connsiteY109" fmla="*/ 1664 h 10000"/>
                    <a:gd name="connsiteX110" fmla="*/ 0 w 10000"/>
                    <a:gd name="connsiteY110" fmla="*/ 5206 h 10000"/>
                    <a:gd name="connsiteX111" fmla="*/ 0 w 10000"/>
                    <a:gd name="connsiteY111" fmla="*/ 5206 h 10000"/>
                    <a:gd name="connsiteX112" fmla="*/ 36 w 10000"/>
                    <a:gd name="connsiteY112" fmla="*/ 5240 h 10000"/>
                    <a:gd name="connsiteX113" fmla="*/ 68 w 10000"/>
                    <a:gd name="connsiteY113" fmla="*/ 5257 h 10000"/>
                    <a:gd name="connsiteX114" fmla="*/ 111 w 10000"/>
                    <a:gd name="connsiteY114" fmla="*/ 5265 h 10000"/>
                    <a:gd name="connsiteX115" fmla="*/ 163 w 10000"/>
                    <a:gd name="connsiteY115" fmla="*/ 5253 h 10000"/>
                    <a:gd name="connsiteX116" fmla="*/ 206 w 10000"/>
                    <a:gd name="connsiteY116" fmla="*/ 5232 h 10000"/>
                    <a:gd name="connsiteX117" fmla="*/ 248 w 10000"/>
                    <a:gd name="connsiteY117" fmla="*/ 5202 h 10000"/>
                    <a:gd name="connsiteX118" fmla="*/ 290 w 10000"/>
                    <a:gd name="connsiteY118" fmla="*/ 5152 h 10000"/>
                    <a:gd name="connsiteX119" fmla="*/ 332 w 10000"/>
                    <a:gd name="connsiteY119" fmla="*/ 5088 h 10000"/>
                    <a:gd name="connsiteX120" fmla="*/ 332 w 10000"/>
                    <a:gd name="connsiteY120" fmla="*/ 5088 h 10000"/>
                    <a:gd name="connsiteX121" fmla="*/ 369 w 10000"/>
                    <a:gd name="connsiteY121" fmla="*/ 5038 h 10000"/>
                    <a:gd name="connsiteX122" fmla="*/ 413 w 10000"/>
                    <a:gd name="connsiteY122" fmla="*/ 4983 h 10000"/>
                    <a:gd name="connsiteX123" fmla="*/ 472 w 10000"/>
                    <a:gd name="connsiteY123" fmla="*/ 4920 h 10000"/>
                    <a:gd name="connsiteX124" fmla="*/ 516 w 10000"/>
                    <a:gd name="connsiteY124" fmla="*/ 4886 h 10000"/>
                    <a:gd name="connsiteX125" fmla="*/ 556 w 10000"/>
                    <a:gd name="connsiteY125" fmla="*/ 4857 h 10000"/>
                    <a:gd name="connsiteX126" fmla="*/ 601 w 10000"/>
                    <a:gd name="connsiteY126" fmla="*/ 4832 h 10000"/>
                    <a:gd name="connsiteX127" fmla="*/ 659 w 10000"/>
                    <a:gd name="connsiteY127" fmla="*/ 4806 h 10000"/>
                    <a:gd name="connsiteX128" fmla="*/ 723 w 10000"/>
                    <a:gd name="connsiteY128" fmla="*/ 4781 h 10000"/>
                    <a:gd name="connsiteX129" fmla="*/ 782 w 10000"/>
                    <a:gd name="connsiteY129" fmla="*/ 4768 h 10000"/>
                    <a:gd name="connsiteX130" fmla="*/ 851 w 10000"/>
                    <a:gd name="connsiteY130" fmla="*/ 4756 h 10000"/>
                    <a:gd name="connsiteX131" fmla="*/ 931 w 10000"/>
                    <a:gd name="connsiteY131" fmla="*/ 4747 h 10000"/>
                    <a:gd name="connsiteX132" fmla="*/ 931 w 10000"/>
                    <a:gd name="connsiteY132" fmla="*/ 4747 h 10000"/>
                    <a:gd name="connsiteX133" fmla="*/ 1019 w 10000"/>
                    <a:gd name="connsiteY133" fmla="*/ 4756 h 10000"/>
                    <a:gd name="connsiteX134" fmla="*/ 1101 w 10000"/>
                    <a:gd name="connsiteY134" fmla="*/ 4773 h 10000"/>
                    <a:gd name="connsiteX135" fmla="*/ 1186 w 10000"/>
                    <a:gd name="connsiteY135" fmla="*/ 4794 h 10000"/>
                    <a:gd name="connsiteX136" fmla="*/ 1259 w 10000"/>
                    <a:gd name="connsiteY136" fmla="*/ 4832 h 10000"/>
                    <a:gd name="connsiteX137" fmla="*/ 1339 w 10000"/>
                    <a:gd name="connsiteY137" fmla="*/ 4869 h 10000"/>
                    <a:gd name="connsiteX138" fmla="*/ 1408 w 10000"/>
                    <a:gd name="connsiteY138" fmla="*/ 4920 h 10000"/>
                    <a:gd name="connsiteX139" fmla="*/ 1478 w 10000"/>
                    <a:gd name="connsiteY139" fmla="*/ 4975 h 10000"/>
                    <a:gd name="connsiteX140" fmla="*/ 1533 w 10000"/>
                    <a:gd name="connsiteY140" fmla="*/ 5034 h 10000"/>
                    <a:gd name="connsiteX141" fmla="*/ 1588 w 10000"/>
                    <a:gd name="connsiteY141" fmla="*/ 5101 h 10000"/>
                    <a:gd name="connsiteX142" fmla="*/ 1635 w 10000"/>
                    <a:gd name="connsiteY142" fmla="*/ 5177 h 10000"/>
                    <a:gd name="connsiteX143" fmla="*/ 1685 w 10000"/>
                    <a:gd name="connsiteY143" fmla="*/ 5257 h 10000"/>
                    <a:gd name="connsiteX144" fmla="*/ 1718 w 10000"/>
                    <a:gd name="connsiteY144" fmla="*/ 5341 h 10000"/>
                    <a:gd name="connsiteX145" fmla="*/ 1747 w 10000"/>
                    <a:gd name="connsiteY145" fmla="*/ 5430 h 10000"/>
                    <a:gd name="connsiteX146" fmla="*/ 1768 w 10000"/>
                    <a:gd name="connsiteY146" fmla="*/ 5522 h 10000"/>
                    <a:gd name="connsiteX147" fmla="*/ 1782 w 10000"/>
                    <a:gd name="connsiteY147" fmla="*/ 5619 h 10000"/>
                    <a:gd name="connsiteX148" fmla="*/ 1787 w 10000"/>
                    <a:gd name="connsiteY148" fmla="*/ 5720 h 10000"/>
                    <a:gd name="connsiteX149" fmla="*/ 1787 w 10000"/>
                    <a:gd name="connsiteY149" fmla="*/ 5720 h 10000"/>
                    <a:gd name="connsiteX150" fmla="*/ 1782 w 10000"/>
                    <a:gd name="connsiteY150" fmla="*/ 5817 h 10000"/>
                    <a:gd name="connsiteX151" fmla="*/ 1768 w 10000"/>
                    <a:gd name="connsiteY151" fmla="*/ 5914 h 10000"/>
                    <a:gd name="connsiteX152" fmla="*/ 1747 w 10000"/>
                    <a:gd name="connsiteY152" fmla="*/ 6007 h 10000"/>
                    <a:gd name="connsiteX153" fmla="*/ 1718 w 10000"/>
                    <a:gd name="connsiteY153" fmla="*/ 6095 h 10000"/>
                    <a:gd name="connsiteX154" fmla="*/ 1685 w 10000"/>
                    <a:gd name="connsiteY154" fmla="*/ 6179 h 10000"/>
                    <a:gd name="connsiteX155" fmla="*/ 1635 w 10000"/>
                    <a:gd name="connsiteY155" fmla="*/ 6259 h 10000"/>
                    <a:gd name="connsiteX156" fmla="*/ 1588 w 10000"/>
                    <a:gd name="connsiteY156" fmla="*/ 6335 h 10000"/>
                    <a:gd name="connsiteX157" fmla="*/ 1533 w 10000"/>
                    <a:gd name="connsiteY157" fmla="*/ 6398 h 10000"/>
                    <a:gd name="connsiteX158" fmla="*/ 1478 w 10000"/>
                    <a:gd name="connsiteY158" fmla="*/ 6462 h 10000"/>
                    <a:gd name="connsiteX159" fmla="*/ 1408 w 10000"/>
                    <a:gd name="connsiteY159" fmla="*/ 6516 h 10000"/>
                    <a:gd name="connsiteX160" fmla="*/ 1339 w 10000"/>
                    <a:gd name="connsiteY160" fmla="*/ 6567 h 10000"/>
                    <a:gd name="connsiteX161" fmla="*/ 1259 w 10000"/>
                    <a:gd name="connsiteY161" fmla="*/ 6605 h 10000"/>
                    <a:gd name="connsiteX162" fmla="*/ 1186 w 10000"/>
                    <a:gd name="connsiteY162" fmla="*/ 6643 h 10000"/>
                    <a:gd name="connsiteX163" fmla="*/ 1101 w 10000"/>
                    <a:gd name="connsiteY163" fmla="*/ 6664 h 10000"/>
                    <a:gd name="connsiteX164" fmla="*/ 1019 w 10000"/>
                    <a:gd name="connsiteY164" fmla="*/ 6681 h 10000"/>
                    <a:gd name="connsiteX165" fmla="*/ 931 w 10000"/>
                    <a:gd name="connsiteY165" fmla="*/ 6681 h 10000"/>
                    <a:gd name="connsiteX166" fmla="*/ 931 w 10000"/>
                    <a:gd name="connsiteY166" fmla="*/ 6681 h 10000"/>
                    <a:gd name="connsiteX167" fmla="*/ 851 w 10000"/>
                    <a:gd name="connsiteY167" fmla="*/ 6681 h 10000"/>
                    <a:gd name="connsiteX168" fmla="*/ 782 w 10000"/>
                    <a:gd name="connsiteY168" fmla="*/ 6668 h 10000"/>
                    <a:gd name="connsiteX169" fmla="*/ 723 w 10000"/>
                    <a:gd name="connsiteY169" fmla="*/ 6651 h 10000"/>
                    <a:gd name="connsiteX170" fmla="*/ 659 w 10000"/>
                    <a:gd name="connsiteY170" fmla="*/ 6630 h 10000"/>
                    <a:gd name="connsiteX171" fmla="*/ 601 w 10000"/>
                    <a:gd name="connsiteY171" fmla="*/ 6605 h 10000"/>
                    <a:gd name="connsiteX172" fmla="*/ 556 w 10000"/>
                    <a:gd name="connsiteY172" fmla="*/ 6575 h 10000"/>
                    <a:gd name="connsiteX173" fmla="*/ 516 w 10000"/>
                    <a:gd name="connsiteY173" fmla="*/ 6550 h 10000"/>
                    <a:gd name="connsiteX174" fmla="*/ 472 w 10000"/>
                    <a:gd name="connsiteY174" fmla="*/ 6516 h 10000"/>
                    <a:gd name="connsiteX175" fmla="*/ 413 w 10000"/>
                    <a:gd name="connsiteY175" fmla="*/ 6453 h 10000"/>
                    <a:gd name="connsiteX176" fmla="*/ 369 w 10000"/>
                    <a:gd name="connsiteY176" fmla="*/ 6398 h 10000"/>
                    <a:gd name="connsiteX177" fmla="*/ 332 w 10000"/>
                    <a:gd name="connsiteY177" fmla="*/ 6348 h 10000"/>
                    <a:gd name="connsiteX178" fmla="*/ 332 w 10000"/>
                    <a:gd name="connsiteY178" fmla="*/ 6348 h 10000"/>
                    <a:gd name="connsiteX179" fmla="*/ 290 w 10000"/>
                    <a:gd name="connsiteY179" fmla="*/ 6285 h 10000"/>
                    <a:gd name="connsiteX180" fmla="*/ 248 w 10000"/>
                    <a:gd name="connsiteY180" fmla="*/ 6234 h 10000"/>
                    <a:gd name="connsiteX181" fmla="*/ 206 w 10000"/>
                    <a:gd name="connsiteY181" fmla="*/ 6205 h 10000"/>
                    <a:gd name="connsiteX182" fmla="*/ 163 w 10000"/>
                    <a:gd name="connsiteY182" fmla="*/ 6179 h 10000"/>
                    <a:gd name="connsiteX183" fmla="*/ 111 w 10000"/>
                    <a:gd name="connsiteY183" fmla="*/ 6171 h 10000"/>
                    <a:gd name="connsiteX184" fmla="*/ 68 w 10000"/>
                    <a:gd name="connsiteY184" fmla="*/ 6179 h 10000"/>
                    <a:gd name="connsiteX185" fmla="*/ 36 w 10000"/>
                    <a:gd name="connsiteY185" fmla="*/ 6196 h 10000"/>
                    <a:gd name="connsiteX186" fmla="*/ 0 w 10000"/>
                    <a:gd name="connsiteY186" fmla="*/ 6230 h 10000"/>
                    <a:gd name="connsiteX187" fmla="*/ 0 w 10000"/>
                    <a:gd name="connsiteY187" fmla="*/ 10000 h 10000"/>
                    <a:gd name="connsiteX188" fmla="*/ 9166 w 10000"/>
                    <a:gd name="connsiteY188"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193 w 10000"/>
                    <a:gd name="connsiteY11" fmla="*/ 5168 h 10000"/>
                    <a:gd name="connsiteX12" fmla="*/ 9176 w 10000"/>
                    <a:gd name="connsiteY12" fmla="*/ 5088 h 10000"/>
                    <a:gd name="connsiteX13" fmla="*/ 9166 w 10000"/>
                    <a:gd name="connsiteY13" fmla="*/ 5046 h 10000"/>
                    <a:gd name="connsiteX14" fmla="*/ 9166 w 10000"/>
                    <a:gd name="connsiteY14" fmla="*/ 1664 h 10000"/>
                    <a:gd name="connsiteX15" fmla="*/ 5210 w 10000"/>
                    <a:gd name="connsiteY15" fmla="*/ 1664 h 10000"/>
                    <a:gd name="connsiteX16" fmla="*/ 5210 w 10000"/>
                    <a:gd name="connsiteY16" fmla="*/ 1664 h 10000"/>
                    <a:gd name="connsiteX17" fmla="*/ 5154 w 10000"/>
                    <a:gd name="connsiteY17" fmla="*/ 1664 h 10000"/>
                    <a:gd name="connsiteX18" fmla="*/ 5103 w 10000"/>
                    <a:gd name="connsiteY18" fmla="*/ 1655 h 10000"/>
                    <a:gd name="connsiteX19" fmla="*/ 5063 w 10000"/>
                    <a:gd name="connsiteY19" fmla="*/ 1643 h 10000"/>
                    <a:gd name="connsiteX20" fmla="*/ 5031 w 10000"/>
                    <a:gd name="connsiteY20" fmla="*/ 1626 h 10000"/>
                    <a:gd name="connsiteX21" fmla="*/ 5002 w 10000"/>
                    <a:gd name="connsiteY21" fmla="*/ 1605 h 10000"/>
                    <a:gd name="connsiteX22" fmla="*/ 4977 w 10000"/>
                    <a:gd name="connsiteY22" fmla="*/ 1588 h 10000"/>
                    <a:gd name="connsiteX23" fmla="*/ 4965 w 10000"/>
                    <a:gd name="connsiteY23" fmla="*/ 1563 h 10000"/>
                    <a:gd name="connsiteX24" fmla="*/ 4961 w 10000"/>
                    <a:gd name="connsiteY24" fmla="*/ 1537 h 10000"/>
                    <a:gd name="connsiteX25" fmla="*/ 4961 w 10000"/>
                    <a:gd name="connsiteY25" fmla="*/ 1512 h 10000"/>
                    <a:gd name="connsiteX26" fmla="*/ 4965 w 10000"/>
                    <a:gd name="connsiteY26" fmla="*/ 1479 h 10000"/>
                    <a:gd name="connsiteX27" fmla="*/ 4977 w 10000"/>
                    <a:gd name="connsiteY27" fmla="*/ 1453 h 10000"/>
                    <a:gd name="connsiteX28" fmla="*/ 5002 w 10000"/>
                    <a:gd name="connsiteY28" fmla="*/ 1424 h 10000"/>
                    <a:gd name="connsiteX29" fmla="*/ 5031 w 10000"/>
                    <a:gd name="connsiteY29" fmla="*/ 1398 h 10000"/>
                    <a:gd name="connsiteX30" fmla="*/ 5063 w 10000"/>
                    <a:gd name="connsiteY30" fmla="*/ 1373 h 10000"/>
                    <a:gd name="connsiteX31" fmla="*/ 5103 w 10000"/>
                    <a:gd name="connsiteY31" fmla="*/ 1344 h 10000"/>
                    <a:gd name="connsiteX32" fmla="*/ 5154 w 10000"/>
                    <a:gd name="connsiteY32" fmla="*/ 1323 h 10000"/>
                    <a:gd name="connsiteX33" fmla="*/ 5154 w 10000"/>
                    <a:gd name="connsiteY33" fmla="*/ 1323 h 10000"/>
                    <a:gd name="connsiteX34" fmla="*/ 5210 w 10000"/>
                    <a:gd name="connsiteY34" fmla="*/ 1293 h 10000"/>
                    <a:gd name="connsiteX35" fmla="*/ 5271 w 10000"/>
                    <a:gd name="connsiteY35" fmla="*/ 1247 h 10000"/>
                    <a:gd name="connsiteX36" fmla="*/ 5341 w 10000"/>
                    <a:gd name="connsiteY36" fmla="*/ 1192 h 10000"/>
                    <a:gd name="connsiteX37" fmla="*/ 5374 w 10000"/>
                    <a:gd name="connsiteY37" fmla="*/ 1158 h 10000"/>
                    <a:gd name="connsiteX38" fmla="*/ 5411 w 10000"/>
                    <a:gd name="connsiteY38" fmla="*/ 1116 h 10000"/>
                    <a:gd name="connsiteX39" fmla="*/ 5438 w 10000"/>
                    <a:gd name="connsiteY39" fmla="*/ 1070 h 10000"/>
                    <a:gd name="connsiteX40" fmla="*/ 5465 w 10000"/>
                    <a:gd name="connsiteY40" fmla="*/ 1019 h 10000"/>
                    <a:gd name="connsiteX41" fmla="*/ 5495 w 10000"/>
                    <a:gd name="connsiteY41" fmla="*/ 969 h 10000"/>
                    <a:gd name="connsiteX42" fmla="*/ 5507 w 10000"/>
                    <a:gd name="connsiteY42" fmla="*/ 906 h 10000"/>
                    <a:gd name="connsiteX43" fmla="*/ 5521 w 10000"/>
                    <a:gd name="connsiteY43" fmla="*/ 842 h 10000"/>
                    <a:gd name="connsiteX44" fmla="*/ 5525 w 10000"/>
                    <a:gd name="connsiteY44" fmla="*/ 775 h 10000"/>
                    <a:gd name="connsiteX45" fmla="*/ 5525 w 10000"/>
                    <a:gd name="connsiteY45" fmla="*/ 775 h 10000"/>
                    <a:gd name="connsiteX46" fmla="*/ 5521 w 10000"/>
                    <a:gd name="connsiteY46" fmla="*/ 699 h 10000"/>
                    <a:gd name="connsiteX47" fmla="*/ 5499 w 10000"/>
                    <a:gd name="connsiteY47" fmla="*/ 619 h 10000"/>
                    <a:gd name="connsiteX48" fmla="*/ 5481 w 10000"/>
                    <a:gd name="connsiteY48" fmla="*/ 548 h 10000"/>
                    <a:gd name="connsiteX49" fmla="*/ 5438 w 10000"/>
                    <a:gd name="connsiteY49" fmla="*/ 472 h 10000"/>
                    <a:gd name="connsiteX50" fmla="*/ 5396 w 10000"/>
                    <a:gd name="connsiteY50" fmla="*/ 409 h 10000"/>
                    <a:gd name="connsiteX51" fmla="*/ 5341 w 10000"/>
                    <a:gd name="connsiteY51" fmla="*/ 341 h 10000"/>
                    <a:gd name="connsiteX52" fmla="*/ 5283 w 10000"/>
                    <a:gd name="connsiteY52" fmla="*/ 282 h 10000"/>
                    <a:gd name="connsiteX53" fmla="*/ 5214 w 10000"/>
                    <a:gd name="connsiteY53" fmla="*/ 227 h 10000"/>
                    <a:gd name="connsiteX54" fmla="*/ 5142 w 10000"/>
                    <a:gd name="connsiteY54" fmla="*/ 177 h 10000"/>
                    <a:gd name="connsiteX55" fmla="*/ 5058 w 10000"/>
                    <a:gd name="connsiteY55" fmla="*/ 135 h 10000"/>
                    <a:gd name="connsiteX56" fmla="*/ 4965 w 10000"/>
                    <a:gd name="connsiteY56" fmla="*/ 97 h 10000"/>
                    <a:gd name="connsiteX57" fmla="*/ 4876 w 10000"/>
                    <a:gd name="connsiteY57" fmla="*/ 63 h 10000"/>
                    <a:gd name="connsiteX58" fmla="*/ 4778 w 10000"/>
                    <a:gd name="connsiteY58" fmla="*/ 38 h 10000"/>
                    <a:gd name="connsiteX59" fmla="*/ 4674 w 10000"/>
                    <a:gd name="connsiteY59" fmla="*/ 13 h 10000"/>
                    <a:gd name="connsiteX60" fmla="*/ 4569 w 10000"/>
                    <a:gd name="connsiteY60" fmla="*/ 8 h 10000"/>
                    <a:gd name="connsiteX61" fmla="*/ 4460 w 10000"/>
                    <a:gd name="connsiteY61" fmla="*/ 0 h 10000"/>
                    <a:gd name="connsiteX62" fmla="*/ 4460 w 10000"/>
                    <a:gd name="connsiteY62" fmla="*/ 0 h 10000"/>
                    <a:gd name="connsiteX63" fmla="*/ 4350 w 10000"/>
                    <a:gd name="connsiteY63" fmla="*/ 8 h 10000"/>
                    <a:gd name="connsiteX64" fmla="*/ 4246 w 10000"/>
                    <a:gd name="connsiteY64" fmla="*/ 13 h 10000"/>
                    <a:gd name="connsiteX65" fmla="*/ 4141 w 10000"/>
                    <a:gd name="connsiteY65" fmla="*/ 38 h 10000"/>
                    <a:gd name="connsiteX66" fmla="*/ 4042 w 10000"/>
                    <a:gd name="connsiteY66" fmla="*/ 63 h 10000"/>
                    <a:gd name="connsiteX67" fmla="*/ 3955 w 10000"/>
                    <a:gd name="connsiteY67" fmla="*/ 97 h 10000"/>
                    <a:gd name="connsiteX68" fmla="*/ 3865 w 10000"/>
                    <a:gd name="connsiteY68" fmla="*/ 135 h 10000"/>
                    <a:gd name="connsiteX69" fmla="*/ 3783 w 10000"/>
                    <a:gd name="connsiteY69" fmla="*/ 177 h 10000"/>
                    <a:gd name="connsiteX70" fmla="*/ 3712 w 10000"/>
                    <a:gd name="connsiteY70" fmla="*/ 227 h 10000"/>
                    <a:gd name="connsiteX71" fmla="*/ 3647 w 10000"/>
                    <a:gd name="connsiteY71" fmla="*/ 282 h 10000"/>
                    <a:gd name="connsiteX72" fmla="*/ 3580 w 10000"/>
                    <a:gd name="connsiteY72" fmla="*/ 341 h 10000"/>
                    <a:gd name="connsiteX73" fmla="*/ 3524 w 10000"/>
                    <a:gd name="connsiteY73" fmla="*/ 409 h 10000"/>
                    <a:gd name="connsiteX74" fmla="*/ 3484 w 10000"/>
                    <a:gd name="connsiteY74" fmla="*/ 472 h 10000"/>
                    <a:gd name="connsiteX75" fmla="*/ 3452 w 10000"/>
                    <a:gd name="connsiteY75" fmla="*/ 548 h 10000"/>
                    <a:gd name="connsiteX76" fmla="*/ 3424 w 10000"/>
                    <a:gd name="connsiteY76" fmla="*/ 619 h 10000"/>
                    <a:gd name="connsiteX77" fmla="*/ 3400 w 10000"/>
                    <a:gd name="connsiteY77" fmla="*/ 699 h 10000"/>
                    <a:gd name="connsiteX78" fmla="*/ 3400 w 10000"/>
                    <a:gd name="connsiteY78" fmla="*/ 775 h 10000"/>
                    <a:gd name="connsiteX79" fmla="*/ 3400 w 10000"/>
                    <a:gd name="connsiteY79" fmla="*/ 775 h 10000"/>
                    <a:gd name="connsiteX80" fmla="*/ 3400 w 10000"/>
                    <a:gd name="connsiteY80" fmla="*/ 842 h 10000"/>
                    <a:gd name="connsiteX81" fmla="*/ 3415 w 10000"/>
                    <a:gd name="connsiteY81" fmla="*/ 906 h 10000"/>
                    <a:gd name="connsiteX82" fmla="*/ 3439 w 10000"/>
                    <a:gd name="connsiteY82" fmla="*/ 969 h 10000"/>
                    <a:gd name="connsiteX83" fmla="*/ 3456 w 10000"/>
                    <a:gd name="connsiteY83" fmla="*/ 1019 h 10000"/>
                    <a:gd name="connsiteX84" fmla="*/ 3484 w 10000"/>
                    <a:gd name="connsiteY84" fmla="*/ 1070 h 10000"/>
                    <a:gd name="connsiteX85" fmla="*/ 3519 w 10000"/>
                    <a:gd name="connsiteY85" fmla="*/ 1116 h 10000"/>
                    <a:gd name="connsiteX86" fmla="*/ 3547 w 10000"/>
                    <a:gd name="connsiteY86" fmla="*/ 1158 h 10000"/>
                    <a:gd name="connsiteX87" fmla="*/ 3590 w 10000"/>
                    <a:gd name="connsiteY87" fmla="*/ 1192 h 10000"/>
                    <a:gd name="connsiteX88" fmla="*/ 3651 w 10000"/>
                    <a:gd name="connsiteY88" fmla="*/ 1247 h 10000"/>
                    <a:gd name="connsiteX89" fmla="*/ 3712 w 10000"/>
                    <a:gd name="connsiteY89" fmla="*/ 1293 h 10000"/>
                    <a:gd name="connsiteX90" fmla="*/ 3769 w 10000"/>
                    <a:gd name="connsiteY90" fmla="*/ 1323 h 10000"/>
                    <a:gd name="connsiteX91" fmla="*/ 3769 w 10000"/>
                    <a:gd name="connsiteY91" fmla="*/ 1323 h 10000"/>
                    <a:gd name="connsiteX92" fmla="*/ 3814 w 10000"/>
                    <a:gd name="connsiteY92" fmla="*/ 1344 h 10000"/>
                    <a:gd name="connsiteX93" fmla="*/ 3857 w 10000"/>
                    <a:gd name="connsiteY93" fmla="*/ 1373 h 10000"/>
                    <a:gd name="connsiteX94" fmla="*/ 3888 w 10000"/>
                    <a:gd name="connsiteY94" fmla="*/ 1398 h 10000"/>
                    <a:gd name="connsiteX95" fmla="*/ 3919 w 10000"/>
                    <a:gd name="connsiteY95" fmla="*/ 1424 h 10000"/>
                    <a:gd name="connsiteX96" fmla="*/ 3942 w 10000"/>
                    <a:gd name="connsiteY96" fmla="*/ 1453 h 10000"/>
                    <a:gd name="connsiteX97" fmla="*/ 3955 w 10000"/>
                    <a:gd name="connsiteY97" fmla="*/ 1479 h 10000"/>
                    <a:gd name="connsiteX98" fmla="*/ 3959 w 10000"/>
                    <a:gd name="connsiteY98" fmla="*/ 1512 h 10000"/>
                    <a:gd name="connsiteX99" fmla="*/ 3959 w 10000"/>
                    <a:gd name="connsiteY99" fmla="*/ 1537 h 10000"/>
                    <a:gd name="connsiteX100" fmla="*/ 3955 w 10000"/>
                    <a:gd name="connsiteY100" fmla="*/ 1563 h 10000"/>
                    <a:gd name="connsiteX101" fmla="*/ 3942 w 10000"/>
                    <a:gd name="connsiteY101" fmla="*/ 1588 h 10000"/>
                    <a:gd name="connsiteX102" fmla="*/ 3919 w 10000"/>
                    <a:gd name="connsiteY102" fmla="*/ 1605 h 10000"/>
                    <a:gd name="connsiteX103" fmla="*/ 3888 w 10000"/>
                    <a:gd name="connsiteY103" fmla="*/ 1626 h 10000"/>
                    <a:gd name="connsiteX104" fmla="*/ 3857 w 10000"/>
                    <a:gd name="connsiteY104" fmla="*/ 1643 h 10000"/>
                    <a:gd name="connsiteX105" fmla="*/ 3814 w 10000"/>
                    <a:gd name="connsiteY105" fmla="*/ 1655 h 10000"/>
                    <a:gd name="connsiteX106" fmla="*/ 3769 w 10000"/>
                    <a:gd name="connsiteY106" fmla="*/ 1664 h 10000"/>
                    <a:gd name="connsiteX107" fmla="*/ 3712 w 10000"/>
                    <a:gd name="connsiteY107" fmla="*/ 1664 h 10000"/>
                    <a:gd name="connsiteX108" fmla="*/ 0 w 10000"/>
                    <a:gd name="connsiteY108" fmla="*/ 1664 h 10000"/>
                    <a:gd name="connsiteX109" fmla="*/ 0 w 10000"/>
                    <a:gd name="connsiteY109" fmla="*/ 5206 h 10000"/>
                    <a:gd name="connsiteX110" fmla="*/ 0 w 10000"/>
                    <a:gd name="connsiteY110" fmla="*/ 5206 h 10000"/>
                    <a:gd name="connsiteX111" fmla="*/ 36 w 10000"/>
                    <a:gd name="connsiteY111" fmla="*/ 5240 h 10000"/>
                    <a:gd name="connsiteX112" fmla="*/ 68 w 10000"/>
                    <a:gd name="connsiteY112" fmla="*/ 5257 h 10000"/>
                    <a:gd name="connsiteX113" fmla="*/ 111 w 10000"/>
                    <a:gd name="connsiteY113" fmla="*/ 5265 h 10000"/>
                    <a:gd name="connsiteX114" fmla="*/ 163 w 10000"/>
                    <a:gd name="connsiteY114" fmla="*/ 5253 h 10000"/>
                    <a:gd name="connsiteX115" fmla="*/ 206 w 10000"/>
                    <a:gd name="connsiteY115" fmla="*/ 5232 h 10000"/>
                    <a:gd name="connsiteX116" fmla="*/ 248 w 10000"/>
                    <a:gd name="connsiteY116" fmla="*/ 5202 h 10000"/>
                    <a:gd name="connsiteX117" fmla="*/ 290 w 10000"/>
                    <a:gd name="connsiteY117" fmla="*/ 5152 h 10000"/>
                    <a:gd name="connsiteX118" fmla="*/ 332 w 10000"/>
                    <a:gd name="connsiteY118" fmla="*/ 5088 h 10000"/>
                    <a:gd name="connsiteX119" fmla="*/ 332 w 10000"/>
                    <a:gd name="connsiteY119" fmla="*/ 5088 h 10000"/>
                    <a:gd name="connsiteX120" fmla="*/ 369 w 10000"/>
                    <a:gd name="connsiteY120" fmla="*/ 5038 h 10000"/>
                    <a:gd name="connsiteX121" fmla="*/ 413 w 10000"/>
                    <a:gd name="connsiteY121" fmla="*/ 4983 h 10000"/>
                    <a:gd name="connsiteX122" fmla="*/ 472 w 10000"/>
                    <a:gd name="connsiteY122" fmla="*/ 4920 h 10000"/>
                    <a:gd name="connsiteX123" fmla="*/ 516 w 10000"/>
                    <a:gd name="connsiteY123" fmla="*/ 4886 h 10000"/>
                    <a:gd name="connsiteX124" fmla="*/ 556 w 10000"/>
                    <a:gd name="connsiteY124" fmla="*/ 4857 h 10000"/>
                    <a:gd name="connsiteX125" fmla="*/ 601 w 10000"/>
                    <a:gd name="connsiteY125" fmla="*/ 4832 h 10000"/>
                    <a:gd name="connsiteX126" fmla="*/ 659 w 10000"/>
                    <a:gd name="connsiteY126" fmla="*/ 4806 h 10000"/>
                    <a:gd name="connsiteX127" fmla="*/ 723 w 10000"/>
                    <a:gd name="connsiteY127" fmla="*/ 4781 h 10000"/>
                    <a:gd name="connsiteX128" fmla="*/ 782 w 10000"/>
                    <a:gd name="connsiteY128" fmla="*/ 4768 h 10000"/>
                    <a:gd name="connsiteX129" fmla="*/ 851 w 10000"/>
                    <a:gd name="connsiteY129" fmla="*/ 4756 h 10000"/>
                    <a:gd name="connsiteX130" fmla="*/ 931 w 10000"/>
                    <a:gd name="connsiteY130" fmla="*/ 4747 h 10000"/>
                    <a:gd name="connsiteX131" fmla="*/ 931 w 10000"/>
                    <a:gd name="connsiteY131" fmla="*/ 4747 h 10000"/>
                    <a:gd name="connsiteX132" fmla="*/ 1019 w 10000"/>
                    <a:gd name="connsiteY132" fmla="*/ 4756 h 10000"/>
                    <a:gd name="connsiteX133" fmla="*/ 1101 w 10000"/>
                    <a:gd name="connsiteY133" fmla="*/ 4773 h 10000"/>
                    <a:gd name="connsiteX134" fmla="*/ 1186 w 10000"/>
                    <a:gd name="connsiteY134" fmla="*/ 4794 h 10000"/>
                    <a:gd name="connsiteX135" fmla="*/ 1259 w 10000"/>
                    <a:gd name="connsiteY135" fmla="*/ 4832 h 10000"/>
                    <a:gd name="connsiteX136" fmla="*/ 1339 w 10000"/>
                    <a:gd name="connsiteY136" fmla="*/ 4869 h 10000"/>
                    <a:gd name="connsiteX137" fmla="*/ 1408 w 10000"/>
                    <a:gd name="connsiteY137" fmla="*/ 4920 h 10000"/>
                    <a:gd name="connsiteX138" fmla="*/ 1478 w 10000"/>
                    <a:gd name="connsiteY138" fmla="*/ 4975 h 10000"/>
                    <a:gd name="connsiteX139" fmla="*/ 1533 w 10000"/>
                    <a:gd name="connsiteY139" fmla="*/ 5034 h 10000"/>
                    <a:gd name="connsiteX140" fmla="*/ 1588 w 10000"/>
                    <a:gd name="connsiteY140" fmla="*/ 5101 h 10000"/>
                    <a:gd name="connsiteX141" fmla="*/ 1635 w 10000"/>
                    <a:gd name="connsiteY141" fmla="*/ 5177 h 10000"/>
                    <a:gd name="connsiteX142" fmla="*/ 1685 w 10000"/>
                    <a:gd name="connsiteY142" fmla="*/ 5257 h 10000"/>
                    <a:gd name="connsiteX143" fmla="*/ 1718 w 10000"/>
                    <a:gd name="connsiteY143" fmla="*/ 5341 h 10000"/>
                    <a:gd name="connsiteX144" fmla="*/ 1747 w 10000"/>
                    <a:gd name="connsiteY144" fmla="*/ 5430 h 10000"/>
                    <a:gd name="connsiteX145" fmla="*/ 1768 w 10000"/>
                    <a:gd name="connsiteY145" fmla="*/ 5522 h 10000"/>
                    <a:gd name="connsiteX146" fmla="*/ 1782 w 10000"/>
                    <a:gd name="connsiteY146" fmla="*/ 5619 h 10000"/>
                    <a:gd name="connsiteX147" fmla="*/ 1787 w 10000"/>
                    <a:gd name="connsiteY147" fmla="*/ 5720 h 10000"/>
                    <a:gd name="connsiteX148" fmla="*/ 1787 w 10000"/>
                    <a:gd name="connsiteY148" fmla="*/ 5720 h 10000"/>
                    <a:gd name="connsiteX149" fmla="*/ 1782 w 10000"/>
                    <a:gd name="connsiteY149" fmla="*/ 5817 h 10000"/>
                    <a:gd name="connsiteX150" fmla="*/ 1768 w 10000"/>
                    <a:gd name="connsiteY150" fmla="*/ 5914 h 10000"/>
                    <a:gd name="connsiteX151" fmla="*/ 1747 w 10000"/>
                    <a:gd name="connsiteY151" fmla="*/ 6007 h 10000"/>
                    <a:gd name="connsiteX152" fmla="*/ 1718 w 10000"/>
                    <a:gd name="connsiteY152" fmla="*/ 6095 h 10000"/>
                    <a:gd name="connsiteX153" fmla="*/ 1685 w 10000"/>
                    <a:gd name="connsiteY153" fmla="*/ 6179 h 10000"/>
                    <a:gd name="connsiteX154" fmla="*/ 1635 w 10000"/>
                    <a:gd name="connsiteY154" fmla="*/ 6259 h 10000"/>
                    <a:gd name="connsiteX155" fmla="*/ 1588 w 10000"/>
                    <a:gd name="connsiteY155" fmla="*/ 6335 h 10000"/>
                    <a:gd name="connsiteX156" fmla="*/ 1533 w 10000"/>
                    <a:gd name="connsiteY156" fmla="*/ 6398 h 10000"/>
                    <a:gd name="connsiteX157" fmla="*/ 1478 w 10000"/>
                    <a:gd name="connsiteY157" fmla="*/ 6462 h 10000"/>
                    <a:gd name="connsiteX158" fmla="*/ 1408 w 10000"/>
                    <a:gd name="connsiteY158" fmla="*/ 6516 h 10000"/>
                    <a:gd name="connsiteX159" fmla="*/ 1339 w 10000"/>
                    <a:gd name="connsiteY159" fmla="*/ 6567 h 10000"/>
                    <a:gd name="connsiteX160" fmla="*/ 1259 w 10000"/>
                    <a:gd name="connsiteY160" fmla="*/ 6605 h 10000"/>
                    <a:gd name="connsiteX161" fmla="*/ 1186 w 10000"/>
                    <a:gd name="connsiteY161" fmla="*/ 6643 h 10000"/>
                    <a:gd name="connsiteX162" fmla="*/ 1101 w 10000"/>
                    <a:gd name="connsiteY162" fmla="*/ 6664 h 10000"/>
                    <a:gd name="connsiteX163" fmla="*/ 1019 w 10000"/>
                    <a:gd name="connsiteY163" fmla="*/ 6681 h 10000"/>
                    <a:gd name="connsiteX164" fmla="*/ 931 w 10000"/>
                    <a:gd name="connsiteY164" fmla="*/ 6681 h 10000"/>
                    <a:gd name="connsiteX165" fmla="*/ 931 w 10000"/>
                    <a:gd name="connsiteY165" fmla="*/ 6681 h 10000"/>
                    <a:gd name="connsiteX166" fmla="*/ 851 w 10000"/>
                    <a:gd name="connsiteY166" fmla="*/ 6681 h 10000"/>
                    <a:gd name="connsiteX167" fmla="*/ 782 w 10000"/>
                    <a:gd name="connsiteY167" fmla="*/ 6668 h 10000"/>
                    <a:gd name="connsiteX168" fmla="*/ 723 w 10000"/>
                    <a:gd name="connsiteY168" fmla="*/ 6651 h 10000"/>
                    <a:gd name="connsiteX169" fmla="*/ 659 w 10000"/>
                    <a:gd name="connsiteY169" fmla="*/ 6630 h 10000"/>
                    <a:gd name="connsiteX170" fmla="*/ 601 w 10000"/>
                    <a:gd name="connsiteY170" fmla="*/ 6605 h 10000"/>
                    <a:gd name="connsiteX171" fmla="*/ 556 w 10000"/>
                    <a:gd name="connsiteY171" fmla="*/ 6575 h 10000"/>
                    <a:gd name="connsiteX172" fmla="*/ 516 w 10000"/>
                    <a:gd name="connsiteY172" fmla="*/ 6550 h 10000"/>
                    <a:gd name="connsiteX173" fmla="*/ 472 w 10000"/>
                    <a:gd name="connsiteY173" fmla="*/ 6516 h 10000"/>
                    <a:gd name="connsiteX174" fmla="*/ 413 w 10000"/>
                    <a:gd name="connsiteY174" fmla="*/ 6453 h 10000"/>
                    <a:gd name="connsiteX175" fmla="*/ 369 w 10000"/>
                    <a:gd name="connsiteY175" fmla="*/ 6398 h 10000"/>
                    <a:gd name="connsiteX176" fmla="*/ 332 w 10000"/>
                    <a:gd name="connsiteY176" fmla="*/ 6348 h 10000"/>
                    <a:gd name="connsiteX177" fmla="*/ 332 w 10000"/>
                    <a:gd name="connsiteY177" fmla="*/ 6348 h 10000"/>
                    <a:gd name="connsiteX178" fmla="*/ 290 w 10000"/>
                    <a:gd name="connsiteY178" fmla="*/ 6285 h 10000"/>
                    <a:gd name="connsiteX179" fmla="*/ 248 w 10000"/>
                    <a:gd name="connsiteY179" fmla="*/ 6234 h 10000"/>
                    <a:gd name="connsiteX180" fmla="*/ 206 w 10000"/>
                    <a:gd name="connsiteY180" fmla="*/ 6205 h 10000"/>
                    <a:gd name="connsiteX181" fmla="*/ 163 w 10000"/>
                    <a:gd name="connsiteY181" fmla="*/ 6179 h 10000"/>
                    <a:gd name="connsiteX182" fmla="*/ 111 w 10000"/>
                    <a:gd name="connsiteY182" fmla="*/ 6171 h 10000"/>
                    <a:gd name="connsiteX183" fmla="*/ 68 w 10000"/>
                    <a:gd name="connsiteY183" fmla="*/ 6179 h 10000"/>
                    <a:gd name="connsiteX184" fmla="*/ 36 w 10000"/>
                    <a:gd name="connsiteY184" fmla="*/ 6196 h 10000"/>
                    <a:gd name="connsiteX185" fmla="*/ 0 w 10000"/>
                    <a:gd name="connsiteY185" fmla="*/ 6230 h 10000"/>
                    <a:gd name="connsiteX186" fmla="*/ 0 w 10000"/>
                    <a:gd name="connsiteY186" fmla="*/ 10000 h 10000"/>
                    <a:gd name="connsiteX187" fmla="*/ 9166 w 10000"/>
                    <a:gd name="connsiteY187"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193 w 10000"/>
                    <a:gd name="connsiteY11" fmla="*/ 5168 h 10000"/>
                    <a:gd name="connsiteX12" fmla="*/ 9166 w 10000"/>
                    <a:gd name="connsiteY12" fmla="*/ 5046 h 10000"/>
                    <a:gd name="connsiteX13" fmla="*/ 9166 w 10000"/>
                    <a:gd name="connsiteY13" fmla="*/ 1664 h 10000"/>
                    <a:gd name="connsiteX14" fmla="*/ 5210 w 10000"/>
                    <a:gd name="connsiteY14" fmla="*/ 1664 h 10000"/>
                    <a:gd name="connsiteX15" fmla="*/ 5210 w 10000"/>
                    <a:gd name="connsiteY15" fmla="*/ 1664 h 10000"/>
                    <a:gd name="connsiteX16" fmla="*/ 5154 w 10000"/>
                    <a:gd name="connsiteY16" fmla="*/ 1664 h 10000"/>
                    <a:gd name="connsiteX17" fmla="*/ 5103 w 10000"/>
                    <a:gd name="connsiteY17" fmla="*/ 1655 h 10000"/>
                    <a:gd name="connsiteX18" fmla="*/ 5063 w 10000"/>
                    <a:gd name="connsiteY18" fmla="*/ 1643 h 10000"/>
                    <a:gd name="connsiteX19" fmla="*/ 5031 w 10000"/>
                    <a:gd name="connsiteY19" fmla="*/ 1626 h 10000"/>
                    <a:gd name="connsiteX20" fmla="*/ 5002 w 10000"/>
                    <a:gd name="connsiteY20" fmla="*/ 1605 h 10000"/>
                    <a:gd name="connsiteX21" fmla="*/ 4977 w 10000"/>
                    <a:gd name="connsiteY21" fmla="*/ 1588 h 10000"/>
                    <a:gd name="connsiteX22" fmla="*/ 4965 w 10000"/>
                    <a:gd name="connsiteY22" fmla="*/ 1563 h 10000"/>
                    <a:gd name="connsiteX23" fmla="*/ 4961 w 10000"/>
                    <a:gd name="connsiteY23" fmla="*/ 1537 h 10000"/>
                    <a:gd name="connsiteX24" fmla="*/ 4961 w 10000"/>
                    <a:gd name="connsiteY24" fmla="*/ 1512 h 10000"/>
                    <a:gd name="connsiteX25" fmla="*/ 4965 w 10000"/>
                    <a:gd name="connsiteY25" fmla="*/ 1479 h 10000"/>
                    <a:gd name="connsiteX26" fmla="*/ 4977 w 10000"/>
                    <a:gd name="connsiteY26" fmla="*/ 1453 h 10000"/>
                    <a:gd name="connsiteX27" fmla="*/ 5002 w 10000"/>
                    <a:gd name="connsiteY27" fmla="*/ 1424 h 10000"/>
                    <a:gd name="connsiteX28" fmla="*/ 5031 w 10000"/>
                    <a:gd name="connsiteY28" fmla="*/ 1398 h 10000"/>
                    <a:gd name="connsiteX29" fmla="*/ 5063 w 10000"/>
                    <a:gd name="connsiteY29" fmla="*/ 1373 h 10000"/>
                    <a:gd name="connsiteX30" fmla="*/ 5103 w 10000"/>
                    <a:gd name="connsiteY30" fmla="*/ 1344 h 10000"/>
                    <a:gd name="connsiteX31" fmla="*/ 5154 w 10000"/>
                    <a:gd name="connsiteY31" fmla="*/ 1323 h 10000"/>
                    <a:gd name="connsiteX32" fmla="*/ 5154 w 10000"/>
                    <a:gd name="connsiteY32" fmla="*/ 1323 h 10000"/>
                    <a:gd name="connsiteX33" fmla="*/ 5210 w 10000"/>
                    <a:gd name="connsiteY33" fmla="*/ 1293 h 10000"/>
                    <a:gd name="connsiteX34" fmla="*/ 5271 w 10000"/>
                    <a:gd name="connsiteY34" fmla="*/ 1247 h 10000"/>
                    <a:gd name="connsiteX35" fmla="*/ 5341 w 10000"/>
                    <a:gd name="connsiteY35" fmla="*/ 1192 h 10000"/>
                    <a:gd name="connsiteX36" fmla="*/ 5374 w 10000"/>
                    <a:gd name="connsiteY36" fmla="*/ 1158 h 10000"/>
                    <a:gd name="connsiteX37" fmla="*/ 5411 w 10000"/>
                    <a:gd name="connsiteY37" fmla="*/ 1116 h 10000"/>
                    <a:gd name="connsiteX38" fmla="*/ 5438 w 10000"/>
                    <a:gd name="connsiteY38" fmla="*/ 1070 h 10000"/>
                    <a:gd name="connsiteX39" fmla="*/ 5465 w 10000"/>
                    <a:gd name="connsiteY39" fmla="*/ 1019 h 10000"/>
                    <a:gd name="connsiteX40" fmla="*/ 5495 w 10000"/>
                    <a:gd name="connsiteY40" fmla="*/ 969 h 10000"/>
                    <a:gd name="connsiteX41" fmla="*/ 5507 w 10000"/>
                    <a:gd name="connsiteY41" fmla="*/ 906 h 10000"/>
                    <a:gd name="connsiteX42" fmla="*/ 5521 w 10000"/>
                    <a:gd name="connsiteY42" fmla="*/ 842 h 10000"/>
                    <a:gd name="connsiteX43" fmla="*/ 5525 w 10000"/>
                    <a:gd name="connsiteY43" fmla="*/ 775 h 10000"/>
                    <a:gd name="connsiteX44" fmla="*/ 5525 w 10000"/>
                    <a:gd name="connsiteY44" fmla="*/ 775 h 10000"/>
                    <a:gd name="connsiteX45" fmla="*/ 5521 w 10000"/>
                    <a:gd name="connsiteY45" fmla="*/ 699 h 10000"/>
                    <a:gd name="connsiteX46" fmla="*/ 5499 w 10000"/>
                    <a:gd name="connsiteY46" fmla="*/ 619 h 10000"/>
                    <a:gd name="connsiteX47" fmla="*/ 5481 w 10000"/>
                    <a:gd name="connsiteY47" fmla="*/ 548 h 10000"/>
                    <a:gd name="connsiteX48" fmla="*/ 5438 w 10000"/>
                    <a:gd name="connsiteY48" fmla="*/ 472 h 10000"/>
                    <a:gd name="connsiteX49" fmla="*/ 5396 w 10000"/>
                    <a:gd name="connsiteY49" fmla="*/ 409 h 10000"/>
                    <a:gd name="connsiteX50" fmla="*/ 5341 w 10000"/>
                    <a:gd name="connsiteY50" fmla="*/ 341 h 10000"/>
                    <a:gd name="connsiteX51" fmla="*/ 5283 w 10000"/>
                    <a:gd name="connsiteY51" fmla="*/ 282 h 10000"/>
                    <a:gd name="connsiteX52" fmla="*/ 5214 w 10000"/>
                    <a:gd name="connsiteY52" fmla="*/ 227 h 10000"/>
                    <a:gd name="connsiteX53" fmla="*/ 5142 w 10000"/>
                    <a:gd name="connsiteY53" fmla="*/ 177 h 10000"/>
                    <a:gd name="connsiteX54" fmla="*/ 5058 w 10000"/>
                    <a:gd name="connsiteY54" fmla="*/ 135 h 10000"/>
                    <a:gd name="connsiteX55" fmla="*/ 4965 w 10000"/>
                    <a:gd name="connsiteY55" fmla="*/ 97 h 10000"/>
                    <a:gd name="connsiteX56" fmla="*/ 4876 w 10000"/>
                    <a:gd name="connsiteY56" fmla="*/ 63 h 10000"/>
                    <a:gd name="connsiteX57" fmla="*/ 4778 w 10000"/>
                    <a:gd name="connsiteY57" fmla="*/ 38 h 10000"/>
                    <a:gd name="connsiteX58" fmla="*/ 4674 w 10000"/>
                    <a:gd name="connsiteY58" fmla="*/ 13 h 10000"/>
                    <a:gd name="connsiteX59" fmla="*/ 4569 w 10000"/>
                    <a:gd name="connsiteY59" fmla="*/ 8 h 10000"/>
                    <a:gd name="connsiteX60" fmla="*/ 4460 w 10000"/>
                    <a:gd name="connsiteY60" fmla="*/ 0 h 10000"/>
                    <a:gd name="connsiteX61" fmla="*/ 4460 w 10000"/>
                    <a:gd name="connsiteY61" fmla="*/ 0 h 10000"/>
                    <a:gd name="connsiteX62" fmla="*/ 4350 w 10000"/>
                    <a:gd name="connsiteY62" fmla="*/ 8 h 10000"/>
                    <a:gd name="connsiteX63" fmla="*/ 4246 w 10000"/>
                    <a:gd name="connsiteY63" fmla="*/ 13 h 10000"/>
                    <a:gd name="connsiteX64" fmla="*/ 4141 w 10000"/>
                    <a:gd name="connsiteY64" fmla="*/ 38 h 10000"/>
                    <a:gd name="connsiteX65" fmla="*/ 4042 w 10000"/>
                    <a:gd name="connsiteY65" fmla="*/ 63 h 10000"/>
                    <a:gd name="connsiteX66" fmla="*/ 3955 w 10000"/>
                    <a:gd name="connsiteY66" fmla="*/ 97 h 10000"/>
                    <a:gd name="connsiteX67" fmla="*/ 3865 w 10000"/>
                    <a:gd name="connsiteY67" fmla="*/ 135 h 10000"/>
                    <a:gd name="connsiteX68" fmla="*/ 3783 w 10000"/>
                    <a:gd name="connsiteY68" fmla="*/ 177 h 10000"/>
                    <a:gd name="connsiteX69" fmla="*/ 3712 w 10000"/>
                    <a:gd name="connsiteY69" fmla="*/ 227 h 10000"/>
                    <a:gd name="connsiteX70" fmla="*/ 3647 w 10000"/>
                    <a:gd name="connsiteY70" fmla="*/ 282 h 10000"/>
                    <a:gd name="connsiteX71" fmla="*/ 3580 w 10000"/>
                    <a:gd name="connsiteY71" fmla="*/ 341 h 10000"/>
                    <a:gd name="connsiteX72" fmla="*/ 3524 w 10000"/>
                    <a:gd name="connsiteY72" fmla="*/ 409 h 10000"/>
                    <a:gd name="connsiteX73" fmla="*/ 3484 w 10000"/>
                    <a:gd name="connsiteY73" fmla="*/ 472 h 10000"/>
                    <a:gd name="connsiteX74" fmla="*/ 3452 w 10000"/>
                    <a:gd name="connsiteY74" fmla="*/ 548 h 10000"/>
                    <a:gd name="connsiteX75" fmla="*/ 3424 w 10000"/>
                    <a:gd name="connsiteY75" fmla="*/ 619 h 10000"/>
                    <a:gd name="connsiteX76" fmla="*/ 3400 w 10000"/>
                    <a:gd name="connsiteY76" fmla="*/ 699 h 10000"/>
                    <a:gd name="connsiteX77" fmla="*/ 3400 w 10000"/>
                    <a:gd name="connsiteY77" fmla="*/ 775 h 10000"/>
                    <a:gd name="connsiteX78" fmla="*/ 3400 w 10000"/>
                    <a:gd name="connsiteY78" fmla="*/ 775 h 10000"/>
                    <a:gd name="connsiteX79" fmla="*/ 3400 w 10000"/>
                    <a:gd name="connsiteY79" fmla="*/ 842 h 10000"/>
                    <a:gd name="connsiteX80" fmla="*/ 3415 w 10000"/>
                    <a:gd name="connsiteY80" fmla="*/ 906 h 10000"/>
                    <a:gd name="connsiteX81" fmla="*/ 3439 w 10000"/>
                    <a:gd name="connsiteY81" fmla="*/ 969 h 10000"/>
                    <a:gd name="connsiteX82" fmla="*/ 3456 w 10000"/>
                    <a:gd name="connsiteY82" fmla="*/ 1019 h 10000"/>
                    <a:gd name="connsiteX83" fmla="*/ 3484 w 10000"/>
                    <a:gd name="connsiteY83" fmla="*/ 1070 h 10000"/>
                    <a:gd name="connsiteX84" fmla="*/ 3519 w 10000"/>
                    <a:gd name="connsiteY84" fmla="*/ 1116 h 10000"/>
                    <a:gd name="connsiteX85" fmla="*/ 3547 w 10000"/>
                    <a:gd name="connsiteY85" fmla="*/ 1158 h 10000"/>
                    <a:gd name="connsiteX86" fmla="*/ 3590 w 10000"/>
                    <a:gd name="connsiteY86" fmla="*/ 1192 h 10000"/>
                    <a:gd name="connsiteX87" fmla="*/ 3651 w 10000"/>
                    <a:gd name="connsiteY87" fmla="*/ 1247 h 10000"/>
                    <a:gd name="connsiteX88" fmla="*/ 3712 w 10000"/>
                    <a:gd name="connsiteY88" fmla="*/ 1293 h 10000"/>
                    <a:gd name="connsiteX89" fmla="*/ 3769 w 10000"/>
                    <a:gd name="connsiteY89" fmla="*/ 1323 h 10000"/>
                    <a:gd name="connsiteX90" fmla="*/ 3769 w 10000"/>
                    <a:gd name="connsiteY90" fmla="*/ 1323 h 10000"/>
                    <a:gd name="connsiteX91" fmla="*/ 3814 w 10000"/>
                    <a:gd name="connsiteY91" fmla="*/ 1344 h 10000"/>
                    <a:gd name="connsiteX92" fmla="*/ 3857 w 10000"/>
                    <a:gd name="connsiteY92" fmla="*/ 1373 h 10000"/>
                    <a:gd name="connsiteX93" fmla="*/ 3888 w 10000"/>
                    <a:gd name="connsiteY93" fmla="*/ 1398 h 10000"/>
                    <a:gd name="connsiteX94" fmla="*/ 3919 w 10000"/>
                    <a:gd name="connsiteY94" fmla="*/ 1424 h 10000"/>
                    <a:gd name="connsiteX95" fmla="*/ 3942 w 10000"/>
                    <a:gd name="connsiteY95" fmla="*/ 1453 h 10000"/>
                    <a:gd name="connsiteX96" fmla="*/ 3955 w 10000"/>
                    <a:gd name="connsiteY96" fmla="*/ 1479 h 10000"/>
                    <a:gd name="connsiteX97" fmla="*/ 3959 w 10000"/>
                    <a:gd name="connsiteY97" fmla="*/ 1512 h 10000"/>
                    <a:gd name="connsiteX98" fmla="*/ 3959 w 10000"/>
                    <a:gd name="connsiteY98" fmla="*/ 1537 h 10000"/>
                    <a:gd name="connsiteX99" fmla="*/ 3955 w 10000"/>
                    <a:gd name="connsiteY99" fmla="*/ 1563 h 10000"/>
                    <a:gd name="connsiteX100" fmla="*/ 3942 w 10000"/>
                    <a:gd name="connsiteY100" fmla="*/ 1588 h 10000"/>
                    <a:gd name="connsiteX101" fmla="*/ 3919 w 10000"/>
                    <a:gd name="connsiteY101" fmla="*/ 1605 h 10000"/>
                    <a:gd name="connsiteX102" fmla="*/ 3888 w 10000"/>
                    <a:gd name="connsiteY102" fmla="*/ 1626 h 10000"/>
                    <a:gd name="connsiteX103" fmla="*/ 3857 w 10000"/>
                    <a:gd name="connsiteY103" fmla="*/ 1643 h 10000"/>
                    <a:gd name="connsiteX104" fmla="*/ 3814 w 10000"/>
                    <a:gd name="connsiteY104" fmla="*/ 1655 h 10000"/>
                    <a:gd name="connsiteX105" fmla="*/ 3769 w 10000"/>
                    <a:gd name="connsiteY105" fmla="*/ 1664 h 10000"/>
                    <a:gd name="connsiteX106" fmla="*/ 3712 w 10000"/>
                    <a:gd name="connsiteY106" fmla="*/ 1664 h 10000"/>
                    <a:gd name="connsiteX107" fmla="*/ 0 w 10000"/>
                    <a:gd name="connsiteY107" fmla="*/ 1664 h 10000"/>
                    <a:gd name="connsiteX108" fmla="*/ 0 w 10000"/>
                    <a:gd name="connsiteY108" fmla="*/ 5206 h 10000"/>
                    <a:gd name="connsiteX109" fmla="*/ 0 w 10000"/>
                    <a:gd name="connsiteY109" fmla="*/ 5206 h 10000"/>
                    <a:gd name="connsiteX110" fmla="*/ 36 w 10000"/>
                    <a:gd name="connsiteY110" fmla="*/ 5240 h 10000"/>
                    <a:gd name="connsiteX111" fmla="*/ 68 w 10000"/>
                    <a:gd name="connsiteY111" fmla="*/ 5257 h 10000"/>
                    <a:gd name="connsiteX112" fmla="*/ 111 w 10000"/>
                    <a:gd name="connsiteY112" fmla="*/ 5265 h 10000"/>
                    <a:gd name="connsiteX113" fmla="*/ 163 w 10000"/>
                    <a:gd name="connsiteY113" fmla="*/ 5253 h 10000"/>
                    <a:gd name="connsiteX114" fmla="*/ 206 w 10000"/>
                    <a:gd name="connsiteY114" fmla="*/ 5232 h 10000"/>
                    <a:gd name="connsiteX115" fmla="*/ 248 w 10000"/>
                    <a:gd name="connsiteY115" fmla="*/ 5202 h 10000"/>
                    <a:gd name="connsiteX116" fmla="*/ 290 w 10000"/>
                    <a:gd name="connsiteY116" fmla="*/ 5152 h 10000"/>
                    <a:gd name="connsiteX117" fmla="*/ 332 w 10000"/>
                    <a:gd name="connsiteY117" fmla="*/ 5088 h 10000"/>
                    <a:gd name="connsiteX118" fmla="*/ 332 w 10000"/>
                    <a:gd name="connsiteY118" fmla="*/ 5088 h 10000"/>
                    <a:gd name="connsiteX119" fmla="*/ 369 w 10000"/>
                    <a:gd name="connsiteY119" fmla="*/ 5038 h 10000"/>
                    <a:gd name="connsiteX120" fmla="*/ 413 w 10000"/>
                    <a:gd name="connsiteY120" fmla="*/ 4983 h 10000"/>
                    <a:gd name="connsiteX121" fmla="*/ 472 w 10000"/>
                    <a:gd name="connsiteY121" fmla="*/ 4920 h 10000"/>
                    <a:gd name="connsiteX122" fmla="*/ 516 w 10000"/>
                    <a:gd name="connsiteY122" fmla="*/ 4886 h 10000"/>
                    <a:gd name="connsiteX123" fmla="*/ 556 w 10000"/>
                    <a:gd name="connsiteY123" fmla="*/ 4857 h 10000"/>
                    <a:gd name="connsiteX124" fmla="*/ 601 w 10000"/>
                    <a:gd name="connsiteY124" fmla="*/ 4832 h 10000"/>
                    <a:gd name="connsiteX125" fmla="*/ 659 w 10000"/>
                    <a:gd name="connsiteY125" fmla="*/ 4806 h 10000"/>
                    <a:gd name="connsiteX126" fmla="*/ 723 w 10000"/>
                    <a:gd name="connsiteY126" fmla="*/ 4781 h 10000"/>
                    <a:gd name="connsiteX127" fmla="*/ 782 w 10000"/>
                    <a:gd name="connsiteY127" fmla="*/ 4768 h 10000"/>
                    <a:gd name="connsiteX128" fmla="*/ 851 w 10000"/>
                    <a:gd name="connsiteY128" fmla="*/ 4756 h 10000"/>
                    <a:gd name="connsiteX129" fmla="*/ 931 w 10000"/>
                    <a:gd name="connsiteY129" fmla="*/ 4747 h 10000"/>
                    <a:gd name="connsiteX130" fmla="*/ 931 w 10000"/>
                    <a:gd name="connsiteY130" fmla="*/ 4747 h 10000"/>
                    <a:gd name="connsiteX131" fmla="*/ 1019 w 10000"/>
                    <a:gd name="connsiteY131" fmla="*/ 4756 h 10000"/>
                    <a:gd name="connsiteX132" fmla="*/ 1101 w 10000"/>
                    <a:gd name="connsiteY132" fmla="*/ 4773 h 10000"/>
                    <a:gd name="connsiteX133" fmla="*/ 1186 w 10000"/>
                    <a:gd name="connsiteY133" fmla="*/ 4794 h 10000"/>
                    <a:gd name="connsiteX134" fmla="*/ 1259 w 10000"/>
                    <a:gd name="connsiteY134" fmla="*/ 4832 h 10000"/>
                    <a:gd name="connsiteX135" fmla="*/ 1339 w 10000"/>
                    <a:gd name="connsiteY135" fmla="*/ 4869 h 10000"/>
                    <a:gd name="connsiteX136" fmla="*/ 1408 w 10000"/>
                    <a:gd name="connsiteY136" fmla="*/ 4920 h 10000"/>
                    <a:gd name="connsiteX137" fmla="*/ 1478 w 10000"/>
                    <a:gd name="connsiteY137" fmla="*/ 4975 h 10000"/>
                    <a:gd name="connsiteX138" fmla="*/ 1533 w 10000"/>
                    <a:gd name="connsiteY138" fmla="*/ 5034 h 10000"/>
                    <a:gd name="connsiteX139" fmla="*/ 1588 w 10000"/>
                    <a:gd name="connsiteY139" fmla="*/ 5101 h 10000"/>
                    <a:gd name="connsiteX140" fmla="*/ 1635 w 10000"/>
                    <a:gd name="connsiteY140" fmla="*/ 5177 h 10000"/>
                    <a:gd name="connsiteX141" fmla="*/ 1685 w 10000"/>
                    <a:gd name="connsiteY141" fmla="*/ 5257 h 10000"/>
                    <a:gd name="connsiteX142" fmla="*/ 1718 w 10000"/>
                    <a:gd name="connsiteY142" fmla="*/ 5341 h 10000"/>
                    <a:gd name="connsiteX143" fmla="*/ 1747 w 10000"/>
                    <a:gd name="connsiteY143" fmla="*/ 5430 h 10000"/>
                    <a:gd name="connsiteX144" fmla="*/ 1768 w 10000"/>
                    <a:gd name="connsiteY144" fmla="*/ 5522 h 10000"/>
                    <a:gd name="connsiteX145" fmla="*/ 1782 w 10000"/>
                    <a:gd name="connsiteY145" fmla="*/ 5619 h 10000"/>
                    <a:gd name="connsiteX146" fmla="*/ 1787 w 10000"/>
                    <a:gd name="connsiteY146" fmla="*/ 5720 h 10000"/>
                    <a:gd name="connsiteX147" fmla="*/ 1787 w 10000"/>
                    <a:gd name="connsiteY147" fmla="*/ 5720 h 10000"/>
                    <a:gd name="connsiteX148" fmla="*/ 1782 w 10000"/>
                    <a:gd name="connsiteY148" fmla="*/ 5817 h 10000"/>
                    <a:gd name="connsiteX149" fmla="*/ 1768 w 10000"/>
                    <a:gd name="connsiteY149" fmla="*/ 5914 h 10000"/>
                    <a:gd name="connsiteX150" fmla="*/ 1747 w 10000"/>
                    <a:gd name="connsiteY150" fmla="*/ 6007 h 10000"/>
                    <a:gd name="connsiteX151" fmla="*/ 1718 w 10000"/>
                    <a:gd name="connsiteY151" fmla="*/ 6095 h 10000"/>
                    <a:gd name="connsiteX152" fmla="*/ 1685 w 10000"/>
                    <a:gd name="connsiteY152" fmla="*/ 6179 h 10000"/>
                    <a:gd name="connsiteX153" fmla="*/ 1635 w 10000"/>
                    <a:gd name="connsiteY153" fmla="*/ 6259 h 10000"/>
                    <a:gd name="connsiteX154" fmla="*/ 1588 w 10000"/>
                    <a:gd name="connsiteY154" fmla="*/ 6335 h 10000"/>
                    <a:gd name="connsiteX155" fmla="*/ 1533 w 10000"/>
                    <a:gd name="connsiteY155" fmla="*/ 6398 h 10000"/>
                    <a:gd name="connsiteX156" fmla="*/ 1478 w 10000"/>
                    <a:gd name="connsiteY156" fmla="*/ 6462 h 10000"/>
                    <a:gd name="connsiteX157" fmla="*/ 1408 w 10000"/>
                    <a:gd name="connsiteY157" fmla="*/ 6516 h 10000"/>
                    <a:gd name="connsiteX158" fmla="*/ 1339 w 10000"/>
                    <a:gd name="connsiteY158" fmla="*/ 6567 h 10000"/>
                    <a:gd name="connsiteX159" fmla="*/ 1259 w 10000"/>
                    <a:gd name="connsiteY159" fmla="*/ 6605 h 10000"/>
                    <a:gd name="connsiteX160" fmla="*/ 1186 w 10000"/>
                    <a:gd name="connsiteY160" fmla="*/ 6643 h 10000"/>
                    <a:gd name="connsiteX161" fmla="*/ 1101 w 10000"/>
                    <a:gd name="connsiteY161" fmla="*/ 6664 h 10000"/>
                    <a:gd name="connsiteX162" fmla="*/ 1019 w 10000"/>
                    <a:gd name="connsiteY162" fmla="*/ 6681 h 10000"/>
                    <a:gd name="connsiteX163" fmla="*/ 931 w 10000"/>
                    <a:gd name="connsiteY163" fmla="*/ 6681 h 10000"/>
                    <a:gd name="connsiteX164" fmla="*/ 931 w 10000"/>
                    <a:gd name="connsiteY164" fmla="*/ 6681 h 10000"/>
                    <a:gd name="connsiteX165" fmla="*/ 851 w 10000"/>
                    <a:gd name="connsiteY165" fmla="*/ 6681 h 10000"/>
                    <a:gd name="connsiteX166" fmla="*/ 782 w 10000"/>
                    <a:gd name="connsiteY166" fmla="*/ 6668 h 10000"/>
                    <a:gd name="connsiteX167" fmla="*/ 723 w 10000"/>
                    <a:gd name="connsiteY167" fmla="*/ 6651 h 10000"/>
                    <a:gd name="connsiteX168" fmla="*/ 659 w 10000"/>
                    <a:gd name="connsiteY168" fmla="*/ 6630 h 10000"/>
                    <a:gd name="connsiteX169" fmla="*/ 601 w 10000"/>
                    <a:gd name="connsiteY169" fmla="*/ 6605 h 10000"/>
                    <a:gd name="connsiteX170" fmla="*/ 556 w 10000"/>
                    <a:gd name="connsiteY170" fmla="*/ 6575 h 10000"/>
                    <a:gd name="connsiteX171" fmla="*/ 516 w 10000"/>
                    <a:gd name="connsiteY171" fmla="*/ 6550 h 10000"/>
                    <a:gd name="connsiteX172" fmla="*/ 472 w 10000"/>
                    <a:gd name="connsiteY172" fmla="*/ 6516 h 10000"/>
                    <a:gd name="connsiteX173" fmla="*/ 413 w 10000"/>
                    <a:gd name="connsiteY173" fmla="*/ 6453 h 10000"/>
                    <a:gd name="connsiteX174" fmla="*/ 369 w 10000"/>
                    <a:gd name="connsiteY174" fmla="*/ 6398 h 10000"/>
                    <a:gd name="connsiteX175" fmla="*/ 332 w 10000"/>
                    <a:gd name="connsiteY175" fmla="*/ 6348 h 10000"/>
                    <a:gd name="connsiteX176" fmla="*/ 332 w 10000"/>
                    <a:gd name="connsiteY176" fmla="*/ 6348 h 10000"/>
                    <a:gd name="connsiteX177" fmla="*/ 290 w 10000"/>
                    <a:gd name="connsiteY177" fmla="*/ 6285 h 10000"/>
                    <a:gd name="connsiteX178" fmla="*/ 248 w 10000"/>
                    <a:gd name="connsiteY178" fmla="*/ 6234 h 10000"/>
                    <a:gd name="connsiteX179" fmla="*/ 206 w 10000"/>
                    <a:gd name="connsiteY179" fmla="*/ 6205 h 10000"/>
                    <a:gd name="connsiteX180" fmla="*/ 163 w 10000"/>
                    <a:gd name="connsiteY180" fmla="*/ 6179 h 10000"/>
                    <a:gd name="connsiteX181" fmla="*/ 111 w 10000"/>
                    <a:gd name="connsiteY181" fmla="*/ 6171 h 10000"/>
                    <a:gd name="connsiteX182" fmla="*/ 68 w 10000"/>
                    <a:gd name="connsiteY182" fmla="*/ 6179 h 10000"/>
                    <a:gd name="connsiteX183" fmla="*/ 36 w 10000"/>
                    <a:gd name="connsiteY183" fmla="*/ 6196 h 10000"/>
                    <a:gd name="connsiteX184" fmla="*/ 0 w 10000"/>
                    <a:gd name="connsiteY184" fmla="*/ 6230 h 10000"/>
                    <a:gd name="connsiteX185" fmla="*/ 0 w 10000"/>
                    <a:gd name="connsiteY185" fmla="*/ 10000 h 10000"/>
                    <a:gd name="connsiteX186" fmla="*/ 9166 w 10000"/>
                    <a:gd name="connsiteY186"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193 w 10000"/>
                    <a:gd name="connsiteY11" fmla="*/ 5168 h 10000"/>
                    <a:gd name="connsiteX12" fmla="*/ 9166 w 10000"/>
                    <a:gd name="connsiteY12" fmla="*/ 1664 h 10000"/>
                    <a:gd name="connsiteX13" fmla="*/ 5210 w 10000"/>
                    <a:gd name="connsiteY13" fmla="*/ 1664 h 10000"/>
                    <a:gd name="connsiteX14" fmla="*/ 5210 w 10000"/>
                    <a:gd name="connsiteY14" fmla="*/ 1664 h 10000"/>
                    <a:gd name="connsiteX15" fmla="*/ 5154 w 10000"/>
                    <a:gd name="connsiteY15" fmla="*/ 1664 h 10000"/>
                    <a:gd name="connsiteX16" fmla="*/ 5103 w 10000"/>
                    <a:gd name="connsiteY16" fmla="*/ 1655 h 10000"/>
                    <a:gd name="connsiteX17" fmla="*/ 5063 w 10000"/>
                    <a:gd name="connsiteY17" fmla="*/ 1643 h 10000"/>
                    <a:gd name="connsiteX18" fmla="*/ 5031 w 10000"/>
                    <a:gd name="connsiteY18" fmla="*/ 1626 h 10000"/>
                    <a:gd name="connsiteX19" fmla="*/ 5002 w 10000"/>
                    <a:gd name="connsiteY19" fmla="*/ 1605 h 10000"/>
                    <a:gd name="connsiteX20" fmla="*/ 4977 w 10000"/>
                    <a:gd name="connsiteY20" fmla="*/ 1588 h 10000"/>
                    <a:gd name="connsiteX21" fmla="*/ 4965 w 10000"/>
                    <a:gd name="connsiteY21" fmla="*/ 1563 h 10000"/>
                    <a:gd name="connsiteX22" fmla="*/ 4961 w 10000"/>
                    <a:gd name="connsiteY22" fmla="*/ 1537 h 10000"/>
                    <a:gd name="connsiteX23" fmla="*/ 4961 w 10000"/>
                    <a:gd name="connsiteY23" fmla="*/ 1512 h 10000"/>
                    <a:gd name="connsiteX24" fmla="*/ 4965 w 10000"/>
                    <a:gd name="connsiteY24" fmla="*/ 1479 h 10000"/>
                    <a:gd name="connsiteX25" fmla="*/ 4977 w 10000"/>
                    <a:gd name="connsiteY25" fmla="*/ 1453 h 10000"/>
                    <a:gd name="connsiteX26" fmla="*/ 5002 w 10000"/>
                    <a:gd name="connsiteY26" fmla="*/ 1424 h 10000"/>
                    <a:gd name="connsiteX27" fmla="*/ 5031 w 10000"/>
                    <a:gd name="connsiteY27" fmla="*/ 1398 h 10000"/>
                    <a:gd name="connsiteX28" fmla="*/ 5063 w 10000"/>
                    <a:gd name="connsiteY28" fmla="*/ 1373 h 10000"/>
                    <a:gd name="connsiteX29" fmla="*/ 5103 w 10000"/>
                    <a:gd name="connsiteY29" fmla="*/ 1344 h 10000"/>
                    <a:gd name="connsiteX30" fmla="*/ 5154 w 10000"/>
                    <a:gd name="connsiteY30" fmla="*/ 1323 h 10000"/>
                    <a:gd name="connsiteX31" fmla="*/ 5154 w 10000"/>
                    <a:gd name="connsiteY31" fmla="*/ 1323 h 10000"/>
                    <a:gd name="connsiteX32" fmla="*/ 5210 w 10000"/>
                    <a:gd name="connsiteY32" fmla="*/ 1293 h 10000"/>
                    <a:gd name="connsiteX33" fmla="*/ 5271 w 10000"/>
                    <a:gd name="connsiteY33" fmla="*/ 1247 h 10000"/>
                    <a:gd name="connsiteX34" fmla="*/ 5341 w 10000"/>
                    <a:gd name="connsiteY34" fmla="*/ 1192 h 10000"/>
                    <a:gd name="connsiteX35" fmla="*/ 5374 w 10000"/>
                    <a:gd name="connsiteY35" fmla="*/ 1158 h 10000"/>
                    <a:gd name="connsiteX36" fmla="*/ 5411 w 10000"/>
                    <a:gd name="connsiteY36" fmla="*/ 1116 h 10000"/>
                    <a:gd name="connsiteX37" fmla="*/ 5438 w 10000"/>
                    <a:gd name="connsiteY37" fmla="*/ 1070 h 10000"/>
                    <a:gd name="connsiteX38" fmla="*/ 5465 w 10000"/>
                    <a:gd name="connsiteY38" fmla="*/ 1019 h 10000"/>
                    <a:gd name="connsiteX39" fmla="*/ 5495 w 10000"/>
                    <a:gd name="connsiteY39" fmla="*/ 969 h 10000"/>
                    <a:gd name="connsiteX40" fmla="*/ 5507 w 10000"/>
                    <a:gd name="connsiteY40" fmla="*/ 906 h 10000"/>
                    <a:gd name="connsiteX41" fmla="*/ 5521 w 10000"/>
                    <a:gd name="connsiteY41" fmla="*/ 842 h 10000"/>
                    <a:gd name="connsiteX42" fmla="*/ 5525 w 10000"/>
                    <a:gd name="connsiteY42" fmla="*/ 775 h 10000"/>
                    <a:gd name="connsiteX43" fmla="*/ 5525 w 10000"/>
                    <a:gd name="connsiteY43" fmla="*/ 775 h 10000"/>
                    <a:gd name="connsiteX44" fmla="*/ 5521 w 10000"/>
                    <a:gd name="connsiteY44" fmla="*/ 699 h 10000"/>
                    <a:gd name="connsiteX45" fmla="*/ 5499 w 10000"/>
                    <a:gd name="connsiteY45" fmla="*/ 619 h 10000"/>
                    <a:gd name="connsiteX46" fmla="*/ 5481 w 10000"/>
                    <a:gd name="connsiteY46" fmla="*/ 548 h 10000"/>
                    <a:gd name="connsiteX47" fmla="*/ 5438 w 10000"/>
                    <a:gd name="connsiteY47" fmla="*/ 472 h 10000"/>
                    <a:gd name="connsiteX48" fmla="*/ 5396 w 10000"/>
                    <a:gd name="connsiteY48" fmla="*/ 409 h 10000"/>
                    <a:gd name="connsiteX49" fmla="*/ 5341 w 10000"/>
                    <a:gd name="connsiteY49" fmla="*/ 341 h 10000"/>
                    <a:gd name="connsiteX50" fmla="*/ 5283 w 10000"/>
                    <a:gd name="connsiteY50" fmla="*/ 282 h 10000"/>
                    <a:gd name="connsiteX51" fmla="*/ 5214 w 10000"/>
                    <a:gd name="connsiteY51" fmla="*/ 227 h 10000"/>
                    <a:gd name="connsiteX52" fmla="*/ 5142 w 10000"/>
                    <a:gd name="connsiteY52" fmla="*/ 177 h 10000"/>
                    <a:gd name="connsiteX53" fmla="*/ 5058 w 10000"/>
                    <a:gd name="connsiteY53" fmla="*/ 135 h 10000"/>
                    <a:gd name="connsiteX54" fmla="*/ 4965 w 10000"/>
                    <a:gd name="connsiteY54" fmla="*/ 97 h 10000"/>
                    <a:gd name="connsiteX55" fmla="*/ 4876 w 10000"/>
                    <a:gd name="connsiteY55" fmla="*/ 63 h 10000"/>
                    <a:gd name="connsiteX56" fmla="*/ 4778 w 10000"/>
                    <a:gd name="connsiteY56" fmla="*/ 38 h 10000"/>
                    <a:gd name="connsiteX57" fmla="*/ 4674 w 10000"/>
                    <a:gd name="connsiteY57" fmla="*/ 13 h 10000"/>
                    <a:gd name="connsiteX58" fmla="*/ 4569 w 10000"/>
                    <a:gd name="connsiteY58" fmla="*/ 8 h 10000"/>
                    <a:gd name="connsiteX59" fmla="*/ 4460 w 10000"/>
                    <a:gd name="connsiteY59" fmla="*/ 0 h 10000"/>
                    <a:gd name="connsiteX60" fmla="*/ 4460 w 10000"/>
                    <a:gd name="connsiteY60" fmla="*/ 0 h 10000"/>
                    <a:gd name="connsiteX61" fmla="*/ 4350 w 10000"/>
                    <a:gd name="connsiteY61" fmla="*/ 8 h 10000"/>
                    <a:gd name="connsiteX62" fmla="*/ 4246 w 10000"/>
                    <a:gd name="connsiteY62" fmla="*/ 13 h 10000"/>
                    <a:gd name="connsiteX63" fmla="*/ 4141 w 10000"/>
                    <a:gd name="connsiteY63" fmla="*/ 38 h 10000"/>
                    <a:gd name="connsiteX64" fmla="*/ 4042 w 10000"/>
                    <a:gd name="connsiteY64" fmla="*/ 63 h 10000"/>
                    <a:gd name="connsiteX65" fmla="*/ 3955 w 10000"/>
                    <a:gd name="connsiteY65" fmla="*/ 97 h 10000"/>
                    <a:gd name="connsiteX66" fmla="*/ 3865 w 10000"/>
                    <a:gd name="connsiteY66" fmla="*/ 135 h 10000"/>
                    <a:gd name="connsiteX67" fmla="*/ 3783 w 10000"/>
                    <a:gd name="connsiteY67" fmla="*/ 177 h 10000"/>
                    <a:gd name="connsiteX68" fmla="*/ 3712 w 10000"/>
                    <a:gd name="connsiteY68" fmla="*/ 227 h 10000"/>
                    <a:gd name="connsiteX69" fmla="*/ 3647 w 10000"/>
                    <a:gd name="connsiteY69" fmla="*/ 282 h 10000"/>
                    <a:gd name="connsiteX70" fmla="*/ 3580 w 10000"/>
                    <a:gd name="connsiteY70" fmla="*/ 341 h 10000"/>
                    <a:gd name="connsiteX71" fmla="*/ 3524 w 10000"/>
                    <a:gd name="connsiteY71" fmla="*/ 409 h 10000"/>
                    <a:gd name="connsiteX72" fmla="*/ 3484 w 10000"/>
                    <a:gd name="connsiteY72" fmla="*/ 472 h 10000"/>
                    <a:gd name="connsiteX73" fmla="*/ 3452 w 10000"/>
                    <a:gd name="connsiteY73" fmla="*/ 548 h 10000"/>
                    <a:gd name="connsiteX74" fmla="*/ 3424 w 10000"/>
                    <a:gd name="connsiteY74" fmla="*/ 619 h 10000"/>
                    <a:gd name="connsiteX75" fmla="*/ 3400 w 10000"/>
                    <a:gd name="connsiteY75" fmla="*/ 699 h 10000"/>
                    <a:gd name="connsiteX76" fmla="*/ 3400 w 10000"/>
                    <a:gd name="connsiteY76" fmla="*/ 775 h 10000"/>
                    <a:gd name="connsiteX77" fmla="*/ 3400 w 10000"/>
                    <a:gd name="connsiteY77" fmla="*/ 775 h 10000"/>
                    <a:gd name="connsiteX78" fmla="*/ 3400 w 10000"/>
                    <a:gd name="connsiteY78" fmla="*/ 842 h 10000"/>
                    <a:gd name="connsiteX79" fmla="*/ 3415 w 10000"/>
                    <a:gd name="connsiteY79" fmla="*/ 906 h 10000"/>
                    <a:gd name="connsiteX80" fmla="*/ 3439 w 10000"/>
                    <a:gd name="connsiteY80" fmla="*/ 969 h 10000"/>
                    <a:gd name="connsiteX81" fmla="*/ 3456 w 10000"/>
                    <a:gd name="connsiteY81" fmla="*/ 1019 h 10000"/>
                    <a:gd name="connsiteX82" fmla="*/ 3484 w 10000"/>
                    <a:gd name="connsiteY82" fmla="*/ 1070 h 10000"/>
                    <a:gd name="connsiteX83" fmla="*/ 3519 w 10000"/>
                    <a:gd name="connsiteY83" fmla="*/ 1116 h 10000"/>
                    <a:gd name="connsiteX84" fmla="*/ 3547 w 10000"/>
                    <a:gd name="connsiteY84" fmla="*/ 1158 h 10000"/>
                    <a:gd name="connsiteX85" fmla="*/ 3590 w 10000"/>
                    <a:gd name="connsiteY85" fmla="*/ 1192 h 10000"/>
                    <a:gd name="connsiteX86" fmla="*/ 3651 w 10000"/>
                    <a:gd name="connsiteY86" fmla="*/ 1247 h 10000"/>
                    <a:gd name="connsiteX87" fmla="*/ 3712 w 10000"/>
                    <a:gd name="connsiteY87" fmla="*/ 1293 h 10000"/>
                    <a:gd name="connsiteX88" fmla="*/ 3769 w 10000"/>
                    <a:gd name="connsiteY88" fmla="*/ 1323 h 10000"/>
                    <a:gd name="connsiteX89" fmla="*/ 3769 w 10000"/>
                    <a:gd name="connsiteY89" fmla="*/ 1323 h 10000"/>
                    <a:gd name="connsiteX90" fmla="*/ 3814 w 10000"/>
                    <a:gd name="connsiteY90" fmla="*/ 1344 h 10000"/>
                    <a:gd name="connsiteX91" fmla="*/ 3857 w 10000"/>
                    <a:gd name="connsiteY91" fmla="*/ 1373 h 10000"/>
                    <a:gd name="connsiteX92" fmla="*/ 3888 w 10000"/>
                    <a:gd name="connsiteY92" fmla="*/ 1398 h 10000"/>
                    <a:gd name="connsiteX93" fmla="*/ 3919 w 10000"/>
                    <a:gd name="connsiteY93" fmla="*/ 1424 h 10000"/>
                    <a:gd name="connsiteX94" fmla="*/ 3942 w 10000"/>
                    <a:gd name="connsiteY94" fmla="*/ 1453 h 10000"/>
                    <a:gd name="connsiteX95" fmla="*/ 3955 w 10000"/>
                    <a:gd name="connsiteY95" fmla="*/ 1479 h 10000"/>
                    <a:gd name="connsiteX96" fmla="*/ 3959 w 10000"/>
                    <a:gd name="connsiteY96" fmla="*/ 1512 h 10000"/>
                    <a:gd name="connsiteX97" fmla="*/ 3959 w 10000"/>
                    <a:gd name="connsiteY97" fmla="*/ 1537 h 10000"/>
                    <a:gd name="connsiteX98" fmla="*/ 3955 w 10000"/>
                    <a:gd name="connsiteY98" fmla="*/ 1563 h 10000"/>
                    <a:gd name="connsiteX99" fmla="*/ 3942 w 10000"/>
                    <a:gd name="connsiteY99" fmla="*/ 1588 h 10000"/>
                    <a:gd name="connsiteX100" fmla="*/ 3919 w 10000"/>
                    <a:gd name="connsiteY100" fmla="*/ 1605 h 10000"/>
                    <a:gd name="connsiteX101" fmla="*/ 3888 w 10000"/>
                    <a:gd name="connsiteY101" fmla="*/ 1626 h 10000"/>
                    <a:gd name="connsiteX102" fmla="*/ 3857 w 10000"/>
                    <a:gd name="connsiteY102" fmla="*/ 1643 h 10000"/>
                    <a:gd name="connsiteX103" fmla="*/ 3814 w 10000"/>
                    <a:gd name="connsiteY103" fmla="*/ 1655 h 10000"/>
                    <a:gd name="connsiteX104" fmla="*/ 3769 w 10000"/>
                    <a:gd name="connsiteY104" fmla="*/ 1664 h 10000"/>
                    <a:gd name="connsiteX105" fmla="*/ 3712 w 10000"/>
                    <a:gd name="connsiteY105" fmla="*/ 1664 h 10000"/>
                    <a:gd name="connsiteX106" fmla="*/ 0 w 10000"/>
                    <a:gd name="connsiteY106" fmla="*/ 1664 h 10000"/>
                    <a:gd name="connsiteX107" fmla="*/ 0 w 10000"/>
                    <a:gd name="connsiteY107" fmla="*/ 5206 h 10000"/>
                    <a:gd name="connsiteX108" fmla="*/ 0 w 10000"/>
                    <a:gd name="connsiteY108" fmla="*/ 5206 h 10000"/>
                    <a:gd name="connsiteX109" fmla="*/ 36 w 10000"/>
                    <a:gd name="connsiteY109" fmla="*/ 5240 h 10000"/>
                    <a:gd name="connsiteX110" fmla="*/ 68 w 10000"/>
                    <a:gd name="connsiteY110" fmla="*/ 5257 h 10000"/>
                    <a:gd name="connsiteX111" fmla="*/ 111 w 10000"/>
                    <a:gd name="connsiteY111" fmla="*/ 5265 h 10000"/>
                    <a:gd name="connsiteX112" fmla="*/ 163 w 10000"/>
                    <a:gd name="connsiteY112" fmla="*/ 5253 h 10000"/>
                    <a:gd name="connsiteX113" fmla="*/ 206 w 10000"/>
                    <a:gd name="connsiteY113" fmla="*/ 5232 h 10000"/>
                    <a:gd name="connsiteX114" fmla="*/ 248 w 10000"/>
                    <a:gd name="connsiteY114" fmla="*/ 5202 h 10000"/>
                    <a:gd name="connsiteX115" fmla="*/ 290 w 10000"/>
                    <a:gd name="connsiteY115" fmla="*/ 5152 h 10000"/>
                    <a:gd name="connsiteX116" fmla="*/ 332 w 10000"/>
                    <a:gd name="connsiteY116" fmla="*/ 5088 h 10000"/>
                    <a:gd name="connsiteX117" fmla="*/ 332 w 10000"/>
                    <a:gd name="connsiteY117" fmla="*/ 5088 h 10000"/>
                    <a:gd name="connsiteX118" fmla="*/ 369 w 10000"/>
                    <a:gd name="connsiteY118" fmla="*/ 5038 h 10000"/>
                    <a:gd name="connsiteX119" fmla="*/ 413 w 10000"/>
                    <a:gd name="connsiteY119" fmla="*/ 4983 h 10000"/>
                    <a:gd name="connsiteX120" fmla="*/ 472 w 10000"/>
                    <a:gd name="connsiteY120" fmla="*/ 4920 h 10000"/>
                    <a:gd name="connsiteX121" fmla="*/ 516 w 10000"/>
                    <a:gd name="connsiteY121" fmla="*/ 4886 h 10000"/>
                    <a:gd name="connsiteX122" fmla="*/ 556 w 10000"/>
                    <a:gd name="connsiteY122" fmla="*/ 4857 h 10000"/>
                    <a:gd name="connsiteX123" fmla="*/ 601 w 10000"/>
                    <a:gd name="connsiteY123" fmla="*/ 4832 h 10000"/>
                    <a:gd name="connsiteX124" fmla="*/ 659 w 10000"/>
                    <a:gd name="connsiteY124" fmla="*/ 4806 h 10000"/>
                    <a:gd name="connsiteX125" fmla="*/ 723 w 10000"/>
                    <a:gd name="connsiteY125" fmla="*/ 4781 h 10000"/>
                    <a:gd name="connsiteX126" fmla="*/ 782 w 10000"/>
                    <a:gd name="connsiteY126" fmla="*/ 4768 h 10000"/>
                    <a:gd name="connsiteX127" fmla="*/ 851 w 10000"/>
                    <a:gd name="connsiteY127" fmla="*/ 4756 h 10000"/>
                    <a:gd name="connsiteX128" fmla="*/ 931 w 10000"/>
                    <a:gd name="connsiteY128" fmla="*/ 4747 h 10000"/>
                    <a:gd name="connsiteX129" fmla="*/ 931 w 10000"/>
                    <a:gd name="connsiteY129" fmla="*/ 4747 h 10000"/>
                    <a:gd name="connsiteX130" fmla="*/ 1019 w 10000"/>
                    <a:gd name="connsiteY130" fmla="*/ 4756 h 10000"/>
                    <a:gd name="connsiteX131" fmla="*/ 1101 w 10000"/>
                    <a:gd name="connsiteY131" fmla="*/ 4773 h 10000"/>
                    <a:gd name="connsiteX132" fmla="*/ 1186 w 10000"/>
                    <a:gd name="connsiteY132" fmla="*/ 4794 h 10000"/>
                    <a:gd name="connsiteX133" fmla="*/ 1259 w 10000"/>
                    <a:gd name="connsiteY133" fmla="*/ 4832 h 10000"/>
                    <a:gd name="connsiteX134" fmla="*/ 1339 w 10000"/>
                    <a:gd name="connsiteY134" fmla="*/ 4869 h 10000"/>
                    <a:gd name="connsiteX135" fmla="*/ 1408 w 10000"/>
                    <a:gd name="connsiteY135" fmla="*/ 4920 h 10000"/>
                    <a:gd name="connsiteX136" fmla="*/ 1478 w 10000"/>
                    <a:gd name="connsiteY136" fmla="*/ 4975 h 10000"/>
                    <a:gd name="connsiteX137" fmla="*/ 1533 w 10000"/>
                    <a:gd name="connsiteY137" fmla="*/ 5034 h 10000"/>
                    <a:gd name="connsiteX138" fmla="*/ 1588 w 10000"/>
                    <a:gd name="connsiteY138" fmla="*/ 5101 h 10000"/>
                    <a:gd name="connsiteX139" fmla="*/ 1635 w 10000"/>
                    <a:gd name="connsiteY139" fmla="*/ 5177 h 10000"/>
                    <a:gd name="connsiteX140" fmla="*/ 1685 w 10000"/>
                    <a:gd name="connsiteY140" fmla="*/ 5257 h 10000"/>
                    <a:gd name="connsiteX141" fmla="*/ 1718 w 10000"/>
                    <a:gd name="connsiteY141" fmla="*/ 5341 h 10000"/>
                    <a:gd name="connsiteX142" fmla="*/ 1747 w 10000"/>
                    <a:gd name="connsiteY142" fmla="*/ 5430 h 10000"/>
                    <a:gd name="connsiteX143" fmla="*/ 1768 w 10000"/>
                    <a:gd name="connsiteY143" fmla="*/ 5522 h 10000"/>
                    <a:gd name="connsiteX144" fmla="*/ 1782 w 10000"/>
                    <a:gd name="connsiteY144" fmla="*/ 5619 h 10000"/>
                    <a:gd name="connsiteX145" fmla="*/ 1787 w 10000"/>
                    <a:gd name="connsiteY145" fmla="*/ 5720 h 10000"/>
                    <a:gd name="connsiteX146" fmla="*/ 1787 w 10000"/>
                    <a:gd name="connsiteY146" fmla="*/ 5720 h 10000"/>
                    <a:gd name="connsiteX147" fmla="*/ 1782 w 10000"/>
                    <a:gd name="connsiteY147" fmla="*/ 5817 h 10000"/>
                    <a:gd name="connsiteX148" fmla="*/ 1768 w 10000"/>
                    <a:gd name="connsiteY148" fmla="*/ 5914 h 10000"/>
                    <a:gd name="connsiteX149" fmla="*/ 1747 w 10000"/>
                    <a:gd name="connsiteY149" fmla="*/ 6007 h 10000"/>
                    <a:gd name="connsiteX150" fmla="*/ 1718 w 10000"/>
                    <a:gd name="connsiteY150" fmla="*/ 6095 h 10000"/>
                    <a:gd name="connsiteX151" fmla="*/ 1685 w 10000"/>
                    <a:gd name="connsiteY151" fmla="*/ 6179 h 10000"/>
                    <a:gd name="connsiteX152" fmla="*/ 1635 w 10000"/>
                    <a:gd name="connsiteY152" fmla="*/ 6259 h 10000"/>
                    <a:gd name="connsiteX153" fmla="*/ 1588 w 10000"/>
                    <a:gd name="connsiteY153" fmla="*/ 6335 h 10000"/>
                    <a:gd name="connsiteX154" fmla="*/ 1533 w 10000"/>
                    <a:gd name="connsiteY154" fmla="*/ 6398 h 10000"/>
                    <a:gd name="connsiteX155" fmla="*/ 1478 w 10000"/>
                    <a:gd name="connsiteY155" fmla="*/ 6462 h 10000"/>
                    <a:gd name="connsiteX156" fmla="*/ 1408 w 10000"/>
                    <a:gd name="connsiteY156" fmla="*/ 6516 h 10000"/>
                    <a:gd name="connsiteX157" fmla="*/ 1339 w 10000"/>
                    <a:gd name="connsiteY157" fmla="*/ 6567 h 10000"/>
                    <a:gd name="connsiteX158" fmla="*/ 1259 w 10000"/>
                    <a:gd name="connsiteY158" fmla="*/ 6605 h 10000"/>
                    <a:gd name="connsiteX159" fmla="*/ 1186 w 10000"/>
                    <a:gd name="connsiteY159" fmla="*/ 6643 h 10000"/>
                    <a:gd name="connsiteX160" fmla="*/ 1101 w 10000"/>
                    <a:gd name="connsiteY160" fmla="*/ 6664 h 10000"/>
                    <a:gd name="connsiteX161" fmla="*/ 1019 w 10000"/>
                    <a:gd name="connsiteY161" fmla="*/ 6681 h 10000"/>
                    <a:gd name="connsiteX162" fmla="*/ 931 w 10000"/>
                    <a:gd name="connsiteY162" fmla="*/ 6681 h 10000"/>
                    <a:gd name="connsiteX163" fmla="*/ 931 w 10000"/>
                    <a:gd name="connsiteY163" fmla="*/ 6681 h 10000"/>
                    <a:gd name="connsiteX164" fmla="*/ 851 w 10000"/>
                    <a:gd name="connsiteY164" fmla="*/ 6681 h 10000"/>
                    <a:gd name="connsiteX165" fmla="*/ 782 w 10000"/>
                    <a:gd name="connsiteY165" fmla="*/ 6668 h 10000"/>
                    <a:gd name="connsiteX166" fmla="*/ 723 w 10000"/>
                    <a:gd name="connsiteY166" fmla="*/ 6651 h 10000"/>
                    <a:gd name="connsiteX167" fmla="*/ 659 w 10000"/>
                    <a:gd name="connsiteY167" fmla="*/ 6630 h 10000"/>
                    <a:gd name="connsiteX168" fmla="*/ 601 w 10000"/>
                    <a:gd name="connsiteY168" fmla="*/ 6605 h 10000"/>
                    <a:gd name="connsiteX169" fmla="*/ 556 w 10000"/>
                    <a:gd name="connsiteY169" fmla="*/ 6575 h 10000"/>
                    <a:gd name="connsiteX170" fmla="*/ 516 w 10000"/>
                    <a:gd name="connsiteY170" fmla="*/ 6550 h 10000"/>
                    <a:gd name="connsiteX171" fmla="*/ 472 w 10000"/>
                    <a:gd name="connsiteY171" fmla="*/ 6516 h 10000"/>
                    <a:gd name="connsiteX172" fmla="*/ 413 w 10000"/>
                    <a:gd name="connsiteY172" fmla="*/ 6453 h 10000"/>
                    <a:gd name="connsiteX173" fmla="*/ 369 w 10000"/>
                    <a:gd name="connsiteY173" fmla="*/ 6398 h 10000"/>
                    <a:gd name="connsiteX174" fmla="*/ 332 w 10000"/>
                    <a:gd name="connsiteY174" fmla="*/ 6348 h 10000"/>
                    <a:gd name="connsiteX175" fmla="*/ 332 w 10000"/>
                    <a:gd name="connsiteY175" fmla="*/ 6348 h 10000"/>
                    <a:gd name="connsiteX176" fmla="*/ 290 w 10000"/>
                    <a:gd name="connsiteY176" fmla="*/ 6285 h 10000"/>
                    <a:gd name="connsiteX177" fmla="*/ 248 w 10000"/>
                    <a:gd name="connsiteY177" fmla="*/ 6234 h 10000"/>
                    <a:gd name="connsiteX178" fmla="*/ 206 w 10000"/>
                    <a:gd name="connsiteY178" fmla="*/ 6205 h 10000"/>
                    <a:gd name="connsiteX179" fmla="*/ 163 w 10000"/>
                    <a:gd name="connsiteY179" fmla="*/ 6179 h 10000"/>
                    <a:gd name="connsiteX180" fmla="*/ 111 w 10000"/>
                    <a:gd name="connsiteY180" fmla="*/ 6171 h 10000"/>
                    <a:gd name="connsiteX181" fmla="*/ 68 w 10000"/>
                    <a:gd name="connsiteY181" fmla="*/ 6179 h 10000"/>
                    <a:gd name="connsiteX182" fmla="*/ 36 w 10000"/>
                    <a:gd name="connsiteY182" fmla="*/ 6196 h 10000"/>
                    <a:gd name="connsiteX183" fmla="*/ 0 w 10000"/>
                    <a:gd name="connsiteY183" fmla="*/ 6230 h 10000"/>
                    <a:gd name="connsiteX184" fmla="*/ 0 w 10000"/>
                    <a:gd name="connsiteY184" fmla="*/ 10000 h 10000"/>
                    <a:gd name="connsiteX185" fmla="*/ 9166 w 10000"/>
                    <a:gd name="connsiteY185"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166 w 10000"/>
                    <a:gd name="connsiteY11" fmla="*/ 1664 h 10000"/>
                    <a:gd name="connsiteX12" fmla="*/ 5210 w 10000"/>
                    <a:gd name="connsiteY12" fmla="*/ 1664 h 10000"/>
                    <a:gd name="connsiteX13" fmla="*/ 5210 w 10000"/>
                    <a:gd name="connsiteY13" fmla="*/ 1664 h 10000"/>
                    <a:gd name="connsiteX14" fmla="*/ 5154 w 10000"/>
                    <a:gd name="connsiteY14" fmla="*/ 1664 h 10000"/>
                    <a:gd name="connsiteX15" fmla="*/ 5103 w 10000"/>
                    <a:gd name="connsiteY15" fmla="*/ 1655 h 10000"/>
                    <a:gd name="connsiteX16" fmla="*/ 5063 w 10000"/>
                    <a:gd name="connsiteY16" fmla="*/ 1643 h 10000"/>
                    <a:gd name="connsiteX17" fmla="*/ 5031 w 10000"/>
                    <a:gd name="connsiteY17" fmla="*/ 1626 h 10000"/>
                    <a:gd name="connsiteX18" fmla="*/ 5002 w 10000"/>
                    <a:gd name="connsiteY18" fmla="*/ 1605 h 10000"/>
                    <a:gd name="connsiteX19" fmla="*/ 4977 w 10000"/>
                    <a:gd name="connsiteY19" fmla="*/ 1588 h 10000"/>
                    <a:gd name="connsiteX20" fmla="*/ 4965 w 10000"/>
                    <a:gd name="connsiteY20" fmla="*/ 1563 h 10000"/>
                    <a:gd name="connsiteX21" fmla="*/ 4961 w 10000"/>
                    <a:gd name="connsiteY21" fmla="*/ 1537 h 10000"/>
                    <a:gd name="connsiteX22" fmla="*/ 4961 w 10000"/>
                    <a:gd name="connsiteY22" fmla="*/ 1512 h 10000"/>
                    <a:gd name="connsiteX23" fmla="*/ 4965 w 10000"/>
                    <a:gd name="connsiteY23" fmla="*/ 1479 h 10000"/>
                    <a:gd name="connsiteX24" fmla="*/ 4977 w 10000"/>
                    <a:gd name="connsiteY24" fmla="*/ 1453 h 10000"/>
                    <a:gd name="connsiteX25" fmla="*/ 5002 w 10000"/>
                    <a:gd name="connsiteY25" fmla="*/ 1424 h 10000"/>
                    <a:gd name="connsiteX26" fmla="*/ 5031 w 10000"/>
                    <a:gd name="connsiteY26" fmla="*/ 1398 h 10000"/>
                    <a:gd name="connsiteX27" fmla="*/ 5063 w 10000"/>
                    <a:gd name="connsiteY27" fmla="*/ 1373 h 10000"/>
                    <a:gd name="connsiteX28" fmla="*/ 5103 w 10000"/>
                    <a:gd name="connsiteY28" fmla="*/ 1344 h 10000"/>
                    <a:gd name="connsiteX29" fmla="*/ 5154 w 10000"/>
                    <a:gd name="connsiteY29" fmla="*/ 1323 h 10000"/>
                    <a:gd name="connsiteX30" fmla="*/ 5154 w 10000"/>
                    <a:gd name="connsiteY30" fmla="*/ 1323 h 10000"/>
                    <a:gd name="connsiteX31" fmla="*/ 5210 w 10000"/>
                    <a:gd name="connsiteY31" fmla="*/ 1293 h 10000"/>
                    <a:gd name="connsiteX32" fmla="*/ 5271 w 10000"/>
                    <a:gd name="connsiteY32" fmla="*/ 1247 h 10000"/>
                    <a:gd name="connsiteX33" fmla="*/ 5341 w 10000"/>
                    <a:gd name="connsiteY33" fmla="*/ 1192 h 10000"/>
                    <a:gd name="connsiteX34" fmla="*/ 5374 w 10000"/>
                    <a:gd name="connsiteY34" fmla="*/ 1158 h 10000"/>
                    <a:gd name="connsiteX35" fmla="*/ 5411 w 10000"/>
                    <a:gd name="connsiteY35" fmla="*/ 1116 h 10000"/>
                    <a:gd name="connsiteX36" fmla="*/ 5438 w 10000"/>
                    <a:gd name="connsiteY36" fmla="*/ 1070 h 10000"/>
                    <a:gd name="connsiteX37" fmla="*/ 5465 w 10000"/>
                    <a:gd name="connsiteY37" fmla="*/ 1019 h 10000"/>
                    <a:gd name="connsiteX38" fmla="*/ 5495 w 10000"/>
                    <a:gd name="connsiteY38" fmla="*/ 969 h 10000"/>
                    <a:gd name="connsiteX39" fmla="*/ 5507 w 10000"/>
                    <a:gd name="connsiteY39" fmla="*/ 906 h 10000"/>
                    <a:gd name="connsiteX40" fmla="*/ 5521 w 10000"/>
                    <a:gd name="connsiteY40" fmla="*/ 842 h 10000"/>
                    <a:gd name="connsiteX41" fmla="*/ 5525 w 10000"/>
                    <a:gd name="connsiteY41" fmla="*/ 775 h 10000"/>
                    <a:gd name="connsiteX42" fmla="*/ 5525 w 10000"/>
                    <a:gd name="connsiteY42" fmla="*/ 775 h 10000"/>
                    <a:gd name="connsiteX43" fmla="*/ 5521 w 10000"/>
                    <a:gd name="connsiteY43" fmla="*/ 699 h 10000"/>
                    <a:gd name="connsiteX44" fmla="*/ 5499 w 10000"/>
                    <a:gd name="connsiteY44" fmla="*/ 619 h 10000"/>
                    <a:gd name="connsiteX45" fmla="*/ 5481 w 10000"/>
                    <a:gd name="connsiteY45" fmla="*/ 548 h 10000"/>
                    <a:gd name="connsiteX46" fmla="*/ 5438 w 10000"/>
                    <a:gd name="connsiteY46" fmla="*/ 472 h 10000"/>
                    <a:gd name="connsiteX47" fmla="*/ 5396 w 10000"/>
                    <a:gd name="connsiteY47" fmla="*/ 409 h 10000"/>
                    <a:gd name="connsiteX48" fmla="*/ 5341 w 10000"/>
                    <a:gd name="connsiteY48" fmla="*/ 341 h 10000"/>
                    <a:gd name="connsiteX49" fmla="*/ 5283 w 10000"/>
                    <a:gd name="connsiteY49" fmla="*/ 282 h 10000"/>
                    <a:gd name="connsiteX50" fmla="*/ 5214 w 10000"/>
                    <a:gd name="connsiteY50" fmla="*/ 227 h 10000"/>
                    <a:gd name="connsiteX51" fmla="*/ 5142 w 10000"/>
                    <a:gd name="connsiteY51" fmla="*/ 177 h 10000"/>
                    <a:gd name="connsiteX52" fmla="*/ 5058 w 10000"/>
                    <a:gd name="connsiteY52" fmla="*/ 135 h 10000"/>
                    <a:gd name="connsiteX53" fmla="*/ 4965 w 10000"/>
                    <a:gd name="connsiteY53" fmla="*/ 97 h 10000"/>
                    <a:gd name="connsiteX54" fmla="*/ 4876 w 10000"/>
                    <a:gd name="connsiteY54" fmla="*/ 63 h 10000"/>
                    <a:gd name="connsiteX55" fmla="*/ 4778 w 10000"/>
                    <a:gd name="connsiteY55" fmla="*/ 38 h 10000"/>
                    <a:gd name="connsiteX56" fmla="*/ 4674 w 10000"/>
                    <a:gd name="connsiteY56" fmla="*/ 13 h 10000"/>
                    <a:gd name="connsiteX57" fmla="*/ 4569 w 10000"/>
                    <a:gd name="connsiteY57" fmla="*/ 8 h 10000"/>
                    <a:gd name="connsiteX58" fmla="*/ 4460 w 10000"/>
                    <a:gd name="connsiteY58" fmla="*/ 0 h 10000"/>
                    <a:gd name="connsiteX59" fmla="*/ 4460 w 10000"/>
                    <a:gd name="connsiteY59" fmla="*/ 0 h 10000"/>
                    <a:gd name="connsiteX60" fmla="*/ 4350 w 10000"/>
                    <a:gd name="connsiteY60" fmla="*/ 8 h 10000"/>
                    <a:gd name="connsiteX61" fmla="*/ 4246 w 10000"/>
                    <a:gd name="connsiteY61" fmla="*/ 13 h 10000"/>
                    <a:gd name="connsiteX62" fmla="*/ 4141 w 10000"/>
                    <a:gd name="connsiteY62" fmla="*/ 38 h 10000"/>
                    <a:gd name="connsiteX63" fmla="*/ 4042 w 10000"/>
                    <a:gd name="connsiteY63" fmla="*/ 63 h 10000"/>
                    <a:gd name="connsiteX64" fmla="*/ 3955 w 10000"/>
                    <a:gd name="connsiteY64" fmla="*/ 97 h 10000"/>
                    <a:gd name="connsiteX65" fmla="*/ 3865 w 10000"/>
                    <a:gd name="connsiteY65" fmla="*/ 135 h 10000"/>
                    <a:gd name="connsiteX66" fmla="*/ 3783 w 10000"/>
                    <a:gd name="connsiteY66" fmla="*/ 177 h 10000"/>
                    <a:gd name="connsiteX67" fmla="*/ 3712 w 10000"/>
                    <a:gd name="connsiteY67" fmla="*/ 227 h 10000"/>
                    <a:gd name="connsiteX68" fmla="*/ 3647 w 10000"/>
                    <a:gd name="connsiteY68" fmla="*/ 282 h 10000"/>
                    <a:gd name="connsiteX69" fmla="*/ 3580 w 10000"/>
                    <a:gd name="connsiteY69" fmla="*/ 341 h 10000"/>
                    <a:gd name="connsiteX70" fmla="*/ 3524 w 10000"/>
                    <a:gd name="connsiteY70" fmla="*/ 409 h 10000"/>
                    <a:gd name="connsiteX71" fmla="*/ 3484 w 10000"/>
                    <a:gd name="connsiteY71" fmla="*/ 472 h 10000"/>
                    <a:gd name="connsiteX72" fmla="*/ 3452 w 10000"/>
                    <a:gd name="connsiteY72" fmla="*/ 548 h 10000"/>
                    <a:gd name="connsiteX73" fmla="*/ 3424 w 10000"/>
                    <a:gd name="connsiteY73" fmla="*/ 619 h 10000"/>
                    <a:gd name="connsiteX74" fmla="*/ 3400 w 10000"/>
                    <a:gd name="connsiteY74" fmla="*/ 699 h 10000"/>
                    <a:gd name="connsiteX75" fmla="*/ 3400 w 10000"/>
                    <a:gd name="connsiteY75" fmla="*/ 775 h 10000"/>
                    <a:gd name="connsiteX76" fmla="*/ 3400 w 10000"/>
                    <a:gd name="connsiteY76" fmla="*/ 775 h 10000"/>
                    <a:gd name="connsiteX77" fmla="*/ 3400 w 10000"/>
                    <a:gd name="connsiteY77" fmla="*/ 842 h 10000"/>
                    <a:gd name="connsiteX78" fmla="*/ 3415 w 10000"/>
                    <a:gd name="connsiteY78" fmla="*/ 906 h 10000"/>
                    <a:gd name="connsiteX79" fmla="*/ 3439 w 10000"/>
                    <a:gd name="connsiteY79" fmla="*/ 969 h 10000"/>
                    <a:gd name="connsiteX80" fmla="*/ 3456 w 10000"/>
                    <a:gd name="connsiteY80" fmla="*/ 1019 h 10000"/>
                    <a:gd name="connsiteX81" fmla="*/ 3484 w 10000"/>
                    <a:gd name="connsiteY81" fmla="*/ 1070 h 10000"/>
                    <a:gd name="connsiteX82" fmla="*/ 3519 w 10000"/>
                    <a:gd name="connsiteY82" fmla="*/ 1116 h 10000"/>
                    <a:gd name="connsiteX83" fmla="*/ 3547 w 10000"/>
                    <a:gd name="connsiteY83" fmla="*/ 1158 h 10000"/>
                    <a:gd name="connsiteX84" fmla="*/ 3590 w 10000"/>
                    <a:gd name="connsiteY84" fmla="*/ 1192 h 10000"/>
                    <a:gd name="connsiteX85" fmla="*/ 3651 w 10000"/>
                    <a:gd name="connsiteY85" fmla="*/ 1247 h 10000"/>
                    <a:gd name="connsiteX86" fmla="*/ 3712 w 10000"/>
                    <a:gd name="connsiteY86" fmla="*/ 1293 h 10000"/>
                    <a:gd name="connsiteX87" fmla="*/ 3769 w 10000"/>
                    <a:gd name="connsiteY87" fmla="*/ 1323 h 10000"/>
                    <a:gd name="connsiteX88" fmla="*/ 3769 w 10000"/>
                    <a:gd name="connsiteY88" fmla="*/ 1323 h 10000"/>
                    <a:gd name="connsiteX89" fmla="*/ 3814 w 10000"/>
                    <a:gd name="connsiteY89" fmla="*/ 1344 h 10000"/>
                    <a:gd name="connsiteX90" fmla="*/ 3857 w 10000"/>
                    <a:gd name="connsiteY90" fmla="*/ 1373 h 10000"/>
                    <a:gd name="connsiteX91" fmla="*/ 3888 w 10000"/>
                    <a:gd name="connsiteY91" fmla="*/ 1398 h 10000"/>
                    <a:gd name="connsiteX92" fmla="*/ 3919 w 10000"/>
                    <a:gd name="connsiteY92" fmla="*/ 1424 h 10000"/>
                    <a:gd name="connsiteX93" fmla="*/ 3942 w 10000"/>
                    <a:gd name="connsiteY93" fmla="*/ 1453 h 10000"/>
                    <a:gd name="connsiteX94" fmla="*/ 3955 w 10000"/>
                    <a:gd name="connsiteY94" fmla="*/ 1479 h 10000"/>
                    <a:gd name="connsiteX95" fmla="*/ 3959 w 10000"/>
                    <a:gd name="connsiteY95" fmla="*/ 1512 h 10000"/>
                    <a:gd name="connsiteX96" fmla="*/ 3959 w 10000"/>
                    <a:gd name="connsiteY96" fmla="*/ 1537 h 10000"/>
                    <a:gd name="connsiteX97" fmla="*/ 3955 w 10000"/>
                    <a:gd name="connsiteY97" fmla="*/ 1563 h 10000"/>
                    <a:gd name="connsiteX98" fmla="*/ 3942 w 10000"/>
                    <a:gd name="connsiteY98" fmla="*/ 1588 h 10000"/>
                    <a:gd name="connsiteX99" fmla="*/ 3919 w 10000"/>
                    <a:gd name="connsiteY99" fmla="*/ 1605 h 10000"/>
                    <a:gd name="connsiteX100" fmla="*/ 3888 w 10000"/>
                    <a:gd name="connsiteY100" fmla="*/ 1626 h 10000"/>
                    <a:gd name="connsiteX101" fmla="*/ 3857 w 10000"/>
                    <a:gd name="connsiteY101" fmla="*/ 1643 h 10000"/>
                    <a:gd name="connsiteX102" fmla="*/ 3814 w 10000"/>
                    <a:gd name="connsiteY102" fmla="*/ 1655 h 10000"/>
                    <a:gd name="connsiteX103" fmla="*/ 3769 w 10000"/>
                    <a:gd name="connsiteY103" fmla="*/ 1664 h 10000"/>
                    <a:gd name="connsiteX104" fmla="*/ 3712 w 10000"/>
                    <a:gd name="connsiteY104" fmla="*/ 1664 h 10000"/>
                    <a:gd name="connsiteX105" fmla="*/ 0 w 10000"/>
                    <a:gd name="connsiteY105" fmla="*/ 1664 h 10000"/>
                    <a:gd name="connsiteX106" fmla="*/ 0 w 10000"/>
                    <a:gd name="connsiteY106" fmla="*/ 5206 h 10000"/>
                    <a:gd name="connsiteX107" fmla="*/ 0 w 10000"/>
                    <a:gd name="connsiteY107" fmla="*/ 5206 h 10000"/>
                    <a:gd name="connsiteX108" fmla="*/ 36 w 10000"/>
                    <a:gd name="connsiteY108" fmla="*/ 5240 h 10000"/>
                    <a:gd name="connsiteX109" fmla="*/ 68 w 10000"/>
                    <a:gd name="connsiteY109" fmla="*/ 5257 h 10000"/>
                    <a:gd name="connsiteX110" fmla="*/ 111 w 10000"/>
                    <a:gd name="connsiteY110" fmla="*/ 5265 h 10000"/>
                    <a:gd name="connsiteX111" fmla="*/ 163 w 10000"/>
                    <a:gd name="connsiteY111" fmla="*/ 5253 h 10000"/>
                    <a:gd name="connsiteX112" fmla="*/ 206 w 10000"/>
                    <a:gd name="connsiteY112" fmla="*/ 5232 h 10000"/>
                    <a:gd name="connsiteX113" fmla="*/ 248 w 10000"/>
                    <a:gd name="connsiteY113" fmla="*/ 5202 h 10000"/>
                    <a:gd name="connsiteX114" fmla="*/ 290 w 10000"/>
                    <a:gd name="connsiteY114" fmla="*/ 5152 h 10000"/>
                    <a:gd name="connsiteX115" fmla="*/ 332 w 10000"/>
                    <a:gd name="connsiteY115" fmla="*/ 5088 h 10000"/>
                    <a:gd name="connsiteX116" fmla="*/ 332 w 10000"/>
                    <a:gd name="connsiteY116" fmla="*/ 5088 h 10000"/>
                    <a:gd name="connsiteX117" fmla="*/ 369 w 10000"/>
                    <a:gd name="connsiteY117" fmla="*/ 5038 h 10000"/>
                    <a:gd name="connsiteX118" fmla="*/ 413 w 10000"/>
                    <a:gd name="connsiteY118" fmla="*/ 4983 h 10000"/>
                    <a:gd name="connsiteX119" fmla="*/ 472 w 10000"/>
                    <a:gd name="connsiteY119" fmla="*/ 4920 h 10000"/>
                    <a:gd name="connsiteX120" fmla="*/ 516 w 10000"/>
                    <a:gd name="connsiteY120" fmla="*/ 4886 h 10000"/>
                    <a:gd name="connsiteX121" fmla="*/ 556 w 10000"/>
                    <a:gd name="connsiteY121" fmla="*/ 4857 h 10000"/>
                    <a:gd name="connsiteX122" fmla="*/ 601 w 10000"/>
                    <a:gd name="connsiteY122" fmla="*/ 4832 h 10000"/>
                    <a:gd name="connsiteX123" fmla="*/ 659 w 10000"/>
                    <a:gd name="connsiteY123" fmla="*/ 4806 h 10000"/>
                    <a:gd name="connsiteX124" fmla="*/ 723 w 10000"/>
                    <a:gd name="connsiteY124" fmla="*/ 4781 h 10000"/>
                    <a:gd name="connsiteX125" fmla="*/ 782 w 10000"/>
                    <a:gd name="connsiteY125" fmla="*/ 4768 h 10000"/>
                    <a:gd name="connsiteX126" fmla="*/ 851 w 10000"/>
                    <a:gd name="connsiteY126" fmla="*/ 4756 h 10000"/>
                    <a:gd name="connsiteX127" fmla="*/ 931 w 10000"/>
                    <a:gd name="connsiteY127" fmla="*/ 4747 h 10000"/>
                    <a:gd name="connsiteX128" fmla="*/ 931 w 10000"/>
                    <a:gd name="connsiteY128" fmla="*/ 4747 h 10000"/>
                    <a:gd name="connsiteX129" fmla="*/ 1019 w 10000"/>
                    <a:gd name="connsiteY129" fmla="*/ 4756 h 10000"/>
                    <a:gd name="connsiteX130" fmla="*/ 1101 w 10000"/>
                    <a:gd name="connsiteY130" fmla="*/ 4773 h 10000"/>
                    <a:gd name="connsiteX131" fmla="*/ 1186 w 10000"/>
                    <a:gd name="connsiteY131" fmla="*/ 4794 h 10000"/>
                    <a:gd name="connsiteX132" fmla="*/ 1259 w 10000"/>
                    <a:gd name="connsiteY132" fmla="*/ 4832 h 10000"/>
                    <a:gd name="connsiteX133" fmla="*/ 1339 w 10000"/>
                    <a:gd name="connsiteY133" fmla="*/ 4869 h 10000"/>
                    <a:gd name="connsiteX134" fmla="*/ 1408 w 10000"/>
                    <a:gd name="connsiteY134" fmla="*/ 4920 h 10000"/>
                    <a:gd name="connsiteX135" fmla="*/ 1478 w 10000"/>
                    <a:gd name="connsiteY135" fmla="*/ 4975 h 10000"/>
                    <a:gd name="connsiteX136" fmla="*/ 1533 w 10000"/>
                    <a:gd name="connsiteY136" fmla="*/ 5034 h 10000"/>
                    <a:gd name="connsiteX137" fmla="*/ 1588 w 10000"/>
                    <a:gd name="connsiteY137" fmla="*/ 5101 h 10000"/>
                    <a:gd name="connsiteX138" fmla="*/ 1635 w 10000"/>
                    <a:gd name="connsiteY138" fmla="*/ 5177 h 10000"/>
                    <a:gd name="connsiteX139" fmla="*/ 1685 w 10000"/>
                    <a:gd name="connsiteY139" fmla="*/ 5257 h 10000"/>
                    <a:gd name="connsiteX140" fmla="*/ 1718 w 10000"/>
                    <a:gd name="connsiteY140" fmla="*/ 5341 h 10000"/>
                    <a:gd name="connsiteX141" fmla="*/ 1747 w 10000"/>
                    <a:gd name="connsiteY141" fmla="*/ 5430 h 10000"/>
                    <a:gd name="connsiteX142" fmla="*/ 1768 w 10000"/>
                    <a:gd name="connsiteY142" fmla="*/ 5522 h 10000"/>
                    <a:gd name="connsiteX143" fmla="*/ 1782 w 10000"/>
                    <a:gd name="connsiteY143" fmla="*/ 5619 h 10000"/>
                    <a:gd name="connsiteX144" fmla="*/ 1787 w 10000"/>
                    <a:gd name="connsiteY144" fmla="*/ 5720 h 10000"/>
                    <a:gd name="connsiteX145" fmla="*/ 1787 w 10000"/>
                    <a:gd name="connsiteY145" fmla="*/ 5720 h 10000"/>
                    <a:gd name="connsiteX146" fmla="*/ 1782 w 10000"/>
                    <a:gd name="connsiteY146" fmla="*/ 5817 h 10000"/>
                    <a:gd name="connsiteX147" fmla="*/ 1768 w 10000"/>
                    <a:gd name="connsiteY147" fmla="*/ 5914 h 10000"/>
                    <a:gd name="connsiteX148" fmla="*/ 1747 w 10000"/>
                    <a:gd name="connsiteY148" fmla="*/ 6007 h 10000"/>
                    <a:gd name="connsiteX149" fmla="*/ 1718 w 10000"/>
                    <a:gd name="connsiteY149" fmla="*/ 6095 h 10000"/>
                    <a:gd name="connsiteX150" fmla="*/ 1685 w 10000"/>
                    <a:gd name="connsiteY150" fmla="*/ 6179 h 10000"/>
                    <a:gd name="connsiteX151" fmla="*/ 1635 w 10000"/>
                    <a:gd name="connsiteY151" fmla="*/ 6259 h 10000"/>
                    <a:gd name="connsiteX152" fmla="*/ 1588 w 10000"/>
                    <a:gd name="connsiteY152" fmla="*/ 6335 h 10000"/>
                    <a:gd name="connsiteX153" fmla="*/ 1533 w 10000"/>
                    <a:gd name="connsiteY153" fmla="*/ 6398 h 10000"/>
                    <a:gd name="connsiteX154" fmla="*/ 1478 w 10000"/>
                    <a:gd name="connsiteY154" fmla="*/ 6462 h 10000"/>
                    <a:gd name="connsiteX155" fmla="*/ 1408 w 10000"/>
                    <a:gd name="connsiteY155" fmla="*/ 6516 h 10000"/>
                    <a:gd name="connsiteX156" fmla="*/ 1339 w 10000"/>
                    <a:gd name="connsiteY156" fmla="*/ 6567 h 10000"/>
                    <a:gd name="connsiteX157" fmla="*/ 1259 w 10000"/>
                    <a:gd name="connsiteY157" fmla="*/ 6605 h 10000"/>
                    <a:gd name="connsiteX158" fmla="*/ 1186 w 10000"/>
                    <a:gd name="connsiteY158" fmla="*/ 6643 h 10000"/>
                    <a:gd name="connsiteX159" fmla="*/ 1101 w 10000"/>
                    <a:gd name="connsiteY159" fmla="*/ 6664 h 10000"/>
                    <a:gd name="connsiteX160" fmla="*/ 1019 w 10000"/>
                    <a:gd name="connsiteY160" fmla="*/ 6681 h 10000"/>
                    <a:gd name="connsiteX161" fmla="*/ 931 w 10000"/>
                    <a:gd name="connsiteY161" fmla="*/ 6681 h 10000"/>
                    <a:gd name="connsiteX162" fmla="*/ 931 w 10000"/>
                    <a:gd name="connsiteY162" fmla="*/ 6681 h 10000"/>
                    <a:gd name="connsiteX163" fmla="*/ 851 w 10000"/>
                    <a:gd name="connsiteY163" fmla="*/ 6681 h 10000"/>
                    <a:gd name="connsiteX164" fmla="*/ 782 w 10000"/>
                    <a:gd name="connsiteY164" fmla="*/ 6668 h 10000"/>
                    <a:gd name="connsiteX165" fmla="*/ 723 w 10000"/>
                    <a:gd name="connsiteY165" fmla="*/ 6651 h 10000"/>
                    <a:gd name="connsiteX166" fmla="*/ 659 w 10000"/>
                    <a:gd name="connsiteY166" fmla="*/ 6630 h 10000"/>
                    <a:gd name="connsiteX167" fmla="*/ 601 w 10000"/>
                    <a:gd name="connsiteY167" fmla="*/ 6605 h 10000"/>
                    <a:gd name="connsiteX168" fmla="*/ 556 w 10000"/>
                    <a:gd name="connsiteY168" fmla="*/ 6575 h 10000"/>
                    <a:gd name="connsiteX169" fmla="*/ 516 w 10000"/>
                    <a:gd name="connsiteY169" fmla="*/ 6550 h 10000"/>
                    <a:gd name="connsiteX170" fmla="*/ 472 w 10000"/>
                    <a:gd name="connsiteY170" fmla="*/ 6516 h 10000"/>
                    <a:gd name="connsiteX171" fmla="*/ 413 w 10000"/>
                    <a:gd name="connsiteY171" fmla="*/ 6453 h 10000"/>
                    <a:gd name="connsiteX172" fmla="*/ 369 w 10000"/>
                    <a:gd name="connsiteY172" fmla="*/ 6398 h 10000"/>
                    <a:gd name="connsiteX173" fmla="*/ 332 w 10000"/>
                    <a:gd name="connsiteY173" fmla="*/ 6348 h 10000"/>
                    <a:gd name="connsiteX174" fmla="*/ 332 w 10000"/>
                    <a:gd name="connsiteY174" fmla="*/ 6348 h 10000"/>
                    <a:gd name="connsiteX175" fmla="*/ 290 w 10000"/>
                    <a:gd name="connsiteY175" fmla="*/ 6285 h 10000"/>
                    <a:gd name="connsiteX176" fmla="*/ 248 w 10000"/>
                    <a:gd name="connsiteY176" fmla="*/ 6234 h 10000"/>
                    <a:gd name="connsiteX177" fmla="*/ 206 w 10000"/>
                    <a:gd name="connsiteY177" fmla="*/ 6205 h 10000"/>
                    <a:gd name="connsiteX178" fmla="*/ 163 w 10000"/>
                    <a:gd name="connsiteY178" fmla="*/ 6179 h 10000"/>
                    <a:gd name="connsiteX179" fmla="*/ 111 w 10000"/>
                    <a:gd name="connsiteY179" fmla="*/ 6171 h 10000"/>
                    <a:gd name="connsiteX180" fmla="*/ 68 w 10000"/>
                    <a:gd name="connsiteY180" fmla="*/ 6179 h 10000"/>
                    <a:gd name="connsiteX181" fmla="*/ 36 w 10000"/>
                    <a:gd name="connsiteY181" fmla="*/ 6196 h 10000"/>
                    <a:gd name="connsiteX182" fmla="*/ 0 w 10000"/>
                    <a:gd name="connsiteY182" fmla="*/ 6230 h 10000"/>
                    <a:gd name="connsiteX183" fmla="*/ 0 w 10000"/>
                    <a:gd name="connsiteY183" fmla="*/ 10000 h 10000"/>
                    <a:gd name="connsiteX184" fmla="*/ 9166 w 10000"/>
                    <a:gd name="connsiteY184"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166 w 10000"/>
                    <a:gd name="connsiteY10" fmla="*/ 1664 h 10000"/>
                    <a:gd name="connsiteX11" fmla="*/ 5210 w 10000"/>
                    <a:gd name="connsiteY11" fmla="*/ 1664 h 10000"/>
                    <a:gd name="connsiteX12" fmla="*/ 5210 w 10000"/>
                    <a:gd name="connsiteY12" fmla="*/ 1664 h 10000"/>
                    <a:gd name="connsiteX13" fmla="*/ 5154 w 10000"/>
                    <a:gd name="connsiteY13" fmla="*/ 1664 h 10000"/>
                    <a:gd name="connsiteX14" fmla="*/ 5103 w 10000"/>
                    <a:gd name="connsiteY14" fmla="*/ 1655 h 10000"/>
                    <a:gd name="connsiteX15" fmla="*/ 5063 w 10000"/>
                    <a:gd name="connsiteY15" fmla="*/ 1643 h 10000"/>
                    <a:gd name="connsiteX16" fmla="*/ 5031 w 10000"/>
                    <a:gd name="connsiteY16" fmla="*/ 1626 h 10000"/>
                    <a:gd name="connsiteX17" fmla="*/ 5002 w 10000"/>
                    <a:gd name="connsiteY17" fmla="*/ 1605 h 10000"/>
                    <a:gd name="connsiteX18" fmla="*/ 4977 w 10000"/>
                    <a:gd name="connsiteY18" fmla="*/ 1588 h 10000"/>
                    <a:gd name="connsiteX19" fmla="*/ 4965 w 10000"/>
                    <a:gd name="connsiteY19" fmla="*/ 1563 h 10000"/>
                    <a:gd name="connsiteX20" fmla="*/ 4961 w 10000"/>
                    <a:gd name="connsiteY20" fmla="*/ 1537 h 10000"/>
                    <a:gd name="connsiteX21" fmla="*/ 4961 w 10000"/>
                    <a:gd name="connsiteY21" fmla="*/ 1512 h 10000"/>
                    <a:gd name="connsiteX22" fmla="*/ 4965 w 10000"/>
                    <a:gd name="connsiteY22" fmla="*/ 1479 h 10000"/>
                    <a:gd name="connsiteX23" fmla="*/ 4977 w 10000"/>
                    <a:gd name="connsiteY23" fmla="*/ 1453 h 10000"/>
                    <a:gd name="connsiteX24" fmla="*/ 5002 w 10000"/>
                    <a:gd name="connsiteY24" fmla="*/ 1424 h 10000"/>
                    <a:gd name="connsiteX25" fmla="*/ 5031 w 10000"/>
                    <a:gd name="connsiteY25" fmla="*/ 1398 h 10000"/>
                    <a:gd name="connsiteX26" fmla="*/ 5063 w 10000"/>
                    <a:gd name="connsiteY26" fmla="*/ 1373 h 10000"/>
                    <a:gd name="connsiteX27" fmla="*/ 5103 w 10000"/>
                    <a:gd name="connsiteY27" fmla="*/ 1344 h 10000"/>
                    <a:gd name="connsiteX28" fmla="*/ 5154 w 10000"/>
                    <a:gd name="connsiteY28" fmla="*/ 1323 h 10000"/>
                    <a:gd name="connsiteX29" fmla="*/ 5154 w 10000"/>
                    <a:gd name="connsiteY29" fmla="*/ 1323 h 10000"/>
                    <a:gd name="connsiteX30" fmla="*/ 5210 w 10000"/>
                    <a:gd name="connsiteY30" fmla="*/ 1293 h 10000"/>
                    <a:gd name="connsiteX31" fmla="*/ 5271 w 10000"/>
                    <a:gd name="connsiteY31" fmla="*/ 1247 h 10000"/>
                    <a:gd name="connsiteX32" fmla="*/ 5341 w 10000"/>
                    <a:gd name="connsiteY32" fmla="*/ 1192 h 10000"/>
                    <a:gd name="connsiteX33" fmla="*/ 5374 w 10000"/>
                    <a:gd name="connsiteY33" fmla="*/ 1158 h 10000"/>
                    <a:gd name="connsiteX34" fmla="*/ 5411 w 10000"/>
                    <a:gd name="connsiteY34" fmla="*/ 1116 h 10000"/>
                    <a:gd name="connsiteX35" fmla="*/ 5438 w 10000"/>
                    <a:gd name="connsiteY35" fmla="*/ 1070 h 10000"/>
                    <a:gd name="connsiteX36" fmla="*/ 5465 w 10000"/>
                    <a:gd name="connsiteY36" fmla="*/ 1019 h 10000"/>
                    <a:gd name="connsiteX37" fmla="*/ 5495 w 10000"/>
                    <a:gd name="connsiteY37" fmla="*/ 969 h 10000"/>
                    <a:gd name="connsiteX38" fmla="*/ 5507 w 10000"/>
                    <a:gd name="connsiteY38" fmla="*/ 906 h 10000"/>
                    <a:gd name="connsiteX39" fmla="*/ 5521 w 10000"/>
                    <a:gd name="connsiteY39" fmla="*/ 842 h 10000"/>
                    <a:gd name="connsiteX40" fmla="*/ 5525 w 10000"/>
                    <a:gd name="connsiteY40" fmla="*/ 775 h 10000"/>
                    <a:gd name="connsiteX41" fmla="*/ 5525 w 10000"/>
                    <a:gd name="connsiteY41" fmla="*/ 775 h 10000"/>
                    <a:gd name="connsiteX42" fmla="*/ 5521 w 10000"/>
                    <a:gd name="connsiteY42" fmla="*/ 699 h 10000"/>
                    <a:gd name="connsiteX43" fmla="*/ 5499 w 10000"/>
                    <a:gd name="connsiteY43" fmla="*/ 619 h 10000"/>
                    <a:gd name="connsiteX44" fmla="*/ 5481 w 10000"/>
                    <a:gd name="connsiteY44" fmla="*/ 548 h 10000"/>
                    <a:gd name="connsiteX45" fmla="*/ 5438 w 10000"/>
                    <a:gd name="connsiteY45" fmla="*/ 472 h 10000"/>
                    <a:gd name="connsiteX46" fmla="*/ 5396 w 10000"/>
                    <a:gd name="connsiteY46" fmla="*/ 409 h 10000"/>
                    <a:gd name="connsiteX47" fmla="*/ 5341 w 10000"/>
                    <a:gd name="connsiteY47" fmla="*/ 341 h 10000"/>
                    <a:gd name="connsiteX48" fmla="*/ 5283 w 10000"/>
                    <a:gd name="connsiteY48" fmla="*/ 282 h 10000"/>
                    <a:gd name="connsiteX49" fmla="*/ 5214 w 10000"/>
                    <a:gd name="connsiteY49" fmla="*/ 227 h 10000"/>
                    <a:gd name="connsiteX50" fmla="*/ 5142 w 10000"/>
                    <a:gd name="connsiteY50" fmla="*/ 177 h 10000"/>
                    <a:gd name="connsiteX51" fmla="*/ 5058 w 10000"/>
                    <a:gd name="connsiteY51" fmla="*/ 135 h 10000"/>
                    <a:gd name="connsiteX52" fmla="*/ 4965 w 10000"/>
                    <a:gd name="connsiteY52" fmla="*/ 97 h 10000"/>
                    <a:gd name="connsiteX53" fmla="*/ 4876 w 10000"/>
                    <a:gd name="connsiteY53" fmla="*/ 63 h 10000"/>
                    <a:gd name="connsiteX54" fmla="*/ 4778 w 10000"/>
                    <a:gd name="connsiteY54" fmla="*/ 38 h 10000"/>
                    <a:gd name="connsiteX55" fmla="*/ 4674 w 10000"/>
                    <a:gd name="connsiteY55" fmla="*/ 13 h 10000"/>
                    <a:gd name="connsiteX56" fmla="*/ 4569 w 10000"/>
                    <a:gd name="connsiteY56" fmla="*/ 8 h 10000"/>
                    <a:gd name="connsiteX57" fmla="*/ 4460 w 10000"/>
                    <a:gd name="connsiteY57" fmla="*/ 0 h 10000"/>
                    <a:gd name="connsiteX58" fmla="*/ 4460 w 10000"/>
                    <a:gd name="connsiteY58" fmla="*/ 0 h 10000"/>
                    <a:gd name="connsiteX59" fmla="*/ 4350 w 10000"/>
                    <a:gd name="connsiteY59" fmla="*/ 8 h 10000"/>
                    <a:gd name="connsiteX60" fmla="*/ 4246 w 10000"/>
                    <a:gd name="connsiteY60" fmla="*/ 13 h 10000"/>
                    <a:gd name="connsiteX61" fmla="*/ 4141 w 10000"/>
                    <a:gd name="connsiteY61" fmla="*/ 38 h 10000"/>
                    <a:gd name="connsiteX62" fmla="*/ 4042 w 10000"/>
                    <a:gd name="connsiteY62" fmla="*/ 63 h 10000"/>
                    <a:gd name="connsiteX63" fmla="*/ 3955 w 10000"/>
                    <a:gd name="connsiteY63" fmla="*/ 97 h 10000"/>
                    <a:gd name="connsiteX64" fmla="*/ 3865 w 10000"/>
                    <a:gd name="connsiteY64" fmla="*/ 135 h 10000"/>
                    <a:gd name="connsiteX65" fmla="*/ 3783 w 10000"/>
                    <a:gd name="connsiteY65" fmla="*/ 177 h 10000"/>
                    <a:gd name="connsiteX66" fmla="*/ 3712 w 10000"/>
                    <a:gd name="connsiteY66" fmla="*/ 227 h 10000"/>
                    <a:gd name="connsiteX67" fmla="*/ 3647 w 10000"/>
                    <a:gd name="connsiteY67" fmla="*/ 282 h 10000"/>
                    <a:gd name="connsiteX68" fmla="*/ 3580 w 10000"/>
                    <a:gd name="connsiteY68" fmla="*/ 341 h 10000"/>
                    <a:gd name="connsiteX69" fmla="*/ 3524 w 10000"/>
                    <a:gd name="connsiteY69" fmla="*/ 409 h 10000"/>
                    <a:gd name="connsiteX70" fmla="*/ 3484 w 10000"/>
                    <a:gd name="connsiteY70" fmla="*/ 472 h 10000"/>
                    <a:gd name="connsiteX71" fmla="*/ 3452 w 10000"/>
                    <a:gd name="connsiteY71" fmla="*/ 548 h 10000"/>
                    <a:gd name="connsiteX72" fmla="*/ 3424 w 10000"/>
                    <a:gd name="connsiteY72" fmla="*/ 619 h 10000"/>
                    <a:gd name="connsiteX73" fmla="*/ 3400 w 10000"/>
                    <a:gd name="connsiteY73" fmla="*/ 699 h 10000"/>
                    <a:gd name="connsiteX74" fmla="*/ 3400 w 10000"/>
                    <a:gd name="connsiteY74" fmla="*/ 775 h 10000"/>
                    <a:gd name="connsiteX75" fmla="*/ 3400 w 10000"/>
                    <a:gd name="connsiteY75" fmla="*/ 775 h 10000"/>
                    <a:gd name="connsiteX76" fmla="*/ 3400 w 10000"/>
                    <a:gd name="connsiteY76" fmla="*/ 842 h 10000"/>
                    <a:gd name="connsiteX77" fmla="*/ 3415 w 10000"/>
                    <a:gd name="connsiteY77" fmla="*/ 906 h 10000"/>
                    <a:gd name="connsiteX78" fmla="*/ 3439 w 10000"/>
                    <a:gd name="connsiteY78" fmla="*/ 969 h 10000"/>
                    <a:gd name="connsiteX79" fmla="*/ 3456 w 10000"/>
                    <a:gd name="connsiteY79" fmla="*/ 1019 h 10000"/>
                    <a:gd name="connsiteX80" fmla="*/ 3484 w 10000"/>
                    <a:gd name="connsiteY80" fmla="*/ 1070 h 10000"/>
                    <a:gd name="connsiteX81" fmla="*/ 3519 w 10000"/>
                    <a:gd name="connsiteY81" fmla="*/ 1116 h 10000"/>
                    <a:gd name="connsiteX82" fmla="*/ 3547 w 10000"/>
                    <a:gd name="connsiteY82" fmla="*/ 1158 h 10000"/>
                    <a:gd name="connsiteX83" fmla="*/ 3590 w 10000"/>
                    <a:gd name="connsiteY83" fmla="*/ 1192 h 10000"/>
                    <a:gd name="connsiteX84" fmla="*/ 3651 w 10000"/>
                    <a:gd name="connsiteY84" fmla="*/ 1247 h 10000"/>
                    <a:gd name="connsiteX85" fmla="*/ 3712 w 10000"/>
                    <a:gd name="connsiteY85" fmla="*/ 1293 h 10000"/>
                    <a:gd name="connsiteX86" fmla="*/ 3769 w 10000"/>
                    <a:gd name="connsiteY86" fmla="*/ 1323 h 10000"/>
                    <a:gd name="connsiteX87" fmla="*/ 3769 w 10000"/>
                    <a:gd name="connsiteY87" fmla="*/ 1323 h 10000"/>
                    <a:gd name="connsiteX88" fmla="*/ 3814 w 10000"/>
                    <a:gd name="connsiteY88" fmla="*/ 1344 h 10000"/>
                    <a:gd name="connsiteX89" fmla="*/ 3857 w 10000"/>
                    <a:gd name="connsiteY89" fmla="*/ 1373 h 10000"/>
                    <a:gd name="connsiteX90" fmla="*/ 3888 w 10000"/>
                    <a:gd name="connsiteY90" fmla="*/ 1398 h 10000"/>
                    <a:gd name="connsiteX91" fmla="*/ 3919 w 10000"/>
                    <a:gd name="connsiteY91" fmla="*/ 1424 h 10000"/>
                    <a:gd name="connsiteX92" fmla="*/ 3942 w 10000"/>
                    <a:gd name="connsiteY92" fmla="*/ 1453 h 10000"/>
                    <a:gd name="connsiteX93" fmla="*/ 3955 w 10000"/>
                    <a:gd name="connsiteY93" fmla="*/ 1479 h 10000"/>
                    <a:gd name="connsiteX94" fmla="*/ 3959 w 10000"/>
                    <a:gd name="connsiteY94" fmla="*/ 1512 h 10000"/>
                    <a:gd name="connsiteX95" fmla="*/ 3959 w 10000"/>
                    <a:gd name="connsiteY95" fmla="*/ 1537 h 10000"/>
                    <a:gd name="connsiteX96" fmla="*/ 3955 w 10000"/>
                    <a:gd name="connsiteY96" fmla="*/ 1563 h 10000"/>
                    <a:gd name="connsiteX97" fmla="*/ 3942 w 10000"/>
                    <a:gd name="connsiteY97" fmla="*/ 1588 h 10000"/>
                    <a:gd name="connsiteX98" fmla="*/ 3919 w 10000"/>
                    <a:gd name="connsiteY98" fmla="*/ 1605 h 10000"/>
                    <a:gd name="connsiteX99" fmla="*/ 3888 w 10000"/>
                    <a:gd name="connsiteY99" fmla="*/ 1626 h 10000"/>
                    <a:gd name="connsiteX100" fmla="*/ 3857 w 10000"/>
                    <a:gd name="connsiteY100" fmla="*/ 1643 h 10000"/>
                    <a:gd name="connsiteX101" fmla="*/ 3814 w 10000"/>
                    <a:gd name="connsiteY101" fmla="*/ 1655 h 10000"/>
                    <a:gd name="connsiteX102" fmla="*/ 3769 w 10000"/>
                    <a:gd name="connsiteY102" fmla="*/ 1664 h 10000"/>
                    <a:gd name="connsiteX103" fmla="*/ 3712 w 10000"/>
                    <a:gd name="connsiteY103" fmla="*/ 1664 h 10000"/>
                    <a:gd name="connsiteX104" fmla="*/ 0 w 10000"/>
                    <a:gd name="connsiteY104" fmla="*/ 1664 h 10000"/>
                    <a:gd name="connsiteX105" fmla="*/ 0 w 10000"/>
                    <a:gd name="connsiteY105" fmla="*/ 5206 h 10000"/>
                    <a:gd name="connsiteX106" fmla="*/ 0 w 10000"/>
                    <a:gd name="connsiteY106" fmla="*/ 5206 h 10000"/>
                    <a:gd name="connsiteX107" fmla="*/ 36 w 10000"/>
                    <a:gd name="connsiteY107" fmla="*/ 5240 h 10000"/>
                    <a:gd name="connsiteX108" fmla="*/ 68 w 10000"/>
                    <a:gd name="connsiteY108" fmla="*/ 5257 h 10000"/>
                    <a:gd name="connsiteX109" fmla="*/ 111 w 10000"/>
                    <a:gd name="connsiteY109" fmla="*/ 5265 h 10000"/>
                    <a:gd name="connsiteX110" fmla="*/ 163 w 10000"/>
                    <a:gd name="connsiteY110" fmla="*/ 5253 h 10000"/>
                    <a:gd name="connsiteX111" fmla="*/ 206 w 10000"/>
                    <a:gd name="connsiteY111" fmla="*/ 5232 h 10000"/>
                    <a:gd name="connsiteX112" fmla="*/ 248 w 10000"/>
                    <a:gd name="connsiteY112" fmla="*/ 5202 h 10000"/>
                    <a:gd name="connsiteX113" fmla="*/ 290 w 10000"/>
                    <a:gd name="connsiteY113" fmla="*/ 5152 h 10000"/>
                    <a:gd name="connsiteX114" fmla="*/ 332 w 10000"/>
                    <a:gd name="connsiteY114" fmla="*/ 5088 h 10000"/>
                    <a:gd name="connsiteX115" fmla="*/ 332 w 10000"/>
                    <a:gd name="connsiteY115" fmla="*/ 5088 h 10000"/>
                    <a:gd name="connsiteX116" fmla="*/ 369 w 10000"/>
                    <a:gd name="connsiteY116" fmla="*/ 5038 h 10000"/>
                    <a:gd name="connsiteX117" fmla="*/ 413 w 10000"/>
                    <a:gd name="connsiteY117" fmla="*/ 4983 h 10000"/>
                    <a:gd name="connsiteX118" fmla="*/ 472 w 10000"/>
                    <a:gd name="connsiteY118" fmla="*/ 4920 h 10000"/>
                    <a:gd name="connsiteX119" fmla="*/ 516 w 10000"/>
                    <a:gd name="connsiteY119" fmla="*/ 4886 h 10000"/>
                    <a:gd name="connsiteX120" fmla="*/ 556 w 10000"/>
                    <a:gd name="connsiteY120" fmla="*/ 4857 h 10000"/>
                    <a:gd name="connsiteX121" fmla="*/ 601 w 10000"/>
                    <a:gd name="connsiteY121" fmla="*/ 4832 h 10000"/>
                    <a:gd name="connsiteX122" fmla="*/ 659 w 10000"/>
                    <a:gd name="connsiteY122" fmla="*/ 4806 h 10000"/>
                    <a:gd name="connsiteX123" fmla="*/ 723 w 10000"/>
                    <a:gd name="connsiteY123" fmla="*/ 4781 h 10000"/>
                    <a:gd name="connsiteX124" fmla="*/ 782 w 10000"/>
                    <a:gd name="connsiteY124" fmla="*/ 4768 h 10000"/>
                    <a:gd name="connsiteX125" fmla="*/ 851 w 10000"/>
                    <a:gd name="connsiteY125" fmla="*/ 4756 h 10000"/>
                    <a:gd name="connsiteX126" fmla="*/ 931 w 10000"/>
                    <a:gd name="connsiteY126" fmla="*/ 4747 h 10000"/>
                    <a:gd name="connsiteX127" fmla="*/ 931 w 10000"/>
                    <a:gd name="connsiteY127" fmla="*/ 4747 h 10000"/>
                    <a:gd name="connsiteX128" fmla="*/ 1019 w 10000"/>
                    <a:gd name="connsiteY128" fmla="*/ 4756 h 10000"/>
                    <a:gd name="connsiteX129" fmla="*/ 1101 w 10000"/>
                    <a:gd name="connsiteY129" fmla="*/ 4773 h 10000"/>
                    <a:gd name="connsiteX130" fmla="*/ 1186 w 10000"/>
                    <a:gd name="connsiteY130" fmla="*/ 4794 h 10000"/>
                    <a:gd name="connsiteX131" fmla="*/ 1259 w 10000"/>
                    <a:gd name="connsiteY131" fmla="*/ 4832 h 10000"/>
                    <a:gd name="connsiteX132" fmla="*/ 1339 w 10000"/>
                    <a:gd name="connsiteY132" fmla="*/ 4869 h 10000"/>
                    <a:gd name="connsiteX133" fmla="*/ 1408 w 10000"/>
                    <a:gd name="connsiteY133" fmla="*/ 4920 h 10000"/>
                    <a:gd name="connsiteX134" fmla="*/ 1478 w 10000"/>
                    <a:gd name="connsiteY134" fmla="*/ 4975 h 10000"/>
                    <a:gd name="connsiteX135" fmla="*/ 1533 w 10000"/>
                    <a:gd name="connsiteY135" fmla="*/ 5034 h 10000"/>
                    <a:gd name="connsiteX136" fmla="*/ 1588 w 10000"/>
                    <a:gd name="connsiteY136" fmla="*/ 5101 h 10000"/>
                    <a:gd name="connsiteX137" fmla="*/ 1635 w 10000"/>
                    <a:gd name="connsiteY137" fmla="*/ 5177 h 10000"/>
                    <a:gd name="connsiteX138" fmla="*/ 1685 w 10000"/>
                    <a:gd name="connsiteY138" fmla="*/ 5257 h 10000"/>
                    <a:gd name="connsiteX139" fmla="*/ 1718 w 10000"/>
                    <a:gd name="connsiteY139" fmla="*/ 5341 h 10000"/>
                    <a:gd name="connsiteX140" fmla="*/ 1747 w 10000"/>
                    <a:gd name="connsiteY140" fmla="*/ 5430 h 10000"/>
                    <a:gd name="connsiteX141" fmla="*/ 1768 w 10000"/>
                    <a:gd name="connsiteY141" fmla="*/ 5522 h 10000"/>
                    <a:gd name="connsiteX142" fmla="*/ 1782 w 10000"/>
                    <a:gd name="connsiteY142" fmla="*/ 5619 h 10000"/>
                    <a:gd name="connsiteX143" fmla="*/ 1787 w 10000"/>
                    <a:gd name="connsiteY143" fmla="*/ 5720 h 10000"/>
                    <a:gd name="connsiteX144" fmla="*/ 1787 w 10000"/>
                    <a:gd name="connsiteY144" fmla="*/ 5720 h 10000"/>
                    <a:gd name="connsiteX145" fmla="*/ 1782 w 10000"/>
                    <a:gd name="connsiteY145" fmla="*/ 5817 h 10000"/>
                    <a:gd name="connsiteX146" fmla="*/ 1768 w 10000"/>
                    <a:gd name="connsiteY146" fmla="*/ 5914 h 10000"/>
                    <a:gd name="connsiteX147" fmla="*/ 1747 w 10000"/>
                    <a:gd name="connsiteY147" fmla="*/ 6007 h 10000"/>
                    <a:gd name="connsiteX148" fmla="*/ 1718 w 10000"/>
                    <a:gd name="connsiteY148" fmla="*/ 6095 h 10000"/>
                    <a:gd name="connsiteX149" fmla="*/ 1685 w 10000"/>
                    <a:gd name="connsiteY149" fmla="*/ 6179 h 10000"/>
                    <a:gd name="connsiteX150" fmla="*/ 1635 w 10000"/>
                    <a:gd name="connsiteY150" fmla="*/ 6259 h 10000"/>
                    <a:gd name="connsiteX151" fmla="*/ 1588 w 10000"/>
                    <a:gd name="connsiteY151" fmla="*/ 6335 h 10000"/>
                    <a:gd name="connsiteX152" fmla="*/ 1533 w 10000"/>
                    <a:gd name="connsiteY152" fmla="*/ 6398 h 10000"/>
                    <a:gd name="connsiteX153" fmla="*/ 1478 w 10000"/>
                    <a:gd name="connsiteY153" fmla="*/ 6462 h 10000"/>
                    <a:gd name="connsiteX154" fmla="*/ 1408 w 10000"/>
                    <a:gd name="connsiteY154" fmla="*/ 6516 h 10000"/>
                    <a:gd name="connsiteX155" fmla="*/ 1339 w 10000"/>
                    <a:gd name="connsiteY155" fmla="*/ 6567 h 10000"/>
                    <a:gd name="connsiteX156" fmla="*/ 1259 w 10000"/>
                    <a:gd name="connsiteY156" fmla="*/ 6605 h 10000"/>
                    <a:gd name="connsiteX157" fmla="*/ 1186 w 10000"/>
                    <a:gd name="connsiteY157" fmla="*/ 6643 h 10000"/>
                    <a:gd name="connsiteX158" fmla="*/ 1101 w 10000"/>
                    <a:gd name="connsiteY158" fmla="*/ 6664 h 10000"/>
                    <a:gd name="connsiteX159" fmla="*/ 1019 w 10000"/>
                    <a:gd name="connsiteY159" fmla="*/ 6681 h 10000"/>
                    <a:gd name="connsiteX160" fmla="*/ 931 w 10000"/>
                    <a:gd name="connsiteY160" fmla="*/ 6681 h 10000"/>
                    <a:gd name="connsiteX161" fmla="*/ 931 w 10000"/>
                    <a:gd name="connsiteY161" fmla="*/ 6681 h 10000"/>
                    <a:gd name="connsiteX162" fmla="*/ 851 w 10000"/>
                    <a:gd name="connsiteY162" fmla="*/ 6681 h 10000"/>
                    <a:gd name="connsiteX163" fmla="*/ 782 w 10000"/>
                    <a:gd name="connsiteY163" fmla="*/ 6668 h 10000"/>
                    <a:gd name="connsiteX164" fmla="*/ 723 w 10000"/>
                    <a:gd name="connsiteY164" fmla="*/ 6651 h 10000"/>
                    <a:gd name="connsiteX165" fmla="*/ 659 w 10000"/>
                    <a:gd name="connsiteY165" fmla="*/ 6630 h 10000"/>
                    <a:gd name="connsiteX166" fmla="*/ 601 w 10000"/>
                    <a:gd name="connsiteY166" fmla="*/ 6605 h 10000"/>
                    <a:gd name="connsiteX167" fmla="*/ 556 w 10000"/>
                    <a:gd name="connsiteY167" fmla="*/ 6575 h 10000"/>
                    <a:gd name="connsiteX168" fmla="*/ 516 w 10000"/>
                    <a:gd name="connsiteY168" fmla="*/ 6550 h 10000"/>
                    <a:gd name="connsiteX169" fmla="*/ 472 w 10000"/>
                    <a:gd name="connsiteY169" fmla="*/ 6516 h 10000"/>
                    <a:gd name="connsiteX170" fmla="*/ 413 w 10000"/>
                    <a:gd name="connsiteY170" fmla="*/ 6453 h 10000"/>
                    <a:gd name="connsiteX171" fmla="*/ 369 w 10000"/>
                    <a:gd name="connsiteY171" fmla="*/ 6398 h 10000"/>
                    <a:gd name="connsiteX172" fmla="*/ 332 w 10000"/>
                    <a:gd name="connsiteY172" fmla="*/ 6348 h 10000"/>
                    <a:gd name="connsiteX173" fmla="*/ 332 w 10000"/>
                    <a:gd name="connsiteY173" fmla="*/ 6348 h 10000"/>
                    <a:gd name="connsiteX174" fmla="*/ 290 w 10000"/>
                    <a:gd name="connsiteY174" fmla="*/ 6285 h 10000"/>
                    <a:gd name="connsiteX175" fmla="*/ 248 w 10000"/>
                    <a:gd name="connsiteY175" fmla="*/ 6234 h 10000"/>
                    <a:gd name="connsiteX176" fmla="*/ 206 w 10000"/>
                    <a:gd name="connsiteY176" fmla="*/ 6205 h 10000"/>
                    <a:gd name="connsiteX177" fmla="*/ 163 w 10000"/>
                    <a:gd name="connsiteY177" fmla="*/ 6179 h 10000"/>
                    <a:gd name="connsiteX178" fmla="*/ 111 w 10000"/>
                    <a:gd name="connsiteY178" fmla="*/ 6171 h 10000"/>
                    <a:gd name="connsiteX179" fmla="*/ 68 w 10000"/>
                    <a:gd name="connsiteY179" fmla="*/ 6179 h 10000"/>
                    <a:gd name="connsiteX180" fmla="*/ 36 w 10000"/>
                    <a:gd name="connsiteY180" fmla="*/ 6196 h 10000"/>
                    <a:gd name="connsiteX181" fmla="*/ 0 w 10000"/>
                    <a:gd name="connsiteY181" fmla="*/ 6230 h 10000"/>
                    <a:gd name="connsiteX182" fmla="*/ 0 w 10000"/>
                    <a:gd name="connsiteY182" fmla="*/ 10000 h 10000"/>
                    <a:gd name="connsiteX183" fmla="*/ 9166 w 10000"/>
                    <a:gd name="connsiteY183"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276 w 10000"/>
                    <a:gd name="connsiteY7" fmla="*/ 5257 h 10000"/>
                    <a:gd name="connsiteX8" fmla="*/ 9257 w 10000"/>
                    <a:gd name="connsiteY8" fmla="*/ 5244 h 10000"/>
                    <a:gd name="connsiteX9" fmla="*/ 9166 w 10000"/>
                    <a:gd name="connsiteY9" fmla="*/ 1664 h 10000"/>
                    <a:gd name="connsiteX10" fmla="*/ 5210 w 10000"/>
                    <a:gd name="connsiteY10" fmla="*/ 1664 h 10000"/>
                    <a:gd name="connsiteX11" fmla="*/ 5210 w 10000"/>
                    <a:gd name="connsiteY11" fmla="*/ 1664 h 10000"/>
                    <a:gd name="connsiteX12" fmla="*/ 5154 w 10000"/>
                    <a:gd name="connsiteY12" fmla="*/ 1664 h 10000"/>
                    <a:gd name="connsiteX13" fmla="*/ 5103 w 10000"/>
                    <a:gd name="connsiteY13" fmla="*/ 1655 h 10000"/>
                    <a:gd name="connsiteX14" fmla="*/ 5063 w 10000"/>
                    <a:gd name="connsiteY14" fmla="*/ 1643 h 10000"/>
                    <a:gd name="connsiteX15" fmla="*/ 5031 w 10000"/>
                    <a:gd name="connsiteY15" fmla="*/ 1626 h 10000"/>
                    <a:gd name="connsiteX16" fmla="*/ 5002 w 10000"/>
                    <a:gd name="connsiteY16" fmla="*/ 1605 h 10000"/>
                    <a:gd name="connsiteX17" fmla="*/ 4977 w 10000"/>
                    <a:gd name="connsiteY17" fmla="*/ 1588 h 10000"/>
                    <a:gd name="connsiteX18" fmla="*/ 4965 w 10000"/>
                    <a:gd name="connsiteY18" fmla="*/ 1563 h 10000"/>
                    <a:gd name="connsiteX19" fmla="*/ 4961 w 10000"/>
                    <a:gd name="connsiteY19" fmla="*/ 1537 h 10000"/>
                    <a:gd name="connsiteX20" fmla="*/ 4961 w 10000"/>
                    <a:gd name="connsiteY20" fmla="*/ 1512 h 10000"/>
                    <a:gd name="connsiteX21" fmla="*/ 4965 w 10000"/>
                    <a:gd name="connsiteY21" fmla="*/ 1479 h 10000"/>
                    <a:gd name="connsiteX22" fmla="*/ 4977 w 10000"/>
                    <a:gd name="connsiteY22" fmla="*/ 1453 h 10000"/>
                    <a:gd name="connsiteX23" fmla="*/ 5002 w 10000"/>
                    <a:gd name="connsiteY23" fmla="*/ 1424 h 10000"/>
                    <a:gd name="connsiteX24" fmla="*/ 5031 w 10000"/>
                    <a:gd name="connsiteY24" fmla="*/ 1398 h 10000"/>
                    <a:gd name="connsiteX25" fmla="*/ 5063 w 10000"/>
                    <a:gd name="connsiteY25" fmla="*/ 1373 h 10000"/>
                    <a:gd name="connsiteX26" fmla="*/ 5103 w 10000"/>
                    <a:gd name="connsiteY26" fmla="*/ 1344 h 10000"/>
                    <a:gd name="connsiteX27" fmla="*/ 5154 w 10000"/>
                    <a:gd name="connsiteY27" fmla="*/ 1323 h 10000"/>
                    <a:gd name="connsiteX28" fmla="*/ 5154 w 10000"/>
                    <a:gd name="connsiteY28" fmla="*/ 1323 h 10000"/>
                    <a:gd name="connsiteX29" fmla="*/ 5210 w 10000"/>
                    <a:gd name="connsiteY29" fmla="*/ 1293 h 10000"/>
                    <a:gd name="connsiteX30" fmla="*/ 5271 w 10000"/>
                    <a:gd name="connsiteY30" fmla="*/ 1247 h 10000"/>
                    <a:gd name="connsiteX31" fmla="*/ 5341 w 10000"/>
                    <a:gd name="connsiteY31" fmla="*/ 1192 h 10000"/>
                    <a:gd name="connsiteX32" fmla="*/ 5374 w 10000"/>
                    <a:gd name="connsiteY32" fmla="*/ 1158 h 10000"/>
                    <a:gd name="connsiteX33" fmla="*/ 5411 w 10000"/>
                    <a:gd name="connsiteY33" fmla="*/ 1116 h 10000"/>
                    <a:gd name="connsiteX34" fmla="*/ 5438 w 10000"/>
                    <a:gd name="connsiteY34" fmla="*/ 1070 h 10000"/>
                    <a:gd name="connsiteX35" fmla="*/ 5465 w 10000"/>
                    <a:gd name="connsiteY35" fmla="*/ 1019 h 10000"/>
                    <a:gd name="connsiteX36" fmla="*/ 5495 w 10000"/>
                    <a:gd name="connsiteY36" fmla="*/ 969 h 10000"/>
                    <a:gd name="connsiteX37" fmla="*/ 5507 w 10000"/>
                    <a:gd name="connsiteY37" fmla="*/ 906 h 10000"/>
                    <a:gd name="connsiteX38" fmla="*/ 5521 w 10000"/>
                    <a:gd name="connsiteY38" fmla="*/ 842 h 10000"/>
                    <a:gd name="connsiteX39" fmla="*/ 5525 w 10000"/>
                    <a:gd name="connsiteY39" fmla="*/ 775 h 10000"/>
                    <a:gd name="connsiteX40" fmla="*/ 5525 w 10000"/>
                    <a:gd name="connsiteY40" fmla="*/ 775 h 10000"/>
                    <a:gd name="connsiteX41" fmla="*/ 5521 w 10000"/>
                    <a:gd name="connsiteY41" fmla="*/ 699 h 10000"/>
                    <a:gd name="connsiteX42" fmla="*/ 5499 w 10000"/>
                    <a:gd name="connsiteY42" fmla="*/ 619 h 10000"/>
                    <a:gd name="connsiteX43" fmla="*/ 5481 w 10000"/>
                    <a:gd name="connsiteY43" fmla="*/ 548 h 10000"/>
                    <a:gd name="connsiteX44" fmla="*/ 5438 w 10000"/>
                    <a:gd name="connsiteY44" fmla="*/ 472 h 10000"/>
                    <a:gd name="connsiteX45" fmla="*/ 5396 w 10000"/>
                    <a:gd name="connsiteY45" fmla="*/ 409 h 10000"/>
                    <a:gd name="connsiteX46" fmla="*/ 5341 w 10000"/>
                    <a:gd name="connsiteY46" fmla="*/ 341 h 10000"/>
                    <a:gd name="connsiteX47" fmla="*/ 5283 w 10000"/>
                    <a:gd name="connsiteY47" fmla="*/ 282 h 10000"/>
                    <a:gd name="connsiteX48" fmla="*/ 5214 w 10000"/>
                    <a:gd name="connsiteY48" fmla="*/ 227 h 10000"/>
                    <a:gd name="connsiteX49" fmla="*/ 5142 w 10000"/>
                    <a:gd name="connsiteY49" fmla="*/ 177 h 10000"/>
                    <a:gd name="connsiteX50" fmla="*/ 5058 w 10000"/>
                    <a:gd name="connsiteY50" fmla="*/ 135 h 10000"/>
                    <a:gd name="connsiteX51" fmla="*/ 4965 w 10000"/>
                    <a:gd name="connsiteY51" fmla="*/ 97 h 10000"/>
                    <a:gd name="connsiteX52" fmla="*/ 4876 w 10000"/>
                    <a:gd name="connsiteY52" fmla="*/ 63 h 10000"/>
                    <a:gd name="connsiteX53" fmla="*/ 4778 w 10000"/>
                    <a:gd name="connsiteY53" fmla="*/ 38 h 10000"/>
                    <a:gd name="connsiteX54" fmla="*/ 4674 w 10000"/>
                    <a:gd name="connsiteY54" fmla="*/ 13 h 10000"/>
                    <a:gd name="connsiteX55" fmla="*/ 4569 w 10000"/>
                    <a:gd name="connsiteY55" fmla="*/ 8 h 10000"/>
                    <a:gd name="connsiteX56" fmla="*/ 4460 w 10000"/>
                    <a:gd name="connsiteY56" fmla="*/ 0 h 10000"/>
                    <a:gd name="connsiteX57" fmla="*/ 4460 w 10000"/>
                    <a:gd name="connsiteY57" fmla="*/ 0 h 10000"/>
                    <a:gd name="connsiteX58" fmla="*/ 4350 w 10000"/>
                    <a:gd name="connsiteY58" fmla="*/ 8 h 10000"/>
                    <a:gd name="connsiteX59" fmla="*/ 4246 w 10000"/>
                    <a:gd name="connsiteY59" fmla="*/ 13 h 10000"/>
                    <a:gd name="connsiteX60" fmla="*/ 4141 w 10000"/>
                    <a:gd name="connsiteY60" fmla="*/ 38 h 10000"/>
                    <a:gd name="connsiteX61" fmla="*/ 4042 w 10000"/>
                    <a:gd name="connsiteY61" fmla="*/ 63 h 10000"/>
                    <a:gd name="connsiteX62" fmla="*/ 3955 w 10000"/>
                    <a:gd name="connsiteY62" fmla="*/ 97 h 10000"/>
                    <a:gd name="connsiteX63" fmla="*/ 3865 w 10000"/>
                    <a:gd name="connsiteY63" fmla="*/ 135 h 10000"/>
                    <a:gd name="connsiteX64" fmla="*/ 3783 w 10000"/>
                    <a:gd name="connsiteY64" fmla="*/ 177 h 10000"/>
                    <a:gd name="connsiteX65" fmla="*/ 3712 w 10000"/>
                    <a:gd name="connsiteY65" fmla="*/ 227 h 10000"/>
                    <a:gd name="connsiteX66" fmla="*/ 3647 w 10000"/>
                    <a:gd name="connsiteY66" fmla="*/ 282 h 10000"/>
                    <a:gd name="connsiteX67" fmla="*/ 3580 w 10000"/>
                    <a:gd name="connsiteY67" fmla="*/ 341 h 10000"/>
                    <a:gd name="connsiteX68" fmla="*/ 3524 w 10000"/>
                    <a:gd name="connsiteY68" fmla="*/ 409 h 10000"/>
                    <a:gd name="connsiteX69" fmla="*/ 3484 w 10000"/>
                    <a:gd name="connsiteY69" fmla="*/ 472 h 10000"/>
                    <a:gd name="connsiteX70" fmla="*/ 3452 w 10000"/>
                    <a:gd name="connsiteY70" fmla="*/ 548 h 10000"/>
                    <a:gd name="connsiteX71" fmla="*/ 3424 w 10000"/>
                    <a:gd name="connsiteY71" fmla="*/ 619 h 10000"/>
                    <a:gd name="connsiteX72" fmla="*/ 3400 w 10000"/>
                    <a:gd name="connsiteY72" fmla="*/ 699 h 10000"/>
                    <a:gd name="connsiteX73" fmla="*/ 3400 w 10000"/>
                    <a:gd name="connsiteY73" fmla="*/ 775 h 10000"/>
                    <a:gd name="connsiteX74" fmla="*/ 3400 w 10000"/>
                    <a:gd name="connsiteY74" fmla="*/ 775 h 10000"/>
                    <a:gd name="connsiteX75" fmla="*/ 3400 w 10000"/>
                    <a:gd name="connsiteY75" fmla="*/ 842 h 10000"/>
                    <a:gd name="connsiteX76" fmla="*/ 3415 w 10000"/>
                    <a:gd name="connsiteY76" fmla="*/ 906 h 10000"/>
                    <a:gd name="connsiteX77" fmla="*/ 3439 w 10000"/>
                    <a:gd name="connsiteY77" fmla="*/ 969 h 10000"/>
                    <a:gd name="connsiteX78" fmla="*/ 3456 w 10000"/>
                    <a:gd name="connsiteY78" fmla="*/ 1019 h 10000"/>
                    <a:gd name="connsiteX79" fmla="*/ 3484 w 10000"/>
                    <a:gd name="connsiteY79" fmla="*/ 1070 h 10000"/>
                    <a:gd name="connsiteX80" fmla="*/ 3519 w 10000"/>
                    <a:gd name="connsiteY80" fmla="*/ 1116 h 10000"/>
                    <a:gd name="connsiteX81" fmla="*/ 3547 w 10000"/>
                    <a:gd name="connsiteY81" fmla="*/ 1158 h 10000"/>
                    <a:gd name="connsiteX82" fmla="*/ 3590 w 10000"/>
                    <a:gd name="connsiteY82" fmla="*/ 1192 h 10000"/>
                    <a:gd name="connsiteX83" fmla="*/ 3651 w 10000"/>
                    <a:gd name="connsiteY83" fmla="*/ 1247 h 10000"/>
                    <a:gd name="connsiteX84" fmla="*/ 3712 w 10000"/>
                    <a:gd name="connsiteY84" fmla="*/ 1293 h 10000"/>
                    <a:gd name="connsiteX85" fmla="*/ 3769 w 10000"/>
                    <a:gd name="connsiteY85" fmla="*/ 1323 h 10000"/>
                    <a:gd name="connsiteX86" fmla="*/ 3769 w 10000"/>
                    <a:gd name="connsiteY86" fmla="*/ 1323 h 10000"/>
                    <a:gd name="connsiteX87" fmla="*/ 3814 w 10000"/>
                    <a:gd name="connsiteY87" fmla="*/ 1344 h 10000"/>
                    <a:gd name="connsiteX88" fmla="*/ 3857 w 10000"/>
                    <a:gd name="connsiteY88" fmla="*/ 1373 h 10000"/>
                    <a:gd name="connsiteX89" fmla="*/ 3888 w 10000"/>
                    <a:gd name="connsiteY89" fmla="*/ 1398 h 10000"/>
                    <a:gd name="connsiteX90" fmla="*/ 3919 w 10000"/>
                    <a:gd name="connsiteY90" fmla="*/ 1424 h 10000"/>
                    <a:gd name="connsiteX91" fmla="*/ 3942 w 10000"/>
                    <a:gd name="connsiteY91" fmla="*/ 1453 h 10000"/>
                    <a:gd name="connsiteX92" fmla="*/ 3955 w 10000"/>
                    <a:gd name="connsiteY92" fmla="*/ 1479 h 10000"/>
                    <a:gd name="connsiteX93" fmla="*/ 3959 w 10000"/>
                    <a:gd name="connsiteY93" fmla="*/ 1512 h 10000"/>
                    <a:gd name="connsiteX94" fmla="*/ 3959 w 10000"/>
                    <a:gd name="connsiteY94" fmla="*/ 1537 h 10000"/>
                    <a:gd name="connsiteX95" fmla="*/ 3955 w 10000"/>
                    <a:gd name="connsiteY95" fmla="*/ 1563 h 10000"/>
                    <a:gd name="connsiteX96" fmla="*/ 3942 w 10000"/>
                    <a:gd name="connsiteY96" fmla="*/ 1588 h 10000"/>
                    <a:gd name="connsiteX97" fmla="*/ 3919 w 10000"/>
                    <a:gd name="connsiteY97" fmla="*/ 1605 h 10000"/>
                    <a:gd name="connsiteX98" fmla="*/ 3888 w 10000"/>
                    <a:gd name="connsiteY98" fmla="*/ 1626 h 10000"/>
                    <a:gd name="connsiteX99" fmla="*/ 3857 w 10000"/>
                    <a:gd name="connsiteY99" fmla="*/ 1643 h 10000"/>
                    <a:gd name="connsiteX100" fmla="*/ 3814 w 10000"/>
                    <a:gd name="connsiteY100" fmla="*/ 1655 h 10000"/>
                    <a:gd name="connsiteX101" fmla="*/ 3769 w 10000"/>
                    <a:gd name="connsiteY101" fmla="*/ 1664 h 10000"/>
                    <a:gd name="connsiteX102" fmla="*/ 3712 w 10000"/>
                    <a:gd name="connsiteY102" fmla="*/ 1664 h 10000"/>
                    <a:gd name="connsiteX103" fmla="*/ 0 w 10000"/>
                    <a:gd name="connsiteY103" fmla="*/ 1664 h 10000"/>
                    <a:gd name="connsiteX104" fmla="*/ 0 w 10000"/>
                    <a:gd name="connsiteY104" fmla="*/ 5206 h 10000"/>
                    <a:gd name="connsiteX105" fmla="*/ 0 w 10000"/>
                    <a:gd name="connsiteY105" fmla="*/ 5206 h 10000"/>
                    <a:gd name="connsiteX106" fmla="*/ 36 w 10000"/>
                    <a:gd name="connsiteY106" fmla="*/ 5240 h 10000"/>
                    <a:gd name="connsiteX107" fmla="*/ 68 w 10000"/>
                    <a:gd name="connsiteY107" fmla="*/ 5257 h 10000"/>
                    <a:gd name="connsiteX108" fmla="*/ 111 w 10000"/>
                    <a:gd name="connsiteY108" fmla="*/ 5265 h 10000"/>
                    <a:gd name="connsiteX109" fmla="*/ 163 w 10000"/>
                    <a:gd name="connsiteY109" fmla="*/ 5253 h 10000"/>
                    <a:gd name="connsiteX110" fmla="*/ 206 w 10000"/>
                    <a:gd name="connsiteY110" fmla="*/ 5232 h 10000"/>
                    <a:gd name="connsiteX111" fmla="*/ 248 w 10000"/>
                    <a:gd name="connsiteY111" fmla="*/ 5202 h 10000"/>
                    <a:gd name="connsiteX112" fmla="*/ 290 w 10000"/>
                    <a:gd name="connsiteY112" fmla="*/ 5152 h 10000"/>
                    <a:gd name="connsiteX113" fmla="*/ 332 w 10000"/>
                    <a:gd name="connsiteY113" fmla="*/ 5088 h 10000"/>
                    <a:gd name="connsiteX114" fmla="*/ 332 w 10000"/>
                    <a:gd name="connsiteY114" fmla="*/ 5088 h 10000"/>
                    <a:gd name="connsiteX115" fmla="*/ 369 w 10000"/>
                    <a:gd name="connsiteY115" fmla="*/ 5038 h 10000"/>
                    <a:gd name="connsiteX116" fmla="*/ 413 w 10000"/>
                    <a:gd name="connsiteY116" fmla="*/ 4983 h 10000"/>
                    <a:gd name="connsiteX117" fmla="*/ 472 w 10000"/>
                    <a:gd name="connsiteY117" fmla="*/ 4920 h 10000"/>
                    <a:gd name="connsiteX118" fmla="*/ 516 w 10000"/>
                    <a:gd name="connsiteY118" fmla="*/ 4886 h 10000"/>
                    <a:gd name="connsiteX119" fmla="*/ 556 w 10000"/>
                    <a:gd name="connsiteY119" fmla="*/ 4857 h 10000"/>
                    <a:gd name="connsiteX120" fmla="*/ 601 w 10000"/>
                    <a:gd name="connsiteY120" fmla="*/ 4832 h 10000"/>
                    <a:gd name="connsiteX121" fmla="*/ 659 w 10000"/>
                    <a:gd name="connsiteY121" fmla="*/ 4806 h 10000"/>
                    <a:gd name="connsiteX122" fmla="*/ 723 w 10000"/>
                    <a:gd name="connsiteY122" fmla="*/ 4781 h 10000"/>
                    <a:gd name="connsiteX123" fmla="*/ 782 w 10000"/>
                    <a:gd name="connsiteY123" fmla="*/ 4768 h 10000"/>
                    <a:gd name="connsiteX124" fmla="*/ 851 w 10000"/>
                    <a:gd name="connsiteY124" fmla="*/ 4756 h 10000"/>
                    <a:gd name="connsiteX125" fmla="*/ 931 w 10000"/>
                    <a:gd name="connsiteY125" fmla="*/ 4747 h 10000"/>
                    <a:gd name="connsiteX126" fmla="*/ 931 w 10000"/>
                    <a:gd name="connsiteY126" fmla="*/ 4747 h 10000"/>
                    <a:gd name="connsiteX127" fmla="*/ 1019 w 10000"/>
                    <a:gd name="connsiteY127" fmla="*/ 4756 h 10000"/>
                    <a:gd name="connsiteX128" fmla="*/ 1101 w 10000"/>
                    <a:gd name="connsiteY128" fmla="*/ 4773 h 10000"/>
                    <a:gd name="connsiteX129" fmla="*/ 1186 w 10000"/>
                    <a:gd name="connsiteY129" fmla="*/ 4794 h 10000"/>
                    <a:gd name="connsiteX130" fmla="*/ 1259 w 10000"/>
                    <a:gd name="connsiteY130" fmla="*/ 4832 h 10000"/>
                    <a:gd name="connsiteX131" fmla="*/ 1339 w 10000"/>
                    <a:gd name="connsiteY131" fmla="*/ 4869 h 10000"/>
                    <a:gd name="connsiteX132" fmla="*/ 1408 w 10000"/>
                    <a:gd name="connsiteY132" fmla="*/ 4920 h 10000"/>
                    <a:gd name="connsiteX133" fmla="*/ 1478 w 10000"/>
                    <a:gd name="connsiteY133" fmla="*/ 4975 h 10000"/>
                    <a:gd name="connsiteX134" fmla="*/ 1533 w 10000"/>
                    <a:gd name="connsiteY134" fmla="*/ 5034 h 10000"/>
                    <a:gd name="connsiteX135" fmla="*/ 1588 w 10000"/>
                    <a:gd name="connsiteY135" fmla="*/ 5101 h 10000"/>
                    <a:gd name="connsiteX136" fmla="*/ 1635 w 10000"/>
                    <a:gd name="connsiteY136" fmla="*/ 5177 h 10000"/>
                    <a:gd name="connsiteX137" fmla="*/ 1685 w 10000"/>
                    <a:gd name="connsiteY137" fmla="*/ 5257 h 10000"/>
                    <a:gd name="connsiteX138" fmla="*/ 1718 w 10000"/>
                    <a:gd name="connsiteY138" fmla="*/ 5341 h 10000"/>
                    <a:gd name="connsiteX139" fmla="*/ 1747 w 10000"/>
                    <a:gd name="connsiteY139" fmla="*/ 5430 h 10000"/>
                    <a:gd name="connsiteX140" fmla="*/ 1768 w 10000"/>
                    <a:gd name="connsiteY140" fmla="*/ 5522 h 10000"/>
                    <a:gd name="connsiteX141" fmla="*/ 1782 w 10000"/>
                    <a:gd name="connsiteY141" fmla="*/ 5619 h 10000"/>
                    <a:gd name="connsiteX142" fmla="*/ 1787 w 10000"/>
                    <a:gd name="connsiteY142" fmla="*/ 5720 h 10000"/>
                    <a:gd name="connsiteX143" fmla="*/ 1787 w 10000"/>
                    <a:gd name="connsiteY143" fmla="*/ 5720 h 10000"/>
                    <a:gd name="connsiteX144" fmla="*/ 1782 w 10000"/>
                    <a:gd name="connsiteY144" fmla="*/ 5817 h 10000"/>
                    <a:gd name="connsiteX145" fmla="*/ 1768 w 10000"/>
                    <a:gd name="connsiteY145" fmla="*/ 5914 h 10000"/>
                    <a:gd name="connsiteX146" fmla="*/ 1747 w 10000"/>
                    <a:gd name="connsiteY146" fmla="*/ 6007 h 10000"/>
                    <a:gd name="connsiteX147" fmla="*/ 1718 w 10000"/>
                    <a:gd name="connsiteY147" fmla="*/ 6095 h 10000"/>
                    <a:gd name="connsiteX148" fmla="*/ 1685 w 10000"/>
                    <a:gd name="connsiteY148" fmla="*/ 6179 h 10000"/>
                    <a:gd name="connsiteX149" fmla="*/ 1635 w 10000"/>
                    <a:gd name="connsiteY149" fmla="*/ 6259 h 10000"/>
                    <a:gd name="connsiteX150" fmla="*/ 1588 w 10000"/>
                    <a:gd name="connsiteY150" fmla="*/ 6335 h 10000"/>
                    <a:gd name="connsiteX151" fmla="*/ 1533 w 10000"/>
                    <a:gd name="connsiteY151" fmla="*/ 6398 h 10000"/>
                    <a:gd name="connsiteX152" fmla="*/ 1478 w 10000"/>
                    <a:gd name="connsiteY152" fmla="*/ 6462 h 10000"/>
                    <a:gd name="connsiteX153" fmla="*/ 1408 w 10000"/>
                    <a:gd name="connsiteY153" fmla="*/ 6516 h 10000"/>
                    <a:gd name="connsiteX154" fmla="*/ 1339 w 10000"/>
                    <a:gd name="connsiteY154" fmla="*/ 6567 h 10000"/>
                    <a:gd name="connsiteX155" fmla="*/ 1259 w 10000"/>
                    <a:gd name="connsiteY155" fmla="*/ 6605 h 10000"/>
                    <a:gd name="connsiteX156" fmla="*/ 1186 w 10000"/>
                    <a:gd name="connsiteY156" fmla="*/ 6643 h 10000"/>
                    <a:gd name="connsiteX157" fmla="*/ 1101 w 10000"/>
                    <a:gd name="connsiteY157" fmla="*/ 6664 h 10000"/>
                    <a:gd name="connsiteX158" fmla="*/ 1019 w 10000"/>
                    <a:gd name="connsiteY158" fmla="*/ 6681 h 10000"/>
                    <a:gd name="connsiteX159" fmla="*/ 931 w 10000"/>
                    <a:gd name="connsiteY159" fmla="*/ 6681 h 10000"/>
                    <a:gd name="connsiteX160" fmla="*/ 931 w 10000"/>
                    <a:gd name="connsiteY160" fmla="*/ 6681 h 10000"/>
                    <a:gd name="connsiteX161" fmla="*/ 851 w 10000"/>
                    <a:gd name="connsiteY161" fmla="*/ 6681 h 10000"/>
                    <a:gd name="connsiteX162" fmla="*/ 782 w 10000"/>
                    <a:gd name="connsiteY162" fmla="*/ 6668 h 10000"/>
                    <a:gd name="connsiteX163" fmla="*/ 723 w 10000"/>
                    <a:gd name="connsiteY163" fmla="*/ 6651 h 10000"/>
                    <a:gd name="connsiteX164" fmla="*/ 659 w 10000"/>
                    <a:gd name="connsiteY164" fmla="*/ 6630 h 10000"/>
                    <a:gd name="connsiteX165" fmla="*/ 601 w 10000"/>
                    <a:gd name="connsiteY165" fmla="*/ 6605 h 10000"/>
                    <a:gd name="connsiteX166" fmla="*/ 556 w 10000"/>
                    <a:gd name="connsiteY166" fmla="*/ 6575 h 10000"/>
                    <a:gd name="connsiteX167" fmla="*/ 516 w 10000"/>
                    <a:gd name="connsiteY167" fmla="*/ 6550 h 10000"/>
                    <a:gd name="connsiteX168" fmla="*/ 472 w 10000"/>
                    <a:gd name="connsiteY168" fmla="*/ 6516 h 10000"/>
                    <a:gd name="connsiteX169" fmla="*/ 413 w 10000"/>
                    <a:gd name="connsiteY169" fmla="*/ 6453 h 10000"/>
                    <a:gd name="connsiteX170" fmla="*/ 369 w 10000"/>
                    <a:gd name="connsiteY170" fmla="*/ 6398 h 10000"/>
                    <a:gd name="connsiteX171" fmla="*/ 332 w 10000"/>
                    <a:gd name="connsiteY171" fmla="*/ 6348 h 10000"/>
                    <a:gd name="connsiteX172" fmla="*/ 332 w 10000"/>
                    <a:gd name="connsiteY172" fmla="*/ 6348 h 10000"/>
                    <a:gd name="connsiteX173" fmla="*/ 290 w 10000"/>
                    <a:gd name="connsiteY173" fmla="*/ 6285 h 10000"/>
                    <a:gd name="connsiteX174" fmla="*/ 248 w 10000"/>
                    <a:gd name="connsiteY174" fmla="*/ 6234 h 10000"/>
                    <a:gd name="connsiteX175" fmla="*/ 206 w 10000"/>
                    <a:gd name="connsiteY175" fmla="*/ 6205 h 10000"/>
                    <a:gd name="connsiteX176" fmla="*/ 163 w 10000"/>
                    <a:gd name="connsiteY176" fmla="*/ 6179 h 10000"/>
                    <a:gd name="connsiteX177" fmla="*/ 111 w 10000"/>
                    <a:gd name="connsiteY177" fmla="*/ 6171 h 10000"/>
                    <a:gd name="connsiteX178" fmla="*/ 68 w 10000"/>
                    <a:gd name="connsiteY178" fmla="*/ 6179 h 10000"/>
                    <a:gd name="connsiteX179" fmla="*/ 36 w 10000"/>
                    <a:gd name="connsiteY179" fmla="*/ 6196 h 10000"/>
                    <a:gd name="connsiteX180" fmla="*/ 0 w 10000"/>
                    <a:gd name="connsiteY180" fmla="*/ 6230 h 10000"/>
                    <a:gd name="connsiteX181" fmla="*/ 0 w 10000"/>
                    <a:gd name="connsiteY181" fmla="*/ 10000 h 10000"/>
                    <a:gd name="connsiteX182" fmla="*/ 9166 w 10000"/>
                    <a:gd name="connsiteY182"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276 w 10000"/>
                    <a:gd name="connsiteY7" fmla="*/ 5257 h 10000"/>
                    <a:gd name="connsiteX8" fmla="*/ 9166 w 10000"/>
                    <a:gd name="connsiteY8" fmla="*/ 1664 h 10000"/>
                    <a:gd name="connsiteX9" fmla="*/ 5210 w 10000"/>
                    <a:gd name="connsiteY9" fmla="*/ 1664 h 10000"/>
                    <a:gd name="connsiteX10" fmla="*/ 5210 w 10000"/>
                    <a:gd name="connsiteY10" fmla="*/ 1664 h 10000"/>
                    <a:gd name="connsiteX11" fmla="*/ 5154 w 10000"/>
                    <a:gd name="connsiteY11" fmla="*/ 1664 h 10000"/>
                    <a:gd name="connsiteX12" fmla="*/ 5103 w 10000"/>
                    <a:gd name="connsiteY12" fmla="*/ 1655 h 10000"/>
                    <a:gd name="connsiteX13" fmla="*/ 5063 w 10000"/>
                    <a:gd name="connsiteY13" fmla="*/ 1643 h 10000"/>
                    <a:gd name="connsiteX14" fmla="*/ 5031 w 10000"/>
                    <a:gd name="connsiteY14" fmla="*/ 1626 h 10000"/>
                    <a:gd name="connsiteX15" fmla="*/ 5002 w 10000"/>
                    <a:gd name="connsiteY15" fmla="*/ 1605 h 10000"/>
                    <a:gd name="connsiteX16" fmla="*/ 4977 w 10000"/>
                    <a:gd name="connsiteY16" fmla="*/ 1588 h 10000"/>
                    <a:gd name="connsiteX17" fmla="*/ 4965 w 10000"/>
                    <a:gd name="connsiteY17" fmla="*/ 1563 h 10000"/>
                    <a:gd name="connsiteX18" fmla="*/ 4961 w 10000"/>
                    <a:gd name="connsiteY18" fmla="*/ 1537 h 10000"/>
                    <a:gd name="connsiteX19" fmla="*/ 4961 w 10000"/>
                    <a:gd name="connsiteY19" fmla="*/ 1512 h 10000"/>
                    <a:gd name="connsiteX20" fmla="*/ 4965 w 10000"/>
                    <a:gd name="connsiteY20" fmla="*/ 1479 h 10000"/>
                    <a:gd name="connsiteX21" fmla="*/ 4977 w 10000"/>
                    <a:gd name="connsiteY21" fmla="*/ 1453 h 10000"/>
                    <a:gd name="connsiteX22" fmla="*/ 5002 w 10000"/>
                    <a:gd name="connsiteY22" fmla="*/ 1424 h 10000"/>
                    <a:gd name="connsiteX23" fmla="*/ 5031 w 10000"/>
                    <a:gd name="connsiteY23" fmla="*/ 1398 h 10000"/>
                    <a:gd name="connsiteX24" fmla="*/ 5063 w 10000"/>
                    <a:gd name="connsiteY24" fmla="*/ 1373 h 10000"/>
                    <a:gd name="connsiteX25" fmla="*/ 5103 w 10000"/>
                    <a:gd name="connsiteY25" fmla="*/ 1344 h 10000"/>
                    <a:gd name="connsiteX26" fmla="*/ 5154 w 10000"/>
                    <a:gd name="connsiteY26" fmla="*/ 1323 h 10000"/>
                    <a:gd name="connsiteX27" fmla="*/ 5154 w 10000"/>
                    <a:gd name="connsiteY27" fmla="*/ 1323 h 10000"/>
                    <a:gd name="connsiteX28" fmla="*/ 5210 w 10000"/>
                    <a:gd name="connsiteY28" fmla="*/ 1293 h 10000"/>
                    <a:gd name="connsiteX29" fmla="*/ 5271 w 10000"/>
                    <a:gd name="connsiteY29" fmla="*/ 1247 h 10000"/>
                    <a:gd name="connsiteX30" fmla="*/ 5341 w 10000"/>
                    <a:gd name="connsiteY30" fmla="*/ 1192 h 10000"/>
                    <a:gd name="connsiteX31" fmla="*/ 5374 w 10000"/>
                    <a:gd name="connsiteY31" fmla="*/ 1158 h 10000"/>
                    <a:gd name="connsiteX32" fmla="*/ 5411 w 10000"/>
                    <a:gd name="connsiteY32" fmla="*/ 1116 h 10000"/>
                    <a:gd name="connsiteX33" fmla="*/ 5438 w 10000"/>
                    <a:gd name="connsiteY33" fmla="*/ 1070 h 10000"/>
                    <a:gd name="connsiteX34" fmla="*/ 5465 w 10000"/>
                    <a:gd name="connsiteY34" fmla="*/ 1019 h 10000"/>
                    <a:gd name="connsiteX35" fmla="*/ 5495 w 10000"/>
                    <a:gd name="connsiteY35" fmla="*/ 969 h 10000"/>
                    <a:gd name="connsiteX36" fmla="*/ 5507 w 10000"/>
                    <a:gd name="connsiteY36" fmla="*/ 906 h 10000"/>
                    <a:gd name="connsiteX37" fmla="*/ 5521 w 10000"/>
                    <a:gd name="connsiteY37" fmla="*/ 842 h 10000"/>
                    <a:gd name="connsiteX38" fmla="*/ 5525 w 10000"/>
                    <a:gd name="connsiteY38" fmla="*/ 775 h 10000"/>
                    <a:gd name="connsiteX39" fmla="*/ 5525 w 10000"/>
                    <a:gd name="connsiteY39" fmla="*/ 775 h 10000"/>
                    <a:gd name="connsiteX40" fmla="*/ 5521 w 10000"/>
                    <a:gd name="connsiteY40" fmla="*/ 699 h 10000"/>
                    <a:gd name="connsiteX41" fmla="*/ 5499 w 10000"/>
                    <a:gd name="connsiteY41" fmla="*/ 619 h 10000"/>
                    <a:gd name="connsiteX42" fmla="*/ 5481 w 10000"/>
                    <a:gd name="connsiteY42" fmla="*/ 548 h 10000"/>
                    <a:gd name="connsiteX43" fmla="*/ 5438 w 10000"/>
                    <a:gd name="connsiteY43" fmla="*/ 472 h 10000"/>
                    <a:gd name="connsiteX44" fmla="*/ 5396 w 10000"/>
                    <a:gd name="connsiteY44" fmla="*/ 409 h 10000"/>
                    <a:gd name="connsiteX45" fmla="*/ 5341 w 10000"/>
                    <a:gd name="connsiteY45" fmla="*/ 341 h 10000"/>
                    <a:gd name="connsiteX46" fmla="*/ 5283 w 10000"/>
                    <a:gd name="connsiteY46" fmla="*/ 282 h 10000"/>
                    <a:gd name="connsiteX47" fmla="*/ 5214 w 10000"/>
                    <a:gd name="connsiteY47" fmla="*/ 227 h 10000"/>
                    <a:gd name="connsiteX48" fmla="*/ 5142 w 10000"/>
                    <a:gd name="connsiteY48" fmla="*/ 177 h 10000"/>
                    <a:gd name="connsiteX49" fmla="*/ 5058 w 10000"/>
                    <a:gd name="connsiteY49" fmla="*/ 135 h 10000"/>
                    <a:gd name="connsiteX50" fmla="*/ 4965 w 10000"/>
                    <a:gd name="connsiteY50" fmla="*/ 97 h 10000"/>
                    <a:gd name="connsiteX51" fmla="*/ 4876 w 10000"/>
                    <a:gd name="connsiteY51" fmla="*/ 63 h 10000"/>
                    <a:gd name="connsiteX52" fmla="*/ 4778 w 10000"/>
                    <a:gd name="connsiteY52" fmla="*/ 38 h 10000"/>
                    <a:gd name="connsiteX53" fmla="*/ 4674 w 10000"/>
                    <a:gd name="connsiteY53" fmla="*/ 13 h 10000"/>
                    <a:gd name="connsiteX54" fmla="*/ 4569 w 10000"/>
                    <a:gd name="connsiteY54" fmla="*/ 8 h 10000"/>
                    <a:gd name="connsiteX55" fmla="*/ 4460 w 10000"/>
                    <a:gd name="connsiteY55" fmla="*/ 0 h 10000"/>
                    <a:gd name="connsiteX56" fmla="*/ 4460 w 10000"/>
                    <a:gd name="connsiteY56" fmla="*/ 0 h 10000"/>
                    <a:gd name="connsiteX57" fmla="*/ 4350 w 10000"/>
                    <a:gd name="connsiteY57" fmla="*/ 8 h 10000"/>
                    <a:gd name="connsiteX58" fmla="*/ 4246 w 10000"/>
                    <a:gd name="connsiteY58" fmla="*/ 13 h 10000"/>
                    <a:gd name="connsiteX59" fmla="*/ 4141 w 10000"/>
                    <a:gd name="connsiteY59" fmla="*/ 38 h 10000"/>
                    <a:gd name="connsiteX60" fmla="*/ 4042 w 10000"/>
                    <a:gd name="connsiteY60" fmla="*/ 63 h 10000"/>
                    <a:gd name="connsiteX61" fmla="*/ 3955 w 10000"/>
                    <a:gd name="connsiteY61" fmla="*/ 97 h 10000"/>
                    <a:gd name="connsiteX62" fmla="*/ 3865 w 10000"/>
                    <a:gd name="connsiteY62" fmla="*/ 135 h 10000"/>
                    <a:gd name="connsiteX63" fmla="*/ 3783 w 10000"/>
                    <a:gd name="connsiteY63" fmla="*/ 177 h 10000"/>
                    <a:gd name="connsiteX64" fmla="*/ 3712 w 10000"/>
                    <a:gd name="connsiteY64" fmla="*/ 227 h 10000"/>
                    <a:gd name="connsiteX65" fmla="*/ 3647 w 10000"/>
                    <a:gd name="connsiteY65" fmla="*/ 282 h 10000"/>
                    <a:gd name="connsiteX66" fmla="*/ 3580 w 10000"/>
                    <a:gd name="connsiteY66" fmla="*/ 341 h 10000"/>
                    <a:gd name="connsiteX67" fmla="*/ 3524 w 10000"/>
                    <a:gd name="connsiteY67" fmla="*/ 409 h 10000"/>
                    <a:gd name="connsiteX68" fmla="*/ 3484 w 10000"/>
                    <a:gd name="connsiteY68" fmla="*/ 472 h 10000"/>
                    <a:gd name="connsiteX69" fmla="*/ 3452 w 10000"/>
                    <a:gd name="connsiteY69" fmla="*/ 548 h 10000"/>
                    <a:gd name="connsiteX70" fmla="*/ 3424 w 10000"/>
                    <a:gd name="connsiteY70" fmla="*/ 619 h 10000"/>
                    <a:gd name="connsiteX71" fmla="*/ 3400 w 10000"/>
                    <a:gd name="connsiteY71" fmla="*/ 699 h 10000"/>
                    <a:gd name="connsiteX72" fmla="*/ 3400 w 10000"/>
                    <a:gd name="connsiteY72" fmla="*/ 775 h 10000"/>
                    <a:gd name="connsiteX73" fmla="*/ 3400 w 10000"/>
                    <a:gd name="connsiteY73" fmla="*/ 775 h 10000"/>
                    <a:gd name="connsiteX74" fmla="*/ 3400 w 10000"/>
                    <a:gd name="connsiteY74" fmla="*/ 842 h 10000"/>
                    <a:gd name="connsiteX75" fmla="*/ 3415 w 10000"/>
                    <a:gd name="connsiteY75" fmla="*/ 906 h 10000"/>
                    <a:gd name="connsiteX76" fmla="*/ 3439 w 10000"/>
                    <a:gd name="connsiteY76" fmla="*/ 969 h 10000"/>
                    <a:gd name="connsiteX77" fmla="*/ 3456 w 10000"/>
                    <a:gd name="connsiteY77" fmla="*/ 1019 h 10000"/>
                    <a:gd name="connsiteX78" fmla="*/ 3484 w 10000"/>
                    <a:gd name="connsiteY78" fmla="*/ 1070 h 10000"/>
                    <a:gd name="connsiteX79" fmla="*/ 3519 w 10000"/>
                    <a:gd name="connsiteY79" fmla="*/ 1116 h 10000"/>
                    <a:gd name="connsiteX80" fmla="*/ 3547 w 10000"/>
                    <a:gd name="connsiteY80" fmla="*/ 1158 h 10000"/>
                    <a:gd name="connsiteX81" fmla="*/ 3590 w 10000"/>
                    <a:gd name="connsiteY81" fmla="*/ 1192 h 10000"/>
                    <a:gd name="connsiteX82" fmla="*/ 3651 w 10000"/>
                    <a:gd name="connsiteY82" fmla="*/ 1247 h 10000"/>
                    <a:gd name="connsiteX83" fmla="*/ 3712 w 10000"/>
                    <a:gd name="connsiteY83" fmla="*/ 1293 h 10000"/>
                    <a:gd name="connsiteX84" fmla="*/ 3769 w 10000"/>
                    <a:gd name="connsiteY84" fmla="*/ 1323 h 10000"/>
                    <a:gd name="connsiteX85" fmla="*/ 3769 w 10000"/>
                    <a:gd name="connsiteY85" fmla="*/ 1323 h 10000"/>
                    <a:gd name="connsiteX86" fmla="*/ 3814 w 10000"/>
                    <a:gd name="connsiteY86" fmla="*/ 1344 h 10000"/>
                    <a:gd name="connsiteX87" fmla="*/ 3857 w 10000"/>
                    <a:gd name="connsiteY87" fmla="*/ 1373 h 10000"/>
                    <a:gd name="connsiteX88" fmla="*/ 3888 w 10000"/>
                    <a:gd name="connsiteY88" fmla="*/ 1398 h 10000"/>
                    <a:gd name="connsiteX89" fmla="*/ 3919 w 10000"/>
                    <a:gd name="connsiteY89" fmla="*/ 1424 h 10000"/>
                    <a:gd name="connsiteX90" fmla="*/ 3942 w 10000"/>
                    <a:gd name="connsiteY90" fmla="*/ 1453 h 10000"/>
                    <a:gd name="connsiteX91" fmla="*/ 3955 w 10000"/>
                    <a:gd name="connsiteY91" fmla="*/ 1479 h 10000"/>
                    <a:gd name="connsiteX92" fmla="*/ 3959 w 10000"/>
                    <a:gd name="connsiteY92" fmla="*/ 1512 h 10000"/>
                    <a:gd name="connsiteX93" fmla="*/ 3959 w 10000"/>
                    <a:gd name="connsiteY93" fmla="*/ 1537 h 10000"/>
                    <a:gd name="connsiteX94" fmla="*/ 3955 w 10000"/>
                    <a:gd name="connsiteY94" fmla="*/ 1563 h 10000"/>
                    <a:gd name="connsiteX95" fmla="*/ 3942 w 10000"/>
                    <a:gd name="connsiteY95" fmla="*/ 1588 h 10000"/>
                    <a:gd name="connsiteX96" fmla="*/ 3919 w 10000"/>
                    <a:gd name="connsiteY96" fmla="*/ 1605 h 10000"/>
                    <a:gd name="connsiteX97" fmla="*/ 3888 w 10000"/>
                    <a:gd name="connsiteY97" fmla="*/ 1626 h 10000"/>
                    <a:gd name="connsiteX98" fmla="*/ 3857 w 10000"/>
                    <a:gd name="connsiteY98" fmla="*/ 1643 h 10000"/>
                    <a:gd name="connsiteX99" fmla="*/ 3814 w 10000"/>
                    <a:gd name="connsiteY99" fmla="*/ 1655 h 10000"/>
                    <a:gd name="connsiteX100" fmla="*/ 3769 w 10000"/>
                    <a:gd name="connsiteY100" fmla="*/ 1664 h 10000"/>
                    <a:gd name="connsiteX101" fmla="*/ 3712 w 10000"/>
                    <a:gd name="connsiteY101" fmla="*/ 1664 h 10000"/>
                    <a:gd name="connsiteX102" fmla="*/ 0 w 10000"/>
                    <a:gd name="connsiteY102" fmla="*/ 1664 h 10000"/>
                    <a:gd name="connsiteX103" fmla="*/ 0 w 10000"/>
                    <a:gd name="connsiteY103" fmla="*/ 5206 h 10000"/>
                    <a:gd name="connsiteX104" fmla="*/ 0 w 10000"/>
                    <a:gd name="connsiteY104" fmla="*/ 5206 h 10000"/>
                    <a:gd name="connsiteX105" fmla="*/ 36 w 10000"/>
                    <a:gd name="connsiteY105" fmla="*/ 5240 h 10000"/>
                    <a:gd name="connsiteX106" fmla="*/ 68 w 10000"/>
                    <a:gd name="connsiteY106" fmla="*/ 5257 h 10000"/>
                    <a:gd name="connsiteX107" fmla="*/ 111 w 10000"/>
                    <a:gd name="connsiteY107" fmla="*/ 5265 h 10000"/>
                    <a:gd name="connsiteX108" fmla="*/ 163 w 10000"/>
                    <a:gd name="connsiteY108" fmla="*/ 5253 h 10000"/>
                    <a:gd name="connsiteX109" fmla="*/ 206 w 10000"/>
                    <a:gd name="connsiteY109" fmla="*/ 5232 h 10000"/>
                    <a:gd name="connsiteX110" fmla="*/ 248 w 10000"/>
                    <a:gd name="connsiteY110" fmla="*/ 5202 h 10000"/>
                    <a:gd name="connsiteX111" fmla="*/ 290 w 10000"/>
                    <a:gd name="connsiteY111" fmla="*/ 5152 h 10000"/>
                    <a:gd name="connsiteX112" fmla="*/ 332 w 10000"/>
                    <a:gd name="connsiteY112" fmla="*/ 5088 h 10000"/>
                    <a:gd name="connsiteX113" fmla="*/ 332 w 10000"/>
                    <a:gd name="connsiteY113" fmla="*/ 5088 h 10000"/>
                    <a:gd name="connsiteX114" fmla="*/ 369 w 10000"/>
                    <a:gd name="connsiteY114" fmla="*/ 5038 h 10000"/>
                    <a:gd name="connsiteX115" fmla="*/ 413 w 10000"/>
                    <a:gd name="connsiteY115" fmla="*/ 4983 h 10000"/>
                    <a:gd name="connsiteX116" fmla="*/ 472 w 10000"/>
                    <a:gd name="connsiteY116" fmla="*/ 4920 h 10000"/>
                    <a:gd name="connsiteX117" fmla="*/ 516 w 10000"/>
                    <a:gd name="connsiteY117" fmla="*/ 4886 h 10000"/>
                    <a:gd name="connsiteX118" fmla="*/ 556 w 10000"/>
                    <a:gd name="connsiteY118" fmla="*/ 4857 h 10000"/>
                    <a:gd name="connsiteX119" fmla="*/ 601 w 10000"/>
                    <a:gd name="connsiteY119" fmla="*/ 4832 h 10000"/>
                    <a:gd name="connsiteX120" fmla="*/ 659 w 10000"/>
                    <a:gd name="connsiteY120" fmla="*/ 4806 h 10000"/>
                    <a:gd name="connsiteX121" fmla="*/ 723 w 10000"/>
                    <a:gd name="connsiteY121" fmla="*/ 4781 h 10000"/>
                    <a:gd name="connsiteX122" fmla="*/ 782 w 10000"/>
                    <a:gd name="connsiteY122" fmla="*/ 4768 h 10000"/>
                    <a:gd name="connsiteX123" fmla="*/ 851 w 10000"/>
                    <a:gd name="connsiteY123" fmla="*/ 4756 h 10000"/>
                    <a:gd name="connsiteX124" fmla="*/ 931 w 10000"/>
                    <a:gd name="connsiteY124" fmla="*/ 4747 h 10000"/>
                    <a:gd name="connsiteX125" fmla="*/ 931 w 10000"/>
                    <a:gd name="connsiteY125" fmla="*/ 4747 h 10000"/>
                    <a:gd name="connsiteX126" fmla="*/ 1019 w 10000"/>
                    <a:gd name="connsiteY126" fmla="*/ 4756 h 10000"/>
                    <a:gd name="connsiteX127" fmla="*/ 1101 w 10000"/>
                    <a:gd name="connsiteY127" fmla="*/ 4773 h 10000"/>
                    <a:gd name="connsiteX128" fmla="*/ 1186 w 10000"/>
                    <a:gd name="connsiteY128" fmla="*/ 4794 h 10000"/>
                    <a:gd name="connsiteX129" fmla="*/ 1259 w 10000"/>
                    <a:gd name="connsiteY129" fmla="*/ 4832 h 10000"/>
                    <a:gd name="connsiteX130" fmla="*/ 1339 w 10000"/>
                    <a:gd name="connsiteY130" fmla="*/ 4869 h 10000"/>
                    <a:gd name="connsiteX131" fmla="*/ 1408 w 10000"/>
                    <a:gd name="connsiteY131" fmla="*/ 4920 h 10000"/>
                    <a:gd name="connsiteX132" fmla="*/ 1478 w 10000"/>
                    <a:gd name="connsiteY132" fmla="*/ 4975 h 10000"/>
                    <a:gd name="connsiteX133" fmla="*/ 1533 w 10000"/>
                    <a:gd name="connsiteY133" fmla="*/ 5034 h 10000"/>
                    <a:gd name="connsiteX134" fmla="*/ 1588 w 10000"/>
                    <a:gd name="connsiteY134" fmla="*/ 5101 h 10000"/>
                    <a:gd name="connsiteX135" fmla="*/ 1635 w 10000"/>
                    <a:gd name="connsiteY135" fmla="*/ 5177 h 10000"/>
                    <a:gd name="connsiteX136" fmla="*/ 1685 w 10000"/>
                    <a:gd name="connsiteY136" fmla="*/ 5257 h 10000"/>
                    <a:gd name="connsiteX137" fmla="*/ 1718 w 10000"/>
                    <a:gd name="connsiteY137" fmla="*/ 5341 h 10000"/>
                    <a:gd name="connsiteX138" fmla="*/ 1747 w 10000"/>
                    <a:gd name="connsiteY138" fmla="*/ 5430 h 10000"/>
                    <a:gd name="connsiteX139" fmla="*/ 1768 w 10000"/>
                    <a:gd name="connsiteY139" fmla="*/ 5522 h 10000"/>
                    <a:gd name="connsiteX140" fmla="*/ 1782 w 10000"/>
                    <a:gd name="connsiteY140" fmla="*/ 5619 h 10000"/>
                    <a:gd name="connsiteX141" fmla="*/ 1787 w 10000"/>
                    <a:gd name="connsiteY141" fmla="*/ 5720 h 10000"/>
                    <a:gd name="connsiteX142" fmla="*/ 1787 w 10000"/>
                    <a:gd name="connsiteY142" fmla="*/ 5720 h 10000"/>
                    <a:gd name="connsiteX143" fmla="*/ 1782 w 10000"/>
                    <a:gd name="connsiteY143" fmla="*/ 5817 h 10000"/>
                    <a:gd name="connsiteX144" fmla="*/ 1768 w 10000"/>
                    <a:gd name="connsiteY144" fmla="*/ 5914 h 10000"/>
                    <a:gd name="connsiteX145" fmla="*/ 1747 w 10000"/>
                    <a:gd name="connsiteY145" fmla="*/ 6007 h 10000"/>
                    <a:gd name="connsiteX146" fmla="*/ 1718 w 10000"/>
                    <a:gd name="connsiteY146" fmla="*/ 6095 h 10000"/>
                    <a:gd name="connsiteX147" fmla="*/ 1685 w 10000"/>
                    <a:gd name="connsiteY147" fmla="*/ 6179 h 10000"/>
                    <a:gd name="connsiteX148" fmla="*/ 1635 w 10000"/>
                    <a:gd name="connsiteY148" fmla="*/ 6259 h 10000"/>
                    <a:gd name="connsiteX149" fmla="*/ 1588 w 10000"/>
                    <a:gd name="connsiteY149" fmla="*/ 6335 h 10000"/>
                    <a:gd name="connsiteX150" fmla="*/ 1533 w 10000"/>
                    <a:gd name="connsiteY150" fmla="*/ 6398 h 10000"/>
                    <a:gd name="connsiteX151" fmla="*/ 1478 w 10000"/>
                    <a:gd name="connsiteY151" fmla="*/ 6462 h 10000"/>
                    <a:gd name="connsiteX152" fmla="*/ 1408 w 10000"/>
                    <a:gd name="connsiteY152" fmla="*/ 6516 h 10000"/>
                    <a:gd name="connsiteX153" fmla="*/ 1339 w 10000"/>
                    <a:gd name="connsiteY153" fmla="*/ 6567 h 10000"/>
                    <a:gd name="connsiteX154" fmla="*/ 1259 w 10000"/>
                    <a:gd name="connsiteY154" fmla="*/ 6605 h 10000"/>
                    <a:gd name="connsiteX155" fmla="*/ 1186 w 10000"/>
                    <a:gd name="connsiteY155" fmla="*/ 6643 h 10000"/>
                    <a:gd name="connsiteX156" fmla="*/ 1101 w 10000"/>
                    <a:gd name="connsiteY156" fmla="*/ 6664 h 10000"/>
                    <a:gd name="connsiteX157" fmla="*/ 1019 w 10000"/>
                    <a:gd name="connsiteY157" fmla="*/ 6681 h 10000"/>
                    <a:gd name="connsiteX158" fmla="*/ 931 w 10000"/>
                    <a:gd name="connsiteY158" fmla="*/ 6681 h 10000"/>
                    <a:gd name="connsiteX159" fmla="*/ 931 w 10000"/>
                    <a:gd name="connsiteY159" fmla="*/ 6681 h 10000"/>
                    <a:gd name="connsiteX160" fmla="*/ 851 w 10000"/>
                    <a:gd name="connsiteY160" fmla="*/ 6681 h 10000"/>
                    <a:gd name="connsiteX161" fmla="*/ 782 w 10000"/>
                    <a:gd name="connsiteY161" fmla="*/ 6668 h 10000"/>
                    <a:gd name="connsiteX162" fmla="*/ 723 w 10000"/>
                    <a:gd name="connsiteY162" fmla="*/ 6651 h 10000"/>
                    <a:gd name="connsiteX163" fmla="*/ 659 w 10000"/>
                    <a:gd name="connsiteY163" fmla="*/ 6630 h 10000"/>
                    <a:gd name="connsiteX164" fmla="*/ 601 w 10000"/>
                    <a:gd name="connsiteY164" fmla="*/ 6605 h 10000"/>
                    <a:gd name="connsiteX165" fmla="*/ 556 w 10000"/>
                    <a:gd name="connsiteY165" fmla="*/ 6575 h 10000"/>
                    <a:gd name="connsiteX166" fmla="*/ 516 w 10000"/>
                    <a:gd name="connsiteY166" fmla="*/ 6550 h 10000"/>
                    <a:gd name="connsiteX167" fmla="*/ 472 w 10000"/>
                    <a:gd name="connsiteY167" fmla="*/ 6516 h 10000"/>
                    <a:gd name="connsiteX168" fmla="*/ 413 w 10000"/>
                    <a:gd name="connsiteY168" fmla="*/ 6453 h 10000"/>
                    <a:gd name="connsiteX169" fmla="*/ 369 w 10000"/>
                    <a:gd name="connsiteY169" fmla="*/ 6398 h 10000"/>
                    <a:gd name="connsiteX170" fmla="*/ 332 w 10000"/>
                    <a:gd name="connsiteY170" fmla="*/ 6348 h 10000"/>
                    <a:gd name="connsiteX171" fmla="*/ 332 w 10000"/>
                    <a:gd name="connsiteY171" fmla="*/ 6348 h 10000"/>
                    <a:gd name="connsiteX172" fmla="*/ 290 w 10000"/>
                    <a:gd name="connsiteY172" fmla="*/ 6285 h 10000"/>
                    <a:gd name="connsiteX173" fmla="*/ 248 w 10000"/>
                    <a:gd name="connsiteY173" fmla="*/ 6234 h 10000"/>
                    <a:gd name="connsiteX174" fmla="*/ 206 w 10000"/>
                    <a:gd name="connsiteY174" fmla="*/ 6205 h 10000"/>
                    <a:gd name="connsiteX175" fmla="*/ 163 w 10000"/>
                    <a:gd name="connsiteY175" fmla="*/ 6179 h 10000"/>
                    <a:gd name="connsiteX176" fmla="*/ 111 w 10000"/>
                    <a:gd name="connsiteY176" fmla="*/ 6171 h 10000"/>
                    <a:gd name="connsiteX177" fmla="*/ 68 w 10000"/>
                    <a:gd name="connsiteY177" fmla="*/ 6179 h 10000"/>
                    <a:gd name="connsiteX178" fmla="*/ 36 w 10000"/>
                    <a:gd name="connsiteY178" fmla="*/ 6196 h 10000"/>
                    <a:gd name="connsiteX179" fmla="*/ 0 w 10000"/>
                    <a:gd name="connsiteY179" fmla="*/ 6230 h 10000"/>
                    <a:gd name="connsiteX180" fmla="*/ 0 w 10000"/>
                    <a:gd name="connsiteY180" fmla="*/ 10000 h 10000"/>
                    <a:gd name="connsiteX181" fmla="*/ 9166 w 10000"/>
                    <a:gd name="connsiteY181"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276 w 10000"/>
                    <a:gd name="connsiteY6" fmla="*/ 5257 h 10000"/>
                    <a:gd name="connsiteX7" fmla="*/ 9166 w 10000"/>
                    <a:gd name="connsiteY7" fmla="*/ 1664 h 10000"/>
                    <a:gd name="connsiteX8" fmla="*/ 5210 w 10000"/>
                    <a:gd name="connsiteY8" fmla="*/ 1664 h 10000"/>
                    <a:gd name="connsiteX9" fmla="*/ 5210 w 10000"/>
                    <a:gd name="connsiteY9" fmla="*/ 1664 h 10000"/>
                    <a:gd name="connsiteX10" fmla="*/ 5154 w 10000"/>
                    <a:gd name="connsiteY10" fmla="*/ 1664 h 10000"/>
                    <a:gd name="connsiteX11" fmla="*/ 5103 w 10000"/>
                    <a:gd name="connsiteY11" fmla="*/ 1655 h 10000"/>
                    <a:gd name="connsiteX12" fmla="*/ 5063 w 10000"/>
                    <a:gd name="connsiteY12" fmla="*/ 1643 h 10000"/>
                    <a:gd name="connsiteX13" fmla="*/ 5031 w 10000"/>
                    <a:gd name="connsiteY13" fmla="*/ 1626 h 10000"/>
                    <a:gd name="connsiteX14" fmla="*/ 5002 w 10000"/>
                    <a:gd name="connsiteY14" fmla="*/ 1605 h 10000"/>
                    <a:gd name="connsiteX15" fmla="*/ 4977 w 10000"/>
                    <a:gd name="connsiteY15" fmla="*/ 1588 h 10000"/>
                    <a:gd name="connsiteX16" fmla="*/ 4965 w 10000"/>
                    <a:gd name="connsiteY16" fmla="*/ 1563 h 10000"/>
                    <a:gd name="connsiteX17" fmla="*/ 4961 w 10000"/>
                    <a:gd name="connsiteY17" fmla="*/ 1537 h 10000"/>
                    <a:gd name="connsiteX18" fmla="*/ 4961 w 10000"/>
                    <a:gd name="connsiteY18" fmla="*/ 1512 h 10000"/>
                    <a:gd name="connsiteX19" fmla="*/ 4965 w 10000"/>
                    <a:gd name="connsiteY19" fmla="*/ 1479 h 10000"/>
                    <a:gd name="connsiteX20" fmla="*/ 4977 w 10000"/>
                    <a:gd name="connsiteY20" fmla="*/ 1453 h 10000"/>
                    <a:gd name="connsiteX21" fmla="*/ 5002 w 10000"/>
                    <a:gd name="connsiteY21" fmla="*/ 1424 h 10000"/>
                    <a:gd name="connsiteX22" fmla="*/ 5031 w 10000"/>
                    <a:gd name="connsiteY22" fmla="*/ 1398 h 10000"/>
                    <a:gd name="connsiteX23" fmla="*/ 5063 w 10000"/>
                    <a:gd name="connsiteY23" fmla="*/ 1373 h 10000"/>
                    <a:gd name="connsiteX24" fmla="*/ 5103 w 10000"/>
                    <a:gd name="connsiteY24" fmla="*/ 1344 h 10000"/>
                    <a:gd name="connsiteX25" fmla="*/ 5154 w 10000"/>
                    <a:gd name="connsiteY25" fmla="*/ 1323 h 10000"/>
                    <a:gd name="connsiteX26" fmla="*/ 5154 w 10000"/>
                    <a:gd name="connsiteY26" fmla="*/ 1323 h 10000"/>
                    <a:gd name="connsiteX27" fmla="*/ 5210 w 10000"/>
                    <a:gd name="connsiteY27" fmla="*/ 1293 h 10000"/>
                    <a:gd name="connsiteX28" fmla="*/ 5271 w 10000"/>
                    <a:gd name="connsiteY28" fmla="*/ 1247 h 10000"/>
                    <a:gd name="connsiteX29" fmla="*/ 5341 w 10000"/>
                    <a:gd name="connsiteY29" fmla="*/ 1192 h 10000"/>
                    <a:gd name="connsiteX30" fmla="*/ 5374 w 10000"/>
                    <a:gd name="connsiteY30" fmla="*/ 1158 h 10000"/>
                    <a:gd name="connsiteX31" fmla="*/ 5411 w 10000"/>
                    <a:gd name="connsiteY31" fmla="*/ 1116 h 10000"/>
                    <a:gd name="connsiteX32" fmla="*/ 5438 w 10000"/>
                    <a:gd name="connsiteY32" fmla="*/ 1070 h 10000"/>
                    <a:gd name="connsiteX33" fmla="*/ 5465 w 10000"/>
                    <a:gd name="connsiteY33" fmla="*/ 1019 h 10000"/>
                    <a:gd name="connsiteX34" fmla="*/ 5495 w 10000"/>
                    <a:gd name="connsiteY34" fmla="*/ 969 h 10000"/>
                    <a:gd name="connsiteX35" fmla="*/ 5507 w 10000"/>
                    <a:gd name="connsiteY35" fmla="*/ 906 h 10000"/>
                    <a:gd name="connsiteX36" fmla="*/ 5521 w 10000"/>
                    <a:gd name="connsiteY36" fmla="*/ 842 h 10000"/>
                    <a:gd name="connsiteX37" fmla="*/ 5525 w 10000"/>
                    <a:gd name="connsiteY37" fmla="*/ 775 h 10000"/>
                    <a:gd name="connsiteX38" fmla="*/ 5525 w 10000"/>
                    <a:gd name="connsiteY38" fmla="*/ 775 h 10000"/>
                    <a:gd name="connsiteX39" fmla="*/ 5521 w 10000"/>
                    <a:gd name="connsiteY39" fmla="*/ 699 h 10000"/>
                    <a:gd name="connsiteX40" fmla="*/ 5499 w 10000"/>
                    <a:gd name="connsiteY40" fmla="*/ 619 h 10000"/>
                    <a:gd name="connsiteX41" fmla="*/ 5481 w 10000"/>
                    <a:gd name="connsiteY41" fmla="*/ 548 h 10000"/>
                    <a:gd name="connsiteX42" fmla="*/ 5438 w 10000"/>
                    <a:gd name="connsiteY42" fmla="*/ 472 h 10000"/>
                    <a:gd name="connsiteX43" fmla="*/ 5396 w 10000"/>
                    <a:gd name="connsiteY43" fmla="*/ 409 h 10000"/>
                    <a:gd name="connsiteX44" fmla="*/ 5341 w 10000"/>
                    <a:gd name="connsiteY44" fmla="*/ 341 h 10000"/>
                    <a:gd name="connsiteX45" fmla="*/ 5283 w 10000"/>
                    <a:gd name="connsiteY45" fmla="*/ 282 h 10000"/>
                    <a:gd name="connsiteX46" fmla="*/ 5214 w 10000"/>
                    <a:gd name="connsiteY46" fmla="*/ 227 h 10000"/>
                    <a:gd name="connsiteX47" fmla="*/ 5142 w 10000"/>
                    <a:gd name="connsiteY47" fmla="*/ 177 h 10000"/>
                    <a:gd name="connsiteX48" fmla="*/ 5058 w 10000"/>
                    <a:gd name="connsiteY48" fmla="*/ 135 h 10000"/>
                    <a:gd name="connsiteX49" fmla="*/ 4965 w 10000"/>
                    <a:gd name="connsiteY49" fmla="*/ 97 h 10000"/>
                    <a:gd name="connsiteX50" fmla="*/ 4876 w 10000"/>
                    <a:gd name="connsiteY50" fmla="*/ 63 h 10000"/>
                    <a:gd name="connsiteX51" fmla="*/ 4778 w 10000"/>
                    <a:gd name="connsiteY51" fmla="*/ 38 h 10000"/>
                    <a:gd name="connsiteX52" fmla="*/ 4674 w 10000"/>
                    <a:gd name="connsiteY52" fmla="*/ 13 h 10000"/>
                    <a:gd name="connsiteX53" fmla="*/ 4569 w 10000"/>
                    <a:gd name="connsiteY53" fmla="*/ 8 h 10000"/>
                    <a:gd name="connsiteX54" fmla="*/ 4460 w 10000"/>
                    <a:gd name="connsiteY54" fmla="*/ 0 h 10000"/>
                    <a:gd name="connsiteX55" fmla="*/ 4460 w 10000"/>
                    <a:gd name="connsiteY55" fmla="*/ 0 h 10000"/>
                    <a:gd name="connsiteX56" fmla="*/ 4350 w 10000"/>
                    <a:gd name="connsiteY56" fmla="*/ 8 h 10000"/>
                    <a:gd name="connsiteX57" fmla="*/ 4246 w 10000"/>
                    <a:gd name="connsiteY57" fmla="*/ 13 h 10000"/>
                    <a:gd name="connsiteX58" fmla="*/ 4141 w 10000"/>
                    <a:gd name="connsiteY58" fmla="*/ 38 h 10000"/>
                    <a:gd name="connsiteX59" fmla="*/ 4042 w 10000"/>
                    <a:gd name="connsiteY59" fmla="*/ 63 h 10000"/>
                    <a:gd name="connsiteX60" fmla="*/ 3955 w 10000"/>
                    <a:gd name="connsiteY60" fmla="*/ 97 h 10000"/>
                    <a:gd name="connsiteX61" fmla="*/ 3865 w 10000"/>
                    <a:gd name="connsiteY61" fmla="*/ 135 h 10000"/>
                    <a:gd name="connsiteX62" fmla="*/ 3783 w 10000"/>
                    <a:gd name="connsiteY62" fmla="*/ 177 h 10000"/>
                    <a:gd name="connsiteX63" fmla="*/ 3712 w 10000"/>
                    <a:gd name="connsiteY63" fmla="*/ 227 h 10000"/>
                    <a:gd name="connsiteX64" fmla="*/ 3647 w 10000"/>
                    <a:gd name="connsiteY64" fmla="*/ 282 h 10000"/>
                    <a:gd name="connsiteX65" fmla="*/ 3580 w 10000"/>
                    <a:gd name="connsiteY65" fmla="*/ 341 h 10000"/>
                    <a:gd name="connsiteX66" fmla="*/ 3524 w 10000"/>
                    <a:gd name="connsiteY66" fmla="*/ 409 h 10000"/>
                    <a:gd name="connsiteX67" fmla="*/ 3484 w 10000"/>
                    <a:gd name="connsiteY67" fmla="*/ 472 h 10000"/>
                    <a:gd name="connsiteX68" fmla="*/ 3452 w 10000"/>
                    <a:gd name="connsiteY68" fmla="*/ 548 h 10000"/>
                    <a:gd name="connsiteX69" fmla="*/ 3424 w 10000"/>
                    <a:gd name="connsiteY69" fmla="*/ 619 h 10000"/>
                    <a:gd name="connsiteX70" fmla="*/ 3400 w 10000"/>
                    <a:gd name="connsiteY70" fmla="*/ 699 h 10000"/>
                    <a:gd name="connsiteX71" fmla="*/ 3400 w 10000"/>
                    <a:gd name="connsiteY71" fmla="*/ 775 h 10000"/>
                    <a:gd name="connsiteX72" fmla="*/ 3400 w 10000"/>
                    <a:gd name="connsiteY72" fmla="*/ 775 h 10000"/>
                    <a:gd name="connsiteX73" fmla="*/ 3400 w 10000"/>
                    <a:gd name="connsiteY73" fmla="*/ 842 h 10000"/>
                    <a:gd name="connsiteX74" fmla="*/ 3415 w 10000"/>
                    <a:gd name="connsiteY74" fmla="*/ 906 h 10000"/>
                    <a:gd name="connsiteX75" fmla="*/ 3439 w 10000"/>
                    <a:gd name="connsiteY75" fmla="*/ 969 h 10000"/>
                    <a:gd name="connsiteX76" fmla="*/ 3456 w 10000"/>
                    <a:gd name="connsiteY76" fmla="*/ 1019 h 10000"/>
                    <a:gd name="connsiteX77" fmla="*/ 3484 w 10000"/>
                    <a:gd name="connsiteY77" fmla="*/ 1070 h 10000"/>
                    <a:gd name="connsiteX78" fmla="*/ 3519 w 10000"/>
                    <a:gd name="connsiteY78" fmla="*/ 1116 h 10000"/>
                    <a:gd name="connsiteX79" fmla="*/ 3547 w 10000"/>
                    <a:gd name="connsiteY79" fmla="*/ 1158 h 10000"/>
                    <a:gd name="connsiteX80" fmla="*/ 3590 w 10000"/>
                    <a:gd name="connsiteY80" fmla="*/ 1192 h 10000"/>
                    <a:gd name="connsiteX81" fmla="*/ 3651 w 10000"/>
                    <a:gd name="connsiteY81" fmla="*/ 1247 h 10000"/>
                    <a:gd name="connsiteX82" fmla="*/ 3712 w 10000"/>
                    <a:gd name="connsiteY82" fmla="*/ 1293 h 10000"/>
                    <a:gd name="connsiteX83" fmla="*/ 3769 w 10000"/>
                    <a:gd name="connsiteY83" fmla="*/ 1323 h 10000"/>
                    <a:gd name="connsiteX84" fmla="*/ 3769 w 10000"/>
                    <a:gd name="connsiteY84" fmla="*/ 1323 h 10000"/>
                    <a:gd name="connsiteX85" fmla="*/ 3814 w 10000"/>
                    <a:gd name="connsiteY85" fmla="*/ 1344 h 10000"/>
                    <a:gd name="connsiteX86" fmla="*/ 3857 w 10000"/>
                    <a:gd name="connsiteY86" fmla="*/ 1373 h 10000"/>
                    <a:gd name="connsiteX87" fmla="*/ 3888 w 10000"/>
                    <a:gd name="connsiteY87" fmla="*/ 1398 h 10000"/>
                    <a:gd name="connsiteX88" fmla="*/ 3919 w 10000"/>
                    <a:gd name="connsiteY88" fmla="*/ 1424 h 10000"/>
                    <a:gd name="connsiteX89" fmla="*/ 3942 w 10000"/>
                    <a:gd name="connsiteY89" fmla="*/ 1453 h 10000"/>
                    <a:gd name="connsiteX90" fmla="*/ 3955 w 10000"/>
                    <a:gd name="connsiteY90" fmla="*/ 1479 h 10000"/>
                    <a:gd name="connsiteX91" fmla="*/ 3959 w 10000"/>
                    <a:gd name="connsiteY91" fmla="*/ 1512 h 10000"/>
                    <a:gd name="connsiteX92" fmla="*/ 3959 w 10000"/>
                    <a:gd name="connsiteY92" fmla="*/ 1537 h 10000"/>
                    <a:gd name="connsiteX93" fmla="*/ 3955 w 10000"/>
                    <a:gd name="connsiteY93" fmla="*/ 1563 h 10000"/>
                    <a:gd name="connsiteX94" fmla="*/ 3942 w 10000"/>
                    <a:gd name="connsiteY94" fmla="*/ 1588 h 10000"/>
                    <a:gd name="connsiteX95" fmla="*/ 3919 w 10000"/>
                    <a:gd name="connsiteY95" fmla="*/ 1605 h 10000"/>
                    <a:gd name="connsiteX96" fmla="*/ 3888 w 10000"/>
                    <a:gd name="connsiteY96" fmla="*/ 1626 h 10000"/>
                    <a:gd name="connsiteX97" fmla="*/ 3857 w 10000"/>
                    <a:gd name="connsiteY97" fmla="*/ 1643 h 10000"/>
                    <a:gd name="connsiteX98" fmla="*/ 3814 w 10000"/>
                    <a:gd name="connsiteY98" fmla="*/ 1655 h 10000"/>
                    <a:gd name="connsiteX99" fmla="*/ 3769 w 10000"/>
                    <a:gd name="connsiteY99" fmla="*/ 1664 h 10000"/>
                    <a:gd name="connsiteX100" fmla="*/ 3712 w 10000"/>
                    <a:gd name="connsiteY100" fmla="*/ 1664 h 10000"/>
                    <a:gd name="connsiteX101" fmla="*/ 0 w 10000"/>
                    <a:gd name="connsiteY101" fmla="*/ 1664 h 10000"/>
                    <a:gd name="connsiteX102" fmla="*/ 0 w 10000"/>
                    <a:gd name="connsiteY102" fmla="*/ 5206 h 10000"/>
                    <a:gd name="connsiteX103" fmla="*/ 0 w 10000"/>
                    <a:gd name="connsiteY103" fmla="*/ 5206 h 10000"/>
                    <a:gd name="connsiteX104" fmla="*/ 36 w 10000"/>
                    <a:gd name="connsiteY104" fmla="*/ 5240 h 10000"/>
                    <a:gd name="connsiteX105" fmla="*/ 68 w 10000"/>
                    <a:gd name="connsiteY105" fmla="*/ 5257 h 10000"/>
                    <a:gd name="connsiteX106" fmla="*/ 111 w 10000"/>
                    <a:gd name="connsiteY106" fmla="*/ 5265 h 10000"/>
                    <a:gd name="connsiteX107" fmla="*/ 163 w 10000"/>
                    <a:gd name="connsiteY107" fmla="*/ 5253 h 10000"/>
                    <a:gd name="connsiteX108" fmla="*/ 206 w 10000"/>
                    <a:gd name="connsiteY108" fmla="*/ 5232 h 10000"/>
                    <a:gd name="connsiteX109" fmla="*/ 248 w 10000"/>
                    <a:gd name="connsiteY109" fmla="*/ 5202 h 10000"/>
                    <a:gd name="connsiteX110" fmla="*/ 290 w 10000"/>
                    <a:gd name="connsiteY110" fmla="*/ 5152 h 10000"/>
                    <a:gd name="connsiteX111" fmla="*/ 332 w 10000"/>
                    <a:gd name="connsiteY111" fmla="*/ 5088 h 10000"/>
                    <a:gd name="connsiteX112" fmla="*/ 332 w 10000"/>
                    <a:gd name="connsiteY112" fmla="*/ 5088 h 10000"/>
                    <a:gd name="connsiteX113" fmla="*/ 369 w 10000"/>
                    <a:gd name="connsiteY113" fmla="*/ 5038 h 10000"/>
                    <a:gd name="connsiteX114" fmla="*/ 413 w 10000"/>
                    <a:gd name="connsiteY114" fmla="*/ 4983 h 10000"/>
                    <a:gd name="connsiteX115" fmla="*/ 472 w 10000"/>
                    <a:gd name="connsiteY115" fmla="*/ 4920 h 10000"/>
                    <a:gd name="connsiteX116" fmla="*/ 516 w 10000"/>
                    <a:gd name="connsiteY116" fmla="*/ 4886 h 10000"/>
                    <a:gd name="connsiteX117" fmla="*/ 556 w 10000"/>
                    <a:gd name="connsiteY117" fmla="*/ 4857 h 10000"/>
                    <a:gd name="connsiteX118" fmla="*/ 601 w 10000"/>
                    <a:gd name="connsiteY118" fmla="*/ 4832 h 10000"/>
                    <a:gd name="connsiteX119" fmla="*/ 659 w 10000"/>
                    <a:gd name="connsiteY119" fmla="*/ 4806 h 10000"/>
                    <a:gd name="connsiteX120" fmla="*/ 723 w 10000"/>
                    <a:gd name="connsiteY120" fmla="*/ 4781 h 10000"/>
                    <a:gd name="connsiteX121" fmla="*/ 782 w 10000"/>
                    <a:gd name="connsiteY121" fmla="*/ 4768 h 10000"/>
                    <a:gd name="connsiteX122" fmla="*/ 851 w 10000"/>
                    <a:gd name="connsiteY122" fmla="*/ 4756 h 10000"/>
                    <a:gd name="connsiteX123" fmla="*/ 931 w 10000"/>
                    <a:gd name="connsiteY123" fmla="*/ 4747 h 10000"/>
                    <a:gd name="connsiteX124" fmla="*/ 931 w 10000"/>
                    <a:gd name="connsiteY124" fmla="*/ 4747 h 10000"/>
                    <a:gd name="connsiteX125" fmla="*/ 1019 w 10000"/>
                    <a:gd name="connsiteY125" fmla="*/ 4756 h 10000"/>
                    <a:gd name="connsiteX126" fmla="*/ 1101 w 10000"/>
                    <a:gd name="connsiteY126" fmla="*/ 4773 h 10000"/>
                    <a:gd name="connsiteX127" fmla="*/ 1186 w 10000"/>
                    <a:gd name="connsiteY127" fmla="*/ 4794 h 10000"/>
                    <a:gd name="connsiteX128" fmla="*/ 1259 w 10000"/>
                    <a:gd name="connsiteY128" fmla="*/ 4832 h 10000"/>
                    <a:gd name="connsiteX129" fmla="*/ 1339 w 10000"/>
                    <a:gd name="connsiteY129" fmla="*/ 4869 h 10000"/>
                    <a:gd name="connsiteX130" fmla="*/ 1408 w 10000"/>
                    <a:gd name="connsiteY130" fmla="*/ 4920 h 10000"/>
                    <a:gd name="connsiteX131" fmla="*/ 1478 w 10000"/>
                    <a:gd name="connsiteY131" fmla="*/ 4975 h 10000"/>
                    <a:gd name="connsiteX132" fmla="*/ 1533 w 10000"/>
                    <a:gd name="connsiteY132" fmla="*/ 5034 h 10000"/>
                    <a:gd name="connsiteX133" fmla="*/ 1588 w 10000"/>
                    <a:gd name="connsiteY133" fmla="*/ 5101 h 10000"/>
                    <a:gd name="connsiteX134" fmla="*/ 1635 w 10000"/>
                    <a:gd name="connsiteY134" fmla="*/ 5177 h 10000"/>
                    <a:gd name="connsiteX135" fmla="*/ 1685 w 10000"/>
                    <a:gd name="connsiteY135" fmla="*/ 5257 h 10000"/>
                    <a:gd name="connsiteX136" fmla="*/ 1718 w 10000"/>
                    <a:gd name="connsiteY136" fmla="*/ 5341 h 10000"/>
                    <a:gd name="connsiteX137" fmla="*/ 1747 w 10000"/>
                    <a:gd name="connsiteY137" fmla="*/ 5430 h 10000"/>
                    <a:gd name="connsiteX138" fmla="*/ 1768 w 10000"/>
                    <a:gd name="connsiteY138" fmla="*/ 5522 h 10000"/>
                    <a:gd name="connsiteX139" fmla="*/ 1782 w 10000"/>
                    <a:gd name="connsiteY139" fmla="*/ 5619 h 10000"/>
                    <a:gd name="connsiteX140" fmla="*/ 1787 w 10000"/>
                    <a:gd name="connsiteY140" fmla="*/ 5720 h 10000"/>
                    <a:gd name="connsiteX141" fmla="*/ 1787 w 10000"/>
                    <a:gd name="connsiteY141" fmla="*/ 5720 h 10000"/>
                    <a:gd name="connsiteX142" fmla="*/ 1782 w 10000"/>
                    <a:gd name="connsiteY142" fmla="*/ 5817 h 10000"/>
                    <a:gd name="connsiteX143" fmla="*/ 1768 w 10000"/>
                    <a:gd name="connsiteY143" fmla="*/ 5914 h 10000"/>
                    <a:gd name="connsiteX144" fmla="*/ 1747 w 10000"/>
                    <a:gd name="connsiteY144" fmla="*/ 6007 h 10000"/>
                    <a:gd name="connsiteX145" fmla="*/ 1718 w 10000"/>
                    <a:gd name="connsiteY145" fmla="*/ 6095 h 10000"/>
                    <a:gd name="connsiteX146" fmla="*/ 1685 w 10000"/>
                    <a:gd name="connsiteY146" fmla="*/ 6179 h 10000"/>
                    <a:gd name="connsiteX147" fmla="*/ 1635 w 10000"/>
                    <a:gd name="connsiteY147" fmla="*/ 6259 h 10000"/>
                    <a:gd name="connsiteX148" fmla="*/ 1588 w 10000"/>
                    <a:gd name="connsiteY148" fmla="*/ 6335 h 10000"/>
                    <a:gd name="connsiteX149" fmla="*/ 1533 w 10000"/>
                    <a:gd name="connsiteY149" fmla="*/ 6398 h 10000"/>
                    <a:gd name="connsiteX150" fmla="*/ 1478 w 10000"/>
                    <a:gd name="connsiteY150" fmla="*/ 6462 h 10000"/>
                    <a:gd name="connsiteX151" fmla="*/ 1408 w 10000"/>
                    <a:gd name="connsiteY151" fmla="*/ 6516 h 10000"/>
                    <a:gd name="connsiteX152" fmla="*/ 1339 w 10000"/>
                    <a:gd name="connsiteY152" fmla="*/ 6567 h 10000"/>
                    <a:gd name="connsiteX153" fmla="*/ 1259 w 10000"/>
                    <a:gd name="connsiteY153" fmla="*/ 6605 h 10000"/>
                    <a:gd name="connsiteX154" fmla="*/ 1186 w 10000"/>
                    <a:gd name="connsiteY154" fmla="*/ 6643 h 10000"/>
                    <a:gd name="connsiteX155" fmla="*/ 1101 w 10000"/>
                    <a:gd name="connsiteY155" fmla="*/ 6664 h 10000"/>
                    <a:gd name="connsiteX156" fmla="*/ 1019 w 10000"/>
                    <a:gd name="connsiteY156" fmla="*/ 6681 h 10000"/>
                    <a:gd name="connsiteX157" fmla="*/ 931 w 10000"/>
                    <a:gd name="connsiteY157" fmla="*/ 6681 h 10000"/>
                    <a:gd name="connsiteX158" fmla="*/ 931 w 10000"/>
                    <a:gd name="connsiteY158" fmla="*/ 6681 h 10000"/>
                    <a:gd name="connsiteX159" fmla="*/ 851 w 10000"/>
                    <a:gd name="connsiteY159" fmla="*/ 6681 h 10000"/>
                    <a:gd name="connsiteX160" fmla="*/ 782 w 10000"/>
                    <a:gd name="connsiteY160" fmla="*/ 6668 h 10000"/>
                    <a:gd name="connsiteX161" fmla="*/ 723 w 10000"/>
                    <a:gd name="connsiteY161" fmla="*/ 6651 h 10000"/>
                    <a:gd name="connsiteX162" fmla="*/ 659 w 10000"/>
                    <a:gd name="connsiteY162" fmla="*/ 6630 h 10000"/>
                    <a:gd name="connsiteX163" fmla="*/ 601 w 10000"/>
                    <a:gd name="connsiteY163" fmla="*/ 6605 h 10000"/>
                    <a:gd name="connsiteX164" fmla="*/ 556 w 10000"/>
                    <a:gd name="connsiteY164" fmla="*/ 6575 h 10000"/>
                    <a:gd name="connsiteX165" fmla="*/ 516 w 10000"/>
                    <a:gd name="connsiteY165" fmla="*/ 6550 h 10000"/>
                    <a:gd name="connsiteX166" fmla="*/ 472 w 10000"/>
                    <a:gd name="connsiteY166" fmla="*/ 6516 h 10000"/>
                    <a:gd name="connsiteX167" fmla="*/ 413 w 10000"/>
                    <a:gd name="connsiteY167" fmla="*/ 6453 h 10000"/>
                    <a:gd name="connsiteX168" fmla="*/ 369 w 10000"/>
                    <a:gd name="connsiteY168" fmla="*/ 6398 h 10000"/>
                    <a:gd name="connsiteX169" fmla="*/ 332 w 10000"/>
                    <a:gd name="connsiteY169" fmla="*/ 6348 h 10000"/>
                    <a:gd name="connsiteX170" fmla="*/ 332 w 10000"/>
                    <a:gd name="connsiteY170" fmla="*/ 6348 h 10000"/>
                    <a:gd name="connsiteX171" fmla="*/ 290 w 10000"/>
                    <a:gd name="connsiteY171" fmla="*/ 6285 h 10000"/>
                    <a:gd name="connsiteX172" fmla="*/ 248 w 10000"/>
                    <a:gd name="connsiteY172" fmla="*/ 6234 h 10000"/>
                    <a:gd name="connsiteX173" fmla="*/ 206 w 10000"/>
                    <a:gd name="connsiteY173" fmla="*/ 6205 h 10000"/>
                    <a:gd name="connsiteX174" fmla="*/ 163 w 10000"/>
                    <a:gd name="connsiteY174" fmla="*/ 6179 h 10000"/>
                    <a:gd name="connsiteX175" fmla="*/ 111 w 10000"/>
                    <a:gd name="connsiteY175" fmla="*/ 6171 h 10000"/>
                    <a:gd name="connsiteX176" fmla="*/ 68 w 10000"/>
                    <a:gd name="connsiteY176" fmla="*/ 6179 h 10000"/>
                    <a:gd name="connsiteX177" fmla="*/ 36 w 10000"/>
                    <a:gd name="connsiteY177" fmla="*/ 6196 h 10000"/>
                    <a:gd name="connsiteX178" fmla="*/ 0 w 10000"/>
                    <a:gd name="connsiteY178" fmla="*/ 6230 h 10000"/>
                    <a:gd name="connsiteX179" fmla="*/ 0 w 10000"/>
                    <a:gd name="connsiteY179" fmla="*/ 10000 h 10000"/>
                    <a:gd name="connsiteX180" fmla="*/ 9166 w 10000"/>
                    <a:gd name="connsiteY180"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166 w 10000"/>
                    <a:gd name="connsiteY6" fmla="*/ 1664 h 10000"/>
                    <a:gd name="connsiteX7" fmla="*/ 5210 w 10000"/>
                    <a:gd name="connsiteY7" fmla="*/ 1664 h 10000"/>
                    <a:gd name="connsiteX8" fmla="*/ 5210 w 10000"/>
                    <a:gd name="connsiteY8" fmla="*/ 1664 h 10000"/>
                    <a:gd name="connsiteX9" fmla="*/ 5154 w 10000"/>
                    <a:gd name="connsiteY9" fmla="*/ 1664 h 10000"/>
                    <a:gd name="connsiteX10" fmla="*/ 5103 w 10000"/>
                    <a:gd name="connsiteY10" fmla="*/ 1655 h 10000"/>
                    <a:gd name="connsiteX11" fmla="*/ 5063 w 10000"/>
                    <a:gd name="connsiteY11" fmla="*/ 1643 h 10000"/>
                    <a:gd name="connsiteX12" fmla="*/ 5031 w 10000"/>
                    <a:gd name="connsiteY12" fmla="*/ 1626 h 10000"/>
                    <a:gd name="connsiteX13" fmla="*/ 5002 w 10000"/>
                    <a:gd name="connsiteY13" fmla="*/ 1605 h 10000"/>
                    <a:gd name="connsiteX14" fmla="*/ 4977 w 10000"/>
                    <a:gd name="connsiteY14" fmla="*/ 1588 h 10000"/>
                    <a:gd name="connsiteX15" fmla="*/ 4965 w 10000"/>
                    <a:gd name="connsiteY15" fmla="*/ 1563 h 10000"/>
                    <a:gd name="connsiteX16" fmla="*/ 4961 w 10000"/>
                    <a:gd name="connsiteY16" fmla="*/ 1537 h 10000"/>
                    <a:gd name="connsiteX17" fmla="*/ 4961 w 10000"/>
                    <a:gd name="connsiteY17" fmla="*/ 1512 h 10000"/>
                    <a:gd name="connsiteX18" fmla="*/ 4965 w 10000"/>
                    <a:gd name="connsiteY18" fmla="*/ 1479 h 10000"/>
                    <a:gd name="connsiteX19" fmla="*/ 4977 w 10000"/>
                    <a:gd name="connsiteY19" fmla="*/ 1453 h 10000"/>
                    <a:gd name="connsiteX20" fmla="*/ 5002 w 10000"/>
                    <a:gd name="connsiteY20" fmla="*/ 1424 h 10000"/>
                    <a:gd name="connsiteX21" fmla="*/ 5031 w 10000"/>
                    <a:gd name="connsiteY21" fmla="*/ 1398 h 10000"/>
                    <a:gd name="connsiteX22" fmla="*/ 5063 w 10000"/>
                    <a:gd name="connsiteY22" fmla="*/ 1373 h 10000"/>
                    <a:gd name="connsiteX23" fmla="*/ 5103 w 10000"/>
                    <a:gd name="connsiteY23" fmla="*/ 1344 h 10000"/>
                    <a:gd name="connsiteX24" fmla="*/ 5154 w 10000"/>
                    <a:gd name="connsiteY24" fmla="*/ 1323 h 10000"/>
                    <a:gd name="connsiteX25" fmla="*/ 5154 w 10000"/>
                    <a:gd name="connsiteY25" fmla="*/ 1323 h 10000"/>
                    <a:gd name="connsiteX26" fmla="*/ 5210 w 10000"/>
                    <a:gd name="connsiteY26" fmla="*/ 1293 h 10000"/>
                    <a:gd name="connsiteX27" fmla="*/ 5271 w 10000"/>
                    <a:gd name="connsiteY27" fmla="*/ 1247 h 10000"/>
                    <a:gd name="connsiteX28" fmla="*/ 5341 w 10000"/>
                    <a:gd name="connsiteY28" fmla="*/ 1192 h 10000"/>
                    <a:gd name="connsiteX29" fmla="*/ 5374 w 10000"/>
                    <a:gd name="connsiteY29" fmla="*/ 1158 h 10000"/>
                    <a:gd name="connsiteX30" fmla="*/ 5411 w 10000"/>
                    <a:gd name="connsiteY30" fmla="*/ 1116 h 10000"/>
                    <a:gd name="connsiteX31" fmla="*/ 5438 w 10000"/>
                    <a:gd name="connsiteY31" fmla="*/ 1070 h 10000"/>
                    <a:gd name="connsiteX32" fmla="*/ 5465 w 10000"/>
                    <a:gd name="connsiteY32" fmla="*/ 1019 h 10000"/>
                    <a:gd name="connsiteX33" fmla="*/ 5495 w 10000"/>
                    <a:gd name="connsiteY33" fmla="*/ 969 h 10000"/>
                    <a:gd name="connsiteX34" fmla="*/ 5507 w 10000"/>
                    <a:gd name="connsiteY34" fmla="*/ 906 h 10000"/>
                    <a:gd name="connsiteX35" fmla="*/ 5521 w 10000"/>
                    <a:gd name="connsiteY35" fmla="*/ 842 h 10000"/>
                    <a:gd name="connsiteX36" fmla="*/ 5525 w 10000"/>
                    <a:gd name="connsiteY36" fmla="*/ 775 h 10000"/>
                    <a:gd name="connsiteX37" fmla="*/ 5525 w 10000"/>
                    <a:gd name="connsiteY37" fmla="*/ 775 h 10000"/>
                    <a:gd name="connsiteX38" fmla="*/ 5521 w 10000"/>
                    <a:gd name="connsiteY38" fmla="*/ 699 h 10000"/>
                    <a:gd name="connsiteX39" fmla="*/ 5499 w 10000"/>
                    <a:gd name="connsiteY39" fmla="*/ 619 h 10000"/>
                    <a:gd name="connsiteX40" fmla="*/ 5481 w 10000"/>
                    <a:gd name="connsiteY40" fmla="*/ 548 h 10000"/>
                    <a:gd name="connsiteX41" fmla="*/ 5438 w 10000"/>
                    <a:gd name="connsiteY41" fmla="*/ 472 h 10000"/>
                    <a:gd name="connsiteX42" fmla="*/ 5396 w 10000"/>
                    <a:gd name="connsiteY42" fmla="*/ 409 h 10000"/>
                    <a:gd name="connsiteX43" fmla="*/ 5341 w 10000"/>
                    <a:gd name="connsiteY43" fmla="*/ 341 h 10000"/>
                    <a:gd name="connsiteX44" fmla="*/ 5283 w 10000"/>
                    <a:gd name="connsiteY44" fmla="*/ 282 h 10000"/>
                    <a:gd name="connsiteX45" fmla="*/ 5214 w 10000"/>
                    <a:gd name="connsiteY45" fmla="*/ 227 h 10000"/>
                    <a:gd name="connsiteX46" fmla="*/ 5142 w 10000"/>
                    <a:gd name="connsiteY46" fmla="*/ 177 h 10000"/>
                    <a:gd name="connsiteX47" fmla="*/ 5058 w 10000"/>
                    <a:gd name="connsiteY47" fmla="*/ 135 h 10000"/>
                    <a:gd name="connsiteX48" fmla="*/ 4965 w 10000"/>
                    <a:gd name="connsiteY48" fmla="*/ 97 h 10000"/>
                    <a:gd name="connsiteX49" fmla="*/ 4876 w 10000"/>
                    <a:gd name="connsiteY49" fmla="*/ 63 h 10000"/>
                    <a:gd name="connsiteX50" fmla="*/ 4778 w 10000"/>
                    <a:gd name="connsiteY50" fmla="*/ 38 h 10000"/>
                    <a:gd name="connsiteX51" fmla="*/ 4674 w 10000"/>
                    <a:gd name="connsiteY51" fmla="*/ 13 h 10000"/>
                    <a:gd name="connsiteX52" fmla="*/ 4569 w 10000"/>
                    <a:gd name="connsiteY52" fmla="*/ 8 h 10000"/>
                    <a:gd name="connsiteX53" fmla="*/ 4460 w 10000"/>
                    <a:gd name="connsiteY53" fmla="*/ 0 h 10000"/>
                    <a:gd name="connsiteX54" fmla="*/ 4460 w 10000"/>
                    <a:gd name="connsiteY54" fmla="*/ 0 h 10000"/>
                    <a:gd name="connsiteX55" fmla="*/ 4350 w 10000"/>
                    <a:gd name="connsiteY55" fmla="*/ 8 h 10000"/>
                    <a:gd name="connsiteX56" fmla="*/ 4246 w 10000"/>
                    <a:gd name="connsiteY56" fmla="*/ 13 h 10000"/>
                    <a:gd name="connsiteX57" fmla="*/ 4141 w 10000"/>
                    <a:gd name="connsiteY57" fmla="*/ 38 h 10000"/>
                    <a:gd name="connsiteX58" fmla="*/ 4042 w 10000"/>
                    <a:gd name="connsiteY58" fmla="*/ 63 h 10000"/>
                    <a:gd name="connsiteX59" fmla="*/ 3955 w 10000"/>
                    <a:gd name="connsiteY59" fmla="*/ 97 h 10000"/>
                    <a:gd name="connsiteX60" fmla="*/ 3865 w 10000"/>
                    <a:gd name="connsiteY60" fmla="*/ 135 h 10000"/>
                    <a:gd name="connsiteX61" fmla="*/ 3783 w 10000"/>
                    <a:gd name="connsiteY61" fmla="*/ 177 h 10000"/>
                    <a:gd name="connsiteX62" fmla="*/ 3712 w 10000"/>
                    <a:gd name="connsiteY62" fmla="*/ 227 h 10000"/>
                    <a:gd name="connsiteX63" fmla="*/ 3647 w 10000"/>
                    <a:gd name="connsiteY63" fmla="*/ 282 h 10000"/>
                    <a:gd name="connsiteX64" fmla="*/ 3580 w 10000"/>
                    <a:gd name="connsiteY64" fmla="*/ 341 h 10000"/>
                    <a:gd name="connsiteX65" fmla="*/ 3524 w 10000"/>
                    <a:gd name="connsiteY65" fmla="*/ 409 h 10000"/>
                    <a:gd name="connsiteX66" fmla="*/ 3484 w 10000"/>
                    <a:gd name="connsiteY66" fmla="*/ 472 h 10000"/>
                    <a:gd name="connsiteX67" fmla="*/ 3452 w 10000"/>
                    <a:gd name="connsiteY67" fmla="*/ 548 h 10000"/>
                    <a:gd name="connsiteX68" fmla="*/ 3424 w 10000"/>
                    <a:gd name="connsiteY68" fmla="*/ 619 h 10000"/>
                    <a:gd name="connsiteX69" fmla="*/ 3400 w 10000"/>
                    <a:gd name="connsiteY69" fmla="*/ 699 h 10000"/>
                    <a:gd name="connsiteX70" fmla="*/ 3400 w 10000"/>
                    <a:gd name="connsiteY70" fmla="*/ 775 h 10000"/>
                    <a:gd name="connsiteX71" fmla="*/ 3400 w 10000"/>
                    <a:gd name="connsiteY71" fmla="*/ 775 h 10000"/>
                    <a:gd name="connsiteX72" fmla="*/ 3400 w 10000"/>
                    <a:gd name="connsiteY72" fmla="*/ 842 h 10000"/>
                    <a:gd name="connsiteX73" fmla="*/ 3415 w 10000"/>
                    <a:gd name="connsiteY73" fmla="*/ 906 h 10000"/>
                    <a:gd name="connsiteX74" fmla="*/ 3439 w 10000"/>
                    <a:gd name="connsiteY74" fmla="*/ 969 h 10000"/>
                    <a:gd name="connsiteX75" fmla="*/ 3456 w 10000"/>
                    <a:gd name="connsiteY75" fmla="*/ 1019 h 10000"/>
                    <a:gd name="connsiteX76" fmla="*/ 3484 w 10000"/>
                    <a:gd name="connsiteY76" fmla="*/ 1070 h 10000"/>
                    <a:gd name="connsiteX77" fmla="*/ 3519 w 10000"/>
                    <a:gd name="connsiteY77" fmla="*/ 1116 h 10000"/>
                    <a:gd name="connsiteX78" fmla="*/ 3547 w 10000"/>
                    <a:gd name="connsiteY78" fmla="*/ 1158 h 10000"/>
                    <a:gd name="connsiteX79" fmla="*/ 3590 w 10000"/>
                    <a:gd name="connsiteY79" fmla="*/ 1192 h 10000"/>
                    <a:gd name="connsiteX80" fmla="*/ 3651 w 10000"/>
                    <a:gd name="connsiteY80" fmla="*/ 1247 h 10000"/>
                    <a:gd name="connsiteX81" fmla="*/ 3712 w 10000"/>
                    <a:gd name="connsiteY81" fmla="*/ 1293 h 10000"/>
                    <a:gd name="connsiteX82" fmla="*/ 3769 w 10000"/>
                    <a:gd name="connsiteY82" fmla="*/ 1323 h 10000"/>
                    <a:gd name="connsiteX83" fmla="*/ 3769 w 10000"/>
                    <a:gd name="connsiteY83" fmla="*/ 1323 h 10000"/>
                    <a:gd name="connsiteX84" fmla="*/ 3814 w 10000"/>
                    <a:gd name="connsiteY84" fmla="*/ 1344 h 10000"/>
                    <a:gd name="connsiteX85" fmla="*/ 3857 w 10000"/>
                    <a:gd name="connsiteY85" fmla="*/ 1373 h 10000"/>
                    <a:gd name="connsiteX86" fmla="*/ 3888 w 10000"/>
                    <a:gd name="connsiteY86" fmla="*/ 1398 h 10000"/>
                    <a:gd name="connsiteX87" fmla="*/ 3919 w 10000"/>
                    <a:gd name="connsiteY87" fmla="*/ 1424 h 10000"/>
                    <a:gd name="connsiteX88" fmla="*/ 3942 w 10000"/>
                    <a:gd name="connsiteY88" fmla="*/ 1453 h 10000"/>
                    <a:gd name="connsiteX89" fmla="*/ 3955 w 10000"/>
                    <a:gd name="connsiteY89" fmla="*/ 1479 h 10000"/>
                    <a:gd name="connsiteX90" fmla="*/ 3959 w 10000"/>
                    <a:gd name="connsiteY90" fmla="*/ 1512 h 10000"/>
                    <a:gd name="connsiteX91" fmla="*/ 3959 w 10000"/>
                    <a:gd name="connsiteY91" fmla="*/ 1537 h 10000"/>
                    <a:gd name="connsiteX92" fmla="*/ 3955 w 10000"/>
                    <a:gd name="connsiteY92" fmla="*/ 1563 h 10000"/>
                    <a:gd name="connsiteX93" fmla="*/ 3942 w 10000"/>
                    <a:gd name="connsiteY93" fmla="*/ 1588 h 10000"/>
                    <a:gd name="connsiteX94" fmla="*/ 3919 w 10000"/>
                    <a:gd name="connsiteY94" fmla="*/ 1605 h 10000"/>
                    <a:gd name="connsiteX95" fmla="*/ 3888 w 10000"/>
                    <a:gd name="connsiteY95" fmla="*/ 1626 h 10000"/>
                    <a:gd name="connsiteX96" fmla="*/ 3857 w 10000"/>
                    <a:gd name="connsiteY96" fmla="*/ 1643 h 10000"/>
                    <a:gd name="connsiteX97" fmla="*/ 3814 w 10000"/>
                    <a:gd name="connsiteY97" fmla="*/ 1655 h 10000"/>
                    <a:gd name="connsiteX98" fmla="*/ 3769 w 10000"/>
                    <a:gd name="connsiteY98" fmla="*/ 1664 h 10000"/>
                    <a:gd name="connsiteX99" fmla="*/ 3712 w 10000"/>
                    <a:gd name="connsiteY99" fmla="*/ 1664 h 10000"/>
                    <a:gd name="connsiteX100" fmla="*/ 0 w 10000"/>
                    <a:gd name="connsiteY100" fmla="*/ 1664 h 10000"/>
                    <a:gd name="connsiteX101" fmla="*/ 0 w 10000"/>
                    <a:gd name="connsiteY101" fmla="*/ 5206 h 10000"/>
                    <a:gd name="connsiteX102" fmla="*/ 0 w 10000"/>
                    <a:gd name="connsiteY102" fmla="*/ 5206 h 10000"/>
                    <a:gd name="connsiteX103" fmla="*/ 36 w 10000"/>
                    <a:gd name="connsiteY103" fmla="*/ 5240 h 10000"/>
                    <a:gd name="connsiteX104" fmla="*/ 68 w 10000"/>
                    <a:gd name="connsiteY104" fmla="*/ 5257 h 10000"/>
                    <a:gd name="connsiteX105" fmla="*/ 111 w 10000"/>
                    <a:gd name="connsiteY105" fmla="*/ 5265 h 10000"/>
                    <a:gd name="connsiteX106" fmla="*/ 163 w 10000"/>
                    <a:gd name="connsiteY106" fmla="*/ 5253 h 10000"/>
                    <a:gd name="connsiteX107" fmla="*/ 206 w 10000"/>
                    <a:gd name="connsiteY107" fmla="*/ 5232 h 10000"/>
                    <a:gd name="connsiteX108" fmla="*/ 248 w 10000"/>
                    <a:gd name="connsiteY108" fmla="*/ 5202 h 10000"/>
                    <a:gd name="connsiteX109" fmla="*/ 290 w 10000"/>
                    <a:gd name="connsiteY109" fmla="*/ 5152 h 10000"/>
                    <a:gd name="connsiteX110" fmla="*/ 332 w 10000"/>
                    <a:gd name="connsiteY110" fmla="*/ 5088 h 10000"/>
                    <a:gd name="connsiteX111" fmla="*/ 332 w 10000"/>
                    <a:gd name="connsiteY111" fmla="*/ 5088 h 10000"/>
                    <a:gd name="connsiteX112" fmla="*/ 369 w 10000"/>
                    <a:gd name="connsiteY112" fmla="*/ 5038 h 10000"/>
                    <a:gd name="connsiteX113" fmla="*/ 413 w 10000"/>
                    <a:gd name="connsiteY113" fmla="*/ 4983 h 10000"/>
                    <a:gd name="connsiteX114" fmla="*/ 472 w 10000"/>
                    <a:gd name="connsiteY114" fmla="*/ 4920 h 10000"/>
                    <a:gd name="connsiteX115" fmla="*/ 516 w 10000"/>
                    <a:gd name="connsiteY115" fmla="*/ 4886 h 10000"/>
                    <a:gd name="connsiteX116" fmla="*/ 556 w 10000"/>
                    <a:gd name="connsiteY116" fmla="*/ 4857 h 10000"/>
                    <a:gd name="connsiteX117" fmla="*/ 601 w 10000"/>
                    <a:gd name="connsiteY117" fmla="*/ 4832 h 10000"/>
                    <a:gd name="connsiteX118" fmla="*/ 659 w 10000"/>
                    <a:gd name="connsiteY118" fmla="*/ 4806 h 10000"/>
                    <a:gd name="connsiteX119" fmla="*/ 723 w 10000"/>
                    <a:gd name="connsiteY119" fmla="*/ 4781 h 10000"/>
                    <a:gd name="connsiteX120" fmla="*/ 782 w 10000"/>
                    <a:gd name="connsiteY120" fmla="*/ 4768 h 10000"/>
                    <a:gd name="connsiteX121" fmla="*/ 851 w 10000"/>
                    <a:gd name="connsiteY121" fmla="*/ 4756 h 10000"/>
                    <a:gd name="connsiteX122" fmla="*/ 931 w 10000"/>
                    <a:gd name="connsiteY122" fmla="*/ 4747 h 10000"/>
                    <a:gd name="connsiteX123" fmla="*/ 931 w 10000"/>
                    <a:gd name="connsiteY123" fmla="*/ 4747 h 10000"/>
                    <a:gd name="connsiteX124" fmla="*/ 1019 w 10000"/>
                    <a:gd name="connsiteY124" fmla="*/ 4756 h 10000"/>
                    <a:gd name="connsiteX125" fmla="*/ 1101 w 10000"/>
                    <a:gd name="connsiteY125" fmla="*/ 4773 h 10000"/>
                    <a:gd name="connsiteX126" fmla="*/ 1186 w 10000"/>
                    <a:gd name="connsiteY126" fmla="*/ 4794 h 10000"/>
                    <a:gd name="connsiteX127" fmla="*/ 1259 w 10000"/>
                    <a:gd name="connsiteY127" fmla="*/ 4832 h 10000"/>
                    <a:gd name="connsiteX128" fmla="*/ 1339 w 10000"/>
                    <a:gd name="connsiteY128" fmla="*/ 4869 h 10000"/>
                    <a:gd name="connsiteX129" fmla="*/ 1408 w 10000"/>
                    <a:gd name="connsiteY129" fmla="*/ 4920 h 10000"/>
                    <a:gd name="connsiteX130" fmla="*/ 1478 w 10000"/>
                    <a:gd name="connsiteY130" fmla="*/ 4975 h 10000"/>
                    <a:gd name="connsiteX131" fmla="*/ 1533 w 10000"/>
                    <a:gd name="connsiteY131" fmla="*/ 5034 h 10000"/>
                    <a:gd name="connsiteX132" fmla="*/ 1588 w 10000"/>
                    <a:gd name="connsiteY132" fmla="*/ 5101 h 10000"/>
                    <a:gd name="connsiteX133" fmla="*/ 1635 w 10000"/>
                    <a:gd name="connsiteY133" fmla="*/ 5177 h 10000"/>
                    <a:gd name="connsiteX134" fmla="*/ 1685 w 10000"/>
                    <a:gd name="connsiteY134" fmla="*/ 5257 h 10000"/>
                    <a:gd name="connsiteX135" fmla="*/ 1718 w 10000"/>
                    <a:gd name="connsiteY135" fmla="*/ 5341 h 10000"/>
                    <a:gd name="connsiteX136" fmla="*/ 1747 w 10000"/>
                    <a:gd name="connsiteY136" fmla="*/ 5430 h 10000"/>
                    <a:gd name="connsiteX137" fmla="*/ 1768 w 10000"/>
                    <a:gd name="connsiteY137" fmla="*/ 5522 h 10000"/>
                    <a:gd name="connsiteX138" fmla="*/ 1782 w 10000"/>
                    <a:gd name="connsiteY138" fmla="*/ 5619 h 10000"/>
                    <a:gd name="connsiteX139" fmla="*/ 1787 w 10000"/>
                    <a:gd name="connsiteY139" fmla="*/ 5720 h 10000"/>
                    <a:gd name="connsiteX140" fmla="*/ 1787 w 10000"/>
                    <a:gd name="connsiteY140" fmla="*/ 5720 h 10000"/>
                    <a:gd name="connsiteX141" fmla="*/ 1782 w 10000"/>
                    <a:gd name="connsiteY141" fmla="*/ 5817 h 10000"/>
                    <a:gd name="connsiteX142" fmla="*/ 1768 w 10000"/>
                    <a:gd name="connsiteY142" fmla="*/ 5914 h 10000"/>
                    <a:gd name="connsiteX143" fmla="*/ 1747 w 10000"/>
                    <a:gd name="connsiteY143" fmla="*/ 6007 h 10000"/>
                    <a:gd name="connsiteX144" fmla="*/ 1718 w 10000"/>
                    <a:gd name="connsiteY144" fmla="*/ 6095 h 10000"/>
                    <a:gd name="connsiteX145" fmla="*/ 1685 w 10000"/>
                    <a:gd name="connsiteY145" fmla="*/ 6179 h 10000"/>
                    <a:gd name="connsiteX146" fmla="*/ 1635 w 10000"/>
                    <a:gd name="connsiteY146" fmla="*/ 6259 h 10000"/>
                    <a:gd name="connsiteX147" fmla="*/ 1588 w 10000"/>
                    <a:gd name="connsiteY147" fmla="*/ 6335 h 10000"/>
                    <a:gd name="connsiteX148" fmla="*/ 1533 w 10000"/>
                    <a:gd name="connsiteY148" fmla="*/ 6398 h 10000"/>
                    <a:gd name="connsiteX149" fmla="*/ 1478 w 10000"/>
                    <a:gd name="connsiteY149" fmla="*/ 6462 h 10000"/>
                    <a:gd name="connsiteX150" fmla="*/ 1408 w 10000"/>
                    <a:gd name="connsiteY150" fmla="*/ 6516 h 10000"/>
                    <a:gd name="connsiteX151" fmla="*/ 1339 w 10000"/>
                    <a:gd name="connsiteY151" fmla="*/ 6567 h 10000"/>
                    <a:gd name="connsiteX152" fmla="*/ 1259 w 10000"/>
                    <a:gd name="connsiteY152" fmla="*/ 6605 h 10000"/>
                    <a:gd name="connsiteX153" fmla="*/ 1186 w 10000"/>
                    <a:gd name="connsiteY153" fmla="*/ 6643 h 10000"/>
                    <a:gd name="connsiteX154" fmla="*/ 1101 w 10000"/>
                    <a:gd name="connsiteY154" fmla="*/ 6664 h 10000"/>
                    <a:gd name="connsiteX155" fmla="*/ 1019 w 10000"/>
                    <a:gd name="connsiteY155" fmla="*/ 6681 h 10000"/>
                    <a:gd name="connsiteX156" fmla="*/ 931 w 10000"/>
                    <a:gd name="connsiteY156" fmla="*/ 6681 h 10000"/>
                    <a:gd name="connsiteX157" fmla="*/ 931 w 10000"/>
                    <a:gd name="connsiteY157" fmla="*/ 6681 h 10000"/>
                    <a:gd name="connsiteX158" fmla="*/ 851 w 10000"/>
                    <a:gd name="connsiteY158" fmla="*/ 6681 h 10000"/>
                    <a:gd name="connsiteX159" fmla="*/ 782 w 10000"/>
                    <a:gd name="connsiteY159" fmla="*/ 6668 h 10000"/>
                    <a:gd name="connsiteX160" fmla="*/ 723 w 10000"/>
                    <a:gd name="connsiteY160" fmla="*/ 6651 h 10000"/>
                    <a:gd name="connsiteX161" fmla="*/ 659 w 10000"/>
                    <a:gd name="connsiteY161" fmla="*/ 6630 h 10000"/>
                    <a:gd name="connsiteX162" fmla="*/ 601 w 10000"/>
                    <a:gd name="connsiteY162" fmla="*/ 6605 h 10000"/>
                    <a:gd name="connsiteX163" fmla="*/ 556 w 10000"/>
                    <a:gd name="connsiteY163" fmla="*/ 6575 h 10000"/>
                    <a:gd name="connsiteX164" fmla="*/ 516 w 10000"/>
                    <a:gd name="connsiteY164" fmla="*/ 6550 h 10000"/>
                    <a:gd name="connsiteX165" fmla="*/ 472 w 10000"/>
                    <a:gd name="connsiteY165" fmla="*/ 6516 h 10000"/>
                    <a:gd name="connsiteX166" fmla="*/ 413 w 10000"/>
                    <a:gd name="connsiteY166" fmla="*/ 6453 h 10000"/>
                    <a:gd name="connsiteX167" fmla="*/ 369 w 10000"/>
                    <a:gd name="connsiteY167" fmla="*/ 6398 h 10000"/>
                    <a:gd name="connsiteX168" fmla="*/ 332 w 10000"/>
                    <a:gd name="connsiteY168" fmla="*/ 6348 h 10000"/>
                    <a:gd name="connsiteX169" fmla="*/ 332 w 10000"/>
                    <a:gd name="connsiteY169" fmla="*/ 6348 h 10000"/>
                    <a:gd name="connsiteX170" fmla="*/ 290 w 10000"/>
                    <a:gd name="connsiteY170" fmla="*/ 6285 h 10000"/>
                    <a:gd name="connsiteX171" fmla="*/ 248 w 10000"/>
                    <a:gd name="connsiteY171" fmla="*/ 6234 h 10000"/>
                    <a:gd name="connsiteX172" fmla="*/ 206 w 10000"/>
                    <a:gd name="connsiteY172" fmla="*/ 6205 h 10000"/>
                    <a:gd name="connsiteX173" fmla="*/ 163 w 10000"/>
                    <a:gd name="connsiteY173" fmla="*/ 6179 h 10000"/>
                    <a:gd name="connsiteX174" fmla="*/ 111 w 10000"/>
                    <a:gd name="connsiteY174" fmla="*/ 6171 h 10000"/>
                    <a:gd name="connsiteX175" fmla="*/ 68 w 10000"/>
                    <a:gd name="connsiteY175" fmla="*/ 6179 h 10000"/>
                    <a:gd name="connsiteX176" fmla="*/ 36 w 10000"/>
                    <a:gd name="connsiteY176" fmla="*/ 6196 h 10000"/>
                    <a:gd name="connsiteX177" fmla="*/ 0 w 10000"/>
                    <a:gd name="connsiteY177" fmla="*/ 6230 h 10000"/>
                    <a:gd name="connsiteX178" fmla="*/ 0 w 10000"/>
                    <a:gd name="connsiteY178" fmla="*/ 10000 h 10000"/>
                    <a:gd name="connsiteX179" fmla="*/ 9166 w 10000"/>
                    <a:gd name="connsiteY179"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166 w 10000"/>
                    <a:gd name="connsiteY5" fmla="*/ 1664 h 10000"/>
                    <a:gd name="connsiteX6" fmla="*/ 5210 w 10000"/>
                    <a:gd name="connsiteY6" fmla="*/ 1664 h 10000"/>
                    <a:gd name="connsiteX7" fmla="*/ 5210 w 10000"/>
                    <a:gd name="connsiteY7" fmla="*/ 1664 h 10000"/>
                    <a:gd name="connsiteX8" fmla="*/ 5154 w 10000"/>
                    <a:gd name="connsiteY8" fmla="*/ 1664 h 10000"/>
                    <a:gd name="connsiteX9" fmla="*/ 5103 w 10000"/>
                    <a:gd name="connsiteY9" fmla="*/ 1655 h 10000"/>
                    <a:gd name="connsiteX10" fmla="*/ 5063 w 10000"/>
                    <a:gd name="connsiteY10" fmla="*/ 1643 h 10000"/>
                    <a:gd name="connsiteX11" fmla="*/ 5031 w 10000"/>
                    <a:gd name="connsiteY11" fmla="*/ 1626 h 10000"/>
                    <a:gd name="connsiteX12" fmla="*/ 5002 w 10000"/>
                    <a:gd name="connsiteY12" fmla="*/ 1605 h 10000"/>
                    <a:gd name="connsiteX13" fmla="*/ 4977 w 10000"/>
                    <a:gd name="connsiteY13" fmla="*/ 1588 h 10000"/>
                    <a:gd name="connsiteX14" fmla="*/ 4965 w 10000"/>
                    <a:gd name="connsiteY14" fmla="*/ 1563 h 10000"/>
                    <a:gd name="connsiteX15" fmla="*/ 4961 w 10000"/>
                    <a:gd name="connsiteY15" fmla="*/ 1537 h 10000"/>
                    <a:gd name="connsiteX16" fmla="*/ 4961 w 10000"/>
                    <a:gd name="connsiteY16" fmla="*/ 1512 h 10000"/>
                    <a:gd name="connsiteX17" fmla="*/ 4965 w 10000"/>
                    <a:gd name="connsiteY17" fmla="*/ 1479 h 10000"/>
                    <a:gd name="connsiteX18" fmla="*/ 4977 w 10000"/>
                    <a:gd name="connsiteY18" fmla="*/ 1453 h 10000"/>
                    <a:gd name="connsiteX19" fmla="*/ 5002 w 10000"/>
                    <a:gd name="connsiteY19" fmla="*/ 1424 h 10000"/>
                    <a:gd name="connsiteX20" fmla="*/ 5031 w 10000"/>
                    <a:gd name="connsiteY20" fmla="*/ 1398 h 10000"/>
                    <a:gd name="connsiteX21" fmla="*/ 5063 w 10000"/>
                    <a:gd name="connsiteY21" fmla="*/ 1373 h 10000"/>
                    <a:gd name="connsiteX22" fmla="*/ 5103 w 10000"/>
                    <a:gd name="connsiteY22" fmla="*/ 1344 h 10000"/>
                    <a:gd name="connsiteX23" fmla="*/ 5154 w 10000"/>
                    <a:gd name="connsiteY23" fmla="*/ 1323 h 10000"/>
                    <a:gd name="connsiteX24" fmla="*/ 5154 w 10000"/>
                    <a:gd name="connsiteY24" fmla="*/ 1323 h 10000"/>
                    <a:gd name="connsiteX25" fmla="*/ 5210 w 10000"/>
                    <a:gd name="connsiteY25" fmla="*/ 1293 h 10000"/>
                    <a:gd name="connsiteX26" fmla="*/ 5271 w 10000"/>
                    <a:gd name="connsiteY26" fmla="*/ 1247 h 10000"/>
                    <a:gd name="connsiteX27" fmla="*/ 5341 w 10000"/>
                    <a:gd name="connsiteY27" fmla="*/ 1192 h 10000"/>
                    <a:gd name="connsiteX28" fmla="*/ 5374 w 10000"/>
                    <a:gd name="connsiteY28" fmla="*/ 1158 h 10000"/>
                    <a:gd name="connsiteX29" fmla="*/ 5411 w 10000"/>
                    <a:gd name="connsiteY29" fmla="*/ 1116 h 10000"/>
                    <a:gd name="connsiteX30" fmla="*/ 5438 w 10000"/>
                    <a:gd name="connsiteY30" fmla="*/ 1070 h 10000"/>
                    <a:gd name="connsiteX31" fmla="*/ 5465 w 10000"/>
                    <a:gd name="connsiteY31" fmla="*/ 1019 h 10000"/>
                    <a:gd name="connsiteX32" fmla="*/ 5495 w 10000"/>
                    <a:gd name="connsiteY32" fmla="*/ 969 h 10000"/>
                    <a:gd name="connsiteX33" fmla="*/ 5507 w 10000"/>
                    <a:gd name="connsiteY33" fmla="*/ 906 h 10000"/>
                    <a:gd name="connsiteX34" fmla="*/ 5521 w 10000"/>
                    <a:gd name="connsiteY34" fmla="*/ 842 h 10000"/>
                    <a:gd name="connsiteX35" fmla="*/ 5525 w 10000"/>
                    <a:gd name="connsiteY35" fmla="*/ 775 h 10000"/>
                    <a:gd name="connsiteX36" fmla="*/ 5525 w 10000"/>
                    <a:gd name="connsiteY36" fmla="*/ 775 h 10000"/>
                    <a:gd name="connsiteX37" fmla="*/ 5521 w 10000"/>
                    <a:gd name="connsiteY37" fmla="*/ 699 h 10000"/>
                    <a:gd name="connsiteX38" fmla="*/ 5499 w 10000"/>
                    <a:gd name="connsiteY38" fmla="*/ 619 h 10000"/>
                    <a:gd name="connsiteX39" fmla="*/ 5481 w 10000"/>
                    <a:gd name="connsiteY39" fmla="*/ 548 h 10000"/>
                    <a:gd name="connsiteX40" fmla="*/ 5438 w 10000"/>
                    <a:gd name="connsiteY40" fmla="*/ 472 h 10000"/>
                    <a:gd name="connsiteX41" fmla="*/ 5396 w 10000"/>
                    <a:gd name="connsiteY41" fmla="*/ 409 h 10000"/>
                    <a:gd name="connsiteX42" fmla="*/ 5341 w 10000"/>
                    <a:gd name="connsiteY42" fmla="*/ 341 h 10000"/>
                    <a:gd name="connsiteX43" fmla="*/ 5283 w 10000"/>
                    <a:gd name="connsiteY43" fmla="*/ 282 h 10000"/>
                    <a:gd name="connsiteX44" fmla="*/ 5214 w 10000"/>
                    <a:gd name="connsiteY44" fmla="*/ 227 h 10000"/>
                    <a:gd name="connsiteX45" fmla="*/ 5142 w 10000"/>
                    <a:gd name="connsiteY45" fmla="*/ 177 h 10000"/>
                    <a:gd name="connsiteX46" fmla="*/ 5058 w 10000"/>
                    <a:gd name="connsiteY46" fmla="*/ 135 h 10000"/>
                    <a:gd name="connsiteX47" fmla="*/ 4965 w 10000"/>
                    <a:gd name="connsiteY47" fmla="*/ 97 h 10000"/>
                    <a:gd name="connsiteX48" fmla="*/ 4876 w 10000"/>
                    <a:gd name="connsiteY48" fmla="*/ 63 h 10000"/>
                    <a:gd name="connsiteX49" fmla="*/ 4778 w 10000"/>
                    <a:gd name="connsiteY49" fmla="*/ 38 h 10000"/>
                    <a:gd name="connsiteX50" fmla="*/ 4674 w 10000"/>
                    <a:gd name="connsiteY50" fmla="*/ 13 h 10000"/>
                    <a:gd name="connsiteX51" fmla="*/ 4569 w 10000"/>
                    <a:gd name="connsiteY51" fmla="*/ 8 h 10000"/>
                    <a:gd name="connsiteX52" fmla="*/ 4460 w 10000"/>
                    <a:gd name="connsiteY52" fmla="*/ 0 h 10000"/>
                    <a:gd name="connsiteX53" fmla="*/ 4460 w 10000"/>
                    <a:gd name="connsiteY53" fmla="*/ 0 h 10000"/>
                    <a:gd name="connsiteX54" fmla="*/ 4350 w 10000"/>
                    <a:gd name="connsiteY54" fmla="*/ 8 h 10000"/>
                    <a:gd name="connsiteX55" fmla="*/ 4246 w 10000"/>
                    <a:gd name="connsiteY55" fmla="*/ 13 h 10000"/>
                    <a:gd name="connsiteX56" fmla="*/ 4141 w 10000"/>
                    <a:gd name="connsiteY56" fmla="*/ 38 h 10000"/>
                    <a:gd name="connsiteX57" fmla="*/ 4042 w 10000"/>
                    <a:gd name="connsiteY57" fmla="*/ 63 h 10000"/>
                    <a:gd name="connsiteX58" fmla="*/ 3955 w 10000"/>
                    <a:gd name="connsiteY58" fmla="*/ 97 h 10000"/>
                    <a:gd name="connsiteX59" fmla="*/ 3865 w 10000"/>
                    <a:gd name="connsiteY59" fmla="*/ 135 h 10000"/>
                    <a:gd name="connsiteX60" fmla="*/ 3783 w 10000"/>
                    <a:gd name="connsiteY60" fmla="*/ 177 h 10000"/>
                    <a:gd name="connsiteX61" fmla="*/ 3712 w 10000"/>
                    <a:gd name="connsiteY61" fmla="*/ 227 h 10000"/>
                    <a:gd name="connsiteX62" fmla="*/ 3647 w 10000"/>
                    <a:gd name="connsiteY62" fmla="*/ 282 h 10000"/>
                    <a:gd name="connsiteX63" fmla="*/ 3580 w 10000"/>
                    <a:gd name="connsiteY63" fmla="*/ 341 h 10000"/>
                    <a:gd name="connsiteX64" fmla="*/ 3524 w 10000"/>
                    <a:gd name="connsiteY64" fmla="*/ 409 h 10000"/>
                    <a:gd name="connsiteX65" fmla="*/ 3484 w 10000"/>
                    <a:gd name="connsiteY65" fmla="*/ 472 h 10000"/>
                    <a:gd name="connsiteX66" fmla="*/ 3452 w 10000"/>
                    <a:gd name="connsiteY66" fmla="*/ 548 h 10000"/>
                    <a:gd name="connsiteX67" fmla="*/ 3424 w 10000"/>
                    <a:gd name="connsiteY67" fmla="*/ 619 h 10000"/>
                    <a:gd name="connsiteX68" fmla="*/ 3400 w 10000"/>
                    <a:gd name="connsiteY68" fmla="*/ 699 h 10000"/>
                    <a:gd name="connsiteX69" fmla="*/ 3400 w 10000"/>
                    <a:gd name="connsiteY69" fmla="*/ 775 h 10000"/>
                    <a:gd name="connsiteX70" fmla="*/ 3400 w 10000"/>
                    <a:gd name="connsiteY70" fmla="*/ 775 h 10000"/>
                    <a:gd name="connsiteX71" fmla="*/ 3400 w 10000"/>
                    <a:gd name="connsiteY71" fmla="*/ 842 h 10000"/>
                    <a:gd name="connsiteX72" fmla="*/ 3415 w 10000"/>
                    <a:gd name="connsiteY72" fmla="*/ 906 h 10000"/>
                    <a:gd name="connsiteX73" fmla="*/ 3439 w 10000"/>
                    <a:gd name="connsiteY73" fmla="*/ 969 h 10000"/>
                    <a:gd name="connsiteX74" fmla="*/ 3456 w 10000"/>
                    <a:gd name="connsiteY74" fmla="*/ 1019 h 10000"/>
                    <a:gd name="connsiteX75" fmla="*/ 3484 w 10000"/>
                    <a:gd name="connsiteY75" fmla="*/ 1070 h 10000"/>
                    <a:gd name="connsiteX76" fmla="*/ 3519 w 10000"/>
                    <a:gd name="connsiteY76" fmla="*/ 1116 h 10000"/>
                    <a:gd name="connsiteX77" fmla="*/ 3547 w 10000"/>
                    <a:gd name="connsiteY77" fmla="*/ 1158 h 10000"/>
                    <a:gd name="connsiteX78" fmla="*/ 3590 w 10000"/>
                    <a:gd name="connsiteY78" fmla="*/ 1192 h 10000"/>
                    <a:gd name="connsiteX79" fmla="*/ 3651 w 10000"/>
                    <a:gd name="connsiteY79" fmla="*/ 1247 h 10000"/>
                    <a:gd name="connsiteX80" fmla="*/ 3712 w 10000"/>
                    <a:gd name="connsiteY80" fmla="*/ 1293 h 10000"/>
                    <a:gd name="connsiteX81" fmla="*/ 3769 w 10000"/>
                    <a:gd name="connsiteY81" fmla="*/ 1323 h 10000"/>
                    <a:gd name="connsiteX82" fmla="*/ 3769 w 10000"/>
                    <a:gd name="connsiteY82" fmla="*/ 1323 h 10000"/>
                    <a:gd name="connsiteX83" fmla="*/ 3814 w 10000"/>
                    <a:gd name="connsiteY83" fmla="*/ 1344 h 10000"/>
                    <a:gd name="connsiteX84" fmla="*/ 3857 w 10000"/>
                    <a:gd name="connsiteY84" fmla="*/ 1373 h 10000"/>
                    <a:gd name="connsiteX85" fmla="*/ 3888 w 10000"/>
                    <a:gd name="connsiteY85" fmla="*/ 1398 h 10000"/>
                    <a:gd name="connsiteX86" fmla="*/ 3919 w 10000"/>
                    <a:gd name="connsiteY86" fmla="*/ 1424 h 10000"/>
                    <a:gd name="connsiteX87" fmla="*/ 3942 w 10000"/>
                    <a:gd name="connsiteY87" fmla="*/ 1453 h 10000"/>
                    <a:gd name="connsiteX88" fmla="*/ 3955 w 10000"/>
                    <a:gd name="connsiteY88" fmla="*/ 1479 h 10000"/>
                    <a:gd name="connsiteX89" fmla="*/ 3959 w 10000"/>
                    <a:gd name="connsiteY89" fmla="*/ 1512 h 10000"/>
                    <a:gd name="connsiteX90" fmla="*/ 3959 w 10000"/>
                    <a:gd name="connsiteY90" fmla="*/ 1537 h 10000"/>
                    <a:gd name="connsiteX91" fmla="*/ 3955 w 10000"/>
                    <a:gd name="connsiteY91" fmla="*/ 1563 h 10000"/>
                    <a:gd name="connsiteX92" fmla="*/ 3942 w 10000"/>
                    <a:gd name="connsiteY92" fmla="*/ 1588 h 10000"/>
                    <a:gd name="connsiteX93" fmla="*/ 3919 w 10000"/>
                    <a:gd name="connsiteY93" fmla="*/ 1605 h 10000"/>
                    <a:gd name="connsiteX94" fmla="*/ 3888 w 10000"/>
                    <a:gd name="connsiteY94" fmla="*/ 1626 h 10000"/>
                    <a:gd name="connsiteX95" fmla="*/ 3857 w 10000"/>
                    <a:gd name="connsiteY95" fmla="*/ 1643 h 10000"/>
                    <a:gd name="connsiteX96" fmla="*/ 3814 w 10000"/>
                    <a:gd name="connsiteY96" fmla="*/ 1655 h 10000"/>
                    <a:gd name="connsiteX97" fmla="*/ 3769 w 10000"/>
                    <a:gd name="connsiteY97" fmla="*/ 1664 h 10000"/>
                    <a:gd name="connsiteX98" fmla="*/ 3712 w 10000"/>
                    <a:gd name="connsiteY98" fmla="*/ 1664 h 10000"/>
                    <a:gd name="connsiteX99" fmla="*/ 0 w 10000"/>
                    <a:gd name="connsiteY99" fmla="*/ 1664 h 10000"/>
                    <a:gd name="connsiteX100" fmla="*/ 0 w 10000"/>
                    <a:gd name="connsiteY100" fmla="*/ 5206 h 10000"/>
                    <a:gd name="connsiteX101" fmla="*/ 0 w 10000"/>
                    <a:gd name="connsiteY101" fmla="*/ 5206 h 10000"/>
                    <a:gd name="connsiteX102" fmla="*/ 36 w 10000"/>
                    <a:gd name="connsiteY102" fmla="*/ 5240 h 10000"/>
                    <a:gd name="connsiteX103" fmla="*/ 68 w 10000"/>
                    <a:gd name="connsiteY103" fmla="*/ 5257 h 10000"/>
                    <a:gd name="connsiteX104" fmla="*/ 111 w 10000"/>
                    <a:gd name="connsiteY104" fmla="*/ 5265 h 10000"/>
                    <a:gd name="connsiteX105" fmla="*/ 163 w 10000"/>
                    <a:gd name="connsiteY105" fmla="*/ 5253 h 10000"/>
                    <a:gd name="connsiteX106" fmla="*/ 206 w 10000"/>
                    <a:gd name="connsiteY106" fmla="*/ 5232 h 10000"/>
                    <a:gd name="connsiteX107" fmla="*/ 248 w 10000"/>
                    <a:gd name="connsiteY107" fmla="*/ 5202 h 10000"/>
                    <a:gd name="connsiteX108" fmla="*/ 290 w 10000"/>
                    <a:gd name="connsiteY108" fmla="*/ 5152 h 10000"/>
                    <a:gd name="connsiteX109" fmla="*/ 332 w 10000"/>
                    <a:gd name="connsiteY109" fmla="*/ 5088 h 10000"/>
                    <a:gd name="connsiteX110" fmla="*/ 332 w 10000"/>
                    <a:gd name="connsiteY110" fmla="*/ 5088 h 10000"/>
                    <a:gd name="connsiteX111" fmla="*/ 369 w 10000"/>
                    <a:gd name="connsiteY111" fmla="*/ 5038 h 10000"/>
                    <a:gd name="connsiteX112" fmla="*/ 413 w 10000"/>
                    <a:gd name="connsiteY112" fmla="*/ 4983 h 10000"/>
                    <a:gd name="connsiteX113" fmla="*/ 472 w 10000"/>
                    <a:gd name="connsiteY113" fmla="*/ 4920 h 10000"/>
                    <a:gd name="connsiteX114" fmla="*/ 516 w 10000"/>
                    <a:gd name="connsiteY114" fmla="*/ 4886 h 10000"/>
                    <a:gd name="connsiteX115" fmla="*/ 556 w 10000"/>
                    <a:gd name="connsiteY115" fmla="*/ 4857 h 10000"/>
                    <a:gd name="connsiteX116" fmla="*/ 601 w 10000"/>
                    <a:gd name="connsiteY116" fmla="*/ 4832 h 10000"/>
                    <a:gd name="connsiteX117" fmla="*/ 659 w 10000"/>
                    <a:gd name="connsiteY117" fmla="*/ 4806 h 10000"/>
                    <a:gd name="connsiteX118" fmla="*/ 723 w 10000"/>
                    <a:gd name="connsiteY118" fmla="*/ 4781 h 10000"/>
                    <a:gd name="connsiteX119" fmla="*/ 782 w 10000"/>
                    <a:gd name="connsiteY119" fmla="*/ 4768 h 10000"/>
                    <a:gd name="connsiteX120" fmla="*/ 851 w 10000"/>
                    <a:gd name="connsiteY120" fmla="*/ 4756 h 10000"/>
                    <a:gd name="connsiteX121" fmla="*/ 931 w 10000"/>
                    <a:gd name="connsiteY121" fmla="*/ 4747 h 10000"/>
                    <a:gd name="connsiteX122" fmla="*/ 931 w 10000"/>
                    <a:gd name="connsiteY122" fmla="*/ 4747 h 10000"/>
                    <a:gd name="connsiteX123" fmla="*/ 1019 w 10000"/>
                    <a:gd name="connsiteY123" fmla="*/ 4756 h 10000"/>
                    <a:gd name="connsiteX124" fmla="*/ 1101 w 10000"/>
                    <a:gd name="connsiteY124" fmla="*/ 4773 h 10000"/>
                    <a:gd name="connsiteX125" fmla="*/ 1186 w 10000"/>
                    <a:gd name="connsiteY125" fmla="*/ 4794 h 10000"/>
                    <a:gd name="connsiteX126" fmla="*/ 1259 w 10000"/>
                    <a:gd name="connsiteY126" fmla="*/ 4832 h 10000"/>
                    <a:gd name="connsiteX127" fmla="*/ 1339 w 10000"/>
                    <a:gd name="connsiteY127" fmla="*/ 4869 h 10000"/>
                    <a:gd name="connsiteX128" fmla="*/ 1408 w 10000"/>
                    <a:gd name="connsiteY128" fmla="*/ 4920 h 10000"/>
                    <a:gd name="connsiteX129" fmla="*/ 1478 w 10000"/>
                    <a:gd name="connsiteY129" fmla="*/ 4975 h 10000"/>
                    <a:gd name="connsiteX130" fmla="*/ 1533 w 10000"/>
                    <a:gd name="connsiteY130" fmla="*/ 5034 h 10000"/>
                    <a:gd name="connsiteX131" fmla="*/ 1588 w 10000"/>
                    <a:gd name="connsiteY131" fmla="*/ 5101 h 10000"/>
                    <a:gd name="connsiteX132" fmla="*/ 1635 w 10000"/>
                    <a:gd name="connsiteY132" fmla="*/ 5177 h 10000"/>
                    <a:gd name="connsiteX133" fmla="*/ 1685 w 10000"/>
                    <a:gd name="connsiteY133" fmla="*/ 5257 h 10000"/>
                    <a:gd name="connsiteX134" fmla="*/ 1718 w 10000"/>
                    <a:gd name="connsiteY134" fmla="*/ 5341 h 10000"/>
                    <a:gd name="connsiteX135" fmla="*/ 1747 w 10000"/>
                    <a:gd name="connsiteY135" fmla="*/ 5430 h 10000"/>
                    <a:gd name="connsiteX136" fmla="*/ 1768 w 10000"/>
                    <a:gd name="connsiteY136" fmla="*/ 5522 h 10000"/>
                    <a:gd name="connsiteX137" fmla="*/ 1782 w 10000"/>
                    <a:gd name="connsiteY137" fmla="*/ 5619 h 10000"/>
                    <a:gd name="connsiteX138" fmla="*/ 1787 w 10000"/>
                    <a:gd name="connsiteY138" fmla="*/ 5720 h 10000"/>
                    <a:gd name="connsiteX139" fmla="*/ 1787 w 10000"/>
                    <a:gd name="connsiteY139" fmla="*/ 5720 h 10000"/>
                    <a:gd name="connsiteX140" fmla="*/ 1782 w 10000"/>
                    <a:gd name="connsiteY140" fmla="*/ 5817 h 10000"/>
                    <a:gd name="connsiteX141" fmla="*/ 1768 w 10000"/>
                    <a:gd name="connsiteY141" fmla="*/ 5914 h 10000"/>
                    <a:gd name="connsiteX142" fmla="*/ 1747 w 10000"/>
                    <a:gd name="connsiteY142" fmla="*/ 6007 h 10000"/>
                    <a:gd name="connsiteX143" fmla="*/ 1718 w 10000"/>
                    <a:gd name="connsiteY143" fmla="*/ 6095 h 10000"/>
                    <a:gd name="connsiteX144" fmla="*/ 1685 w 10000"/>
                    <a:gd name="connsiteY144" fmla="*/ 6179 h 10000"/>
                    <a:gd name="connsiteX145" fmla="*/ 1635 w 10000"/>
                    <a:gd name="connsiteY145" fmla="*/ 6259 h 10000"/>
                    <a:gd name="connsiteX146" fmla="*/ 1588 w 10000"/>
                    <a:gd name="connsiteY146" fmla="*/ 6335 h 10000"/>
                    <a:gd name="connsiteX147" fmla="*/ 1533 w 10000"/>
                    <a:gd name="connsiteY147" fmla="*/ 6398 h 10000"/>
                    <a:gd name="connsiteX148" fmla="*/ 1478 w 10000"/>
                    <a:gd name="connsiteY148" fmla="*/ 6462 h 10000"/>
                    <a:gd name="connsiteX149" fmla="*/ 1408 w 10000"/>
                    <a:gd name="connsiteY149" fmla="*/ 6516 h 10000"/>
                    <a:gd name="connsiteX150" fmla="*/ 1339 w 10000"/>
                    <a:gd name="connsiteY150" fmla="*/ 6567 h 10000"/>
                    <a:gd name="connsiteX151" fmla="*/ 1259 w 10000"/>
                    <a:gd name="connsiteY151" fmla="*/ 6605 h 10000"/>
                    <a:gd name="connsiteX152" fmla="*/ 1186 w 10000"/>
                    <a:gd name="connsiteY152" fmla="*/ 6643 h 10000"/>
                    <a:gd name="connsiteX153" fmla="*/ 1101 w 10000"/>
                    <a:gd name="connsiteY153" fmla="*/ 6664 h 10000"/>
                    <a:gd name="connsiteX154" fmla="*/ 1019 w 10000"/>
                    <a:gd name="connsiteY154" fmla="*/ 6681 h 10000"/>
                    <a:gd name="connsiteX155" fmla="*/ 931 w 10000"/>
                    <a:gd name="connsiteY155" fmla="*/ 6681 h 10000"/>
                    <a:gd name="connsiteX156" fmla="*/ 931 w 10000"/>
                    <a:gd name="connsiteY156" fmla="*/ 6681 h 10000"/>
                    <a:gd name="connsiteX157" fmla="*/ 851 w 10000"/>
                    <a:gd name="connsiteY157" fmla="*/ 6681 h 10000"/>
                    <a:gd name="connsiteX158" fmla="*/ 782 w 10000"/>
                    <a:gd name="connsiteY158" fmla="*/ 6668 h 10000"/>
                    <a:gd name="connsiteX159" fmla="*/ 723 w 10000"/>
                    <a:gd name="connsiteY159" fmla="*/ 6651 h 10000"/>
                    <a:gd name="connsiteX160" fmla="*/ 659 w 10000"/>
                    <a:gd name="connsiteY160" fmla="*/ 6630 h 10000"/>
                    <a:gd name="connsiteX161" fmla="*/ 601 w 10000"/>
                    <a:gd name="connsiteY161" fmla="*/ 6605 h 10000"/>
                    <a:gd name="connsiteX162" fmla="*/ 556 w 10000"/>
                    <a:gd name="connsiteY162" fmla="*/ 6575 h 10000"/>
                    <a:gd name="connsiteX163" fmla="*/ 516 w 10000"/>
                    <a:gd name="connsiteY163" fmla="*/ 6550 h 10000"/>
                    <a:gd name="connsiteX164" fmla="*/ 472 w 10000"/>
                    <a:gd name="connsiteY164" fmla="*/ 6516 h 10000"/>
                    <a:gd name="connsiteX165" fmla="*/ 413 w 10000"/>
                    <a:gd name="connsiteY165" fmla="*/ 6453 h 10000"/>
                    <a:gd name="connsiteX166" fmla="*/ 369 w 10000"/>
                    <a:gd name="connsiteY166" fmla="*/ 6398 h 10000"/>
                    <a:gd name="connsiteX167" fmla="*/ 332 w 10000"/>
                    <a:gd name="connsiteY167" fmla="*/ 6348 h 10000"/>
                    <a:gd name="connsiteX168" fmla="*/ 332 w 10000"/>
                    <a:gd name="connsiteY168" fmla="*/ 6348 h 10000"/>
                    <a:gd name="connsiteX169" fmla="*/ 290 w 10000"/>
                    <a:gd name="connsiteY169" fmla="*/ 6285 h 10000"/>
                    <a:gd name="connsiteX170" fmla="*/ 248 w 10000"/>
                    <a:gd name="connsiteY170" fmla="*/ 6234 h 10000"/>
                    <a:gd name="connsiteX171" fmla="*/ 206 w 10000"/>
                    <a:gd name="connsiteY171" fmla="*/ 6205 h 10000"/>
                    <a:gd name="connsiteX172" fmla="*/ 163 w 10000"/>
                    <a:gd name="connsiteY172" fmla="*/ 6179 h 10000"/>
                    <a:gd name="connsiteX173" fmla="*/ 111 w 10000"/>
                    <a:gd name="connsiteY173" fmla="*/ 6171 h 10000"/>
                    <a:gd name="connsiteX174" fmla="*/ 68 w 10000"/>
                    <a:gd name="connsiteY174" fmla="*/ 6179 h 10000"/>
                    <a:gd name="connsiteX175" fmla="*/ 36 w 10000"/>
                    <a:gd name="connsiteY175" fmla="*/ 6196 h 10000"/>
                    <a:gd name="connsiteX176" fmla="*/ 0 w 10000"/>
                    <a:gd name="connsiteY176" fmla="*/ 6230 h 10000"/>
                    <a:gd name="connsiteX177" fmla="*/ 0 w 10000"/>
                    <a:gd name="connsiteY177" fmla="*/ 10000 h 10000"/>
                    <a:gd name="connsiteX178" fmla="*/ 9166 w 10000"/>
                    <a:gd name="connsiteY178"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166 w 10000"/>
                    <a:gd name="connsiteY4" fmla="*/ 1664 h 10000"/>
                    <a:gd name="connsiteX5" fmla="*/ 5210 w 10000"/>
                    <a:gd name="connsiteY5" fmla="*/ 1664 h 10000"/>
                    <a:gd name="connsiteX6" fmla="*/ 5210 w 10000"/>
                    <a:gd name="connsiteY6" fmla="*/ 1664 h 10000"/>
                    <a:gd name="connsiteX7" fmla="*/ 5154 w 10000"/>
                    <a:gd name="connsiteY7" fmla="*/ 1664 h 10000"/>
                    <a:gd name="connsiteX8" fmla="*/ 5103 w 10000"/>
                    <a:gd name="connsiteY8" fmla="*/ 1655 h 10000"/>
                    <a:gd name="connsiteX9" fmla="*/ 5063 w 10000"/>
                    <a:gd name="connsiteY9" fmla="*/ 1643 h 10000"/>
                    <a:gd name="connsiteX10" fmla="*/ 5031 w 10000"/>
                    <a:gd name="connsiteY10" fmla="*/ 1626 h 10000"/>
                    <a:gd name="connsiteX11" fmla="*/ 5002 w 10000"/>
                    <a:gd name="connsiteY11" fmla="*/ 1605 h 10000"/>
                    <a:gd name="connsiteX12" fmla="*/ 4977 w 10000"/>
                    <a:gd name="connsiteY12" fmla="*/ 1588 h 10000"/>
                    <a:gd name="connsiteX13" fmla="*/ 4965 w 10000"/>
                    <a:gd name="connsiteY13" fmla="*/ 1563 h 10000"/>
                    <a:gd name="connsiteX14" fmla="*/ 4961 w 10000"/>
                    <a:gd name="connsiteY14" fmla="*/ 1537 h 10000"/>
                    <a:gd name="connsiteX15" fmla="*/ 4961 w 10000"/>
                    <a:gd name="connsiteY15" fmla="*/ 1512 h 10000"/>
                    <a:gd name="connsiteX16" fmla="*/ 4965 w 10000"/>
                    <a:gd name="connsiteY16" fmla="*/ 1479 h 10000"/>
                    <a:gd name="connsiteX17" fmla="*/ 4977 w 10000"/>
                    <a:gd name="connsiteY17" fmla="*/ 1453 h 10000"/>
                    <a:gd name="connsiteX18" fmla="*/ 5002 w 10000"/>
                    <a:gd name="connsiteY18" fmla="*/ 1424 h 10000"/>
                    <a:gd name="connsiteX19" fmla="*/ 5031 w 10000"/>
                    <a:gd name="connsiteY19" fmla="*/ 1398 h 10000"/>
                    <a:gd name="connsiteX20" fmla="*/ 5063 w 10000"/>
                    <a:gd name="connsiteY20" fmla="*/ 1373 h 10000"/>
                    <a:gd name="connsiteX21" fmla="*/ 5103 w 10000"/>
                    <a:gd name="connsiteY21" fmla="*/ 1344 h 10000"/>
                    <a:gd name="connsiteX22" fmla="*/ 5154 w 10000"/>
                    <a:gd name="connsiteY22" fmla="*/ 1323 h 10000"/>
                    <a:gd name="connsiteX23" fmla="*/ 5154 w 10000"/>
                    <a:gd name="connsiteY23" fmla="*/ 1323 h 10000"/>
                    <a:gd name="connsiteX24" fmla="*/ 5210 w 10000"/>
                    <a:gd name="connsiteY24" fmla="*/ 1293 h 10000"/>
                    <a:gd name="connsiteX25" fmla="*/ 5271 w 10000"/>
                    <a:gd name="connsiteY25" fmla="*/ 1247 h 10000"/>
                    <a:gd name="connsiteX26" fmla="*/ 5341 w 10000"/>
                    <a:gd name="connsiteY26" fmla="*/ 1192 h 10000"/>
                    <a:gd name="connsiteX27" fmla="*/ 5374 w 10000"/>
                    <a:gd name="connsiteY27" fmla="*/ 1158 h 10000"/>
                    <a:gd name="connsiteX28" fmla="*/ 5411 w 10000"/>
                    <a:gd name="connsiteY28" fmla="*/ 1116 h 10000"/>
                    <a:gd name="connsiteX29" fmla="*/ 5438 w 10000"/>
                    <a:gd name="connsiteY29" fmla="*/ 1070 h 10000"/>
                    <a:gd name="connsiteX30" fmla="*/ 5465 w 10000"/>
                    <a:gd name="connsiteY30" fmla="*/ 1019 h 10000"/>
                    <a:gd name="connsiteX31" fmla="*/ 5495 w 10000"/>
                    <a:gd name="connsiteY31" fmla="*/ 969 h 10000"/>
                    <a:gd name="connsiteX32" fmla="*/ 5507 w 10000"/>
                    <a:gd name="connsiteY32" fmla="*/ 906 h 10000"/>
                    <a:gd name="connsiteX33" fmla="*/ 5521 w 10000"/>
                    <a:gd name="connsiteY33" fmla="*/ 842 h 10000"/>
                    <a:gd name="connsiteX34" fmla="*/ 5525 w 10000"/>
                    <a:gd name="connsiteY34" fmla="*/ 775 h 10000"/>
                    <a:gd name="connsiteX35" fmla="*/ 5525 w 10000"/>
                    <a:gd name="connsiteY35" fmla="*/ 775 h 10000"/>
                    <a:gd name="connsiteX36" fmla="*/ 5521 w 10000"/>
                    <a:gd name="connsiteY36" fmla="*/ 699 h 10000"/>
                    <a:gd name="connsiteX37" fmla="*/ 5499 w 10000"/>
                    <a:gd name="connsiteY37" fmla="*/ 619 h 10000"/>
                    <a:gd name="connsiteX38" fmla="*/ 5481 w 10000"/>
                    <a:gd name="connsiteY38" fmla="*/ 548 h 10000"/>
                    <a:gd name="connsiteX39" fmla="*/ 5438 w 10000"/>
                    <a:gd name="connsiteY39" fmla="*/ 472 h 10000"/>
                    <a:gd name="connsiteX40" fmla="*/ 5396 w 10000"/>
                    <a:gd name="connsiteY40" fmla="*/ 409 h 10000"/>
                    <a:gd name="connsiteX41" fmla="*/ 5341 w 10000"/>
                    <a:gd name="connsiteY41" fmla="*/ 341 h 10000"/>
                    <a:gd name="connsiteX42" fmla="*/ 5283 w 10000"/>
                    <a:gd name="connsiteY42" fmla="*/ 282 h 10000"/>
                    <a:gd name="connsiteX43" fmla="*/ 5214 w 10000"/>
                    <a:gd name="connsiteY43" fmla="*/ 227 h 10000"/>
                    <a:gd name="connsiteX44" fmla="*/ 5142 w 10000"/>
                    <a:gd name="connsiteY44" fmla="*/ 177 h 10000"/>
                    <a:gd name="connsiteX45" fmla="*/ 5058 w 10000"/>
                    <a:gd name="connsiteY45" fmla="*/ 135 h 10000"/>
                    <a:gd name="connsiteX46" fmla="*/ 4965 w 10000"/>
                    <a:gd name="connsiteY46" fmla="*/ 97 h 10000"/>
                    <a:gd name="connsiteX47" fmla="*/ 4876 w 10000"/>
                    <a:gd name="connsiteY47" fmla="*/ 63 h 10000"/>
                    <a:gd name="connsiteX48" fmla="*/ 4778 w 10000"/>
                    <a:gd name="connsiteY48" fmla="*/ 38 h 10000"/>
                    <a:gd name="connsiteX49" fmla="*/ 4674 w 10000"/>
                    <a:gd name="connsiteY49" fmla="*/ 13 h 10000"/>
                    <a:gd name="connsiteX50" fmla="*/ 4569 w 10000"/>
                    <a:gd name="connsiteY50" fmla="*/ 8 h 10000"/>
                    <a:gd name="connsiteX51" fmla="*/ 4460 w 10000"/>
                    <a:gd name="connsiteY51" fmla="*/ 0 h 10000"/>
                    <a:gd name="connsiteX52" fmla="*/ 4460 w 10000"/>
                    <a:gd name="connsiteY52" fmla="*/ 0 h 10000"/>
                    <a:gd name="connsiteX53" fmla="*/ 4350 w 10000"/>
                    <a:gd name="connsiteY53" fmla="*/ 8 h 10000"/>
                    <a:gd name="connsiteX54" fmla="*/ 4246 w 10000"/>
                    <a:gd name="connsiteY54" fmla="*/ 13 h 10000"/>
                    <a:gd name="connsiteX55" fmla="*/ 4141 w 10000"/>
                    <a:gd name="connsiteY55" fmla="*/ 38 h 10000"/>
                    <a:gd name="connsiteX56" fmla="*/ 4042 w 10000"/>
                    <a:gd name="connsiteY56" fmla="*/ 63 h 10000"/>
                    <a:gd name="connsiteX57" fmla="*/ 3955 w 10000"/>
                    <a:gd name="connsiteY57" fmla="*/ 97 h 10000"/>
                    <a:gd name="connsiteX58" fmla="*/ 3865 w 10000"/>
                    <a:gd name="connsiteY58" fmla="*/ 135 h 10000"/>
                    <a:gd name="connsiteX59" fmla="*/ 3783 w 10000"/>
                    <a:gd name="connsiteY59" fmla="*/ 177 h 10000"/>
                    <a:gd name="connsiteX60" fmla="*/ 3712 w 10000"/>
                    <a:gd name="connsiteY60" fmla="*/ 227 h 10000"/>
                    <a:gd name="connsiteX61" fmla="*/ 3647 w 10000"/>
                    <a:gd name="connsiteY61" fmla="*/ 282 h 10000"/>
                    <a:gd name="connsiteX62" fmla="*/ 3580 w 10000"/>
                    <a:gd name="connsiteY62" fmla="*/ 341 h 10000"/>
                    <a:gd name="connsiteX63" fmla="*/ 3524 w 10000"/>
                    <a:gd name="connsiteY63" fmla="*/ 409 h 10000"/>
                    <a:gd name="connsiteX64" fmla="*/ 3484 w 10000"/>
                    <a:gd name="connsiteY64" fmla="*/ 472 h 10000"/>
                    <a:gd name="connsiteX65" fmla="*/ 3452 w 10000"/>
                    <a:gd name="connsiteY65" fmla="*/ 548 h 10000"/>
                    <a:gd name="connsiteX66" fmla="*/ 3424 w 10000"/>
                    <a:gd name="connsiteY66" fmla="*/ 619 h 10000"/>
                    <a:gd name="connsiteX67" fmla="*/ 3400 w 10000"/>
                    <a:gd name="connsiteY67" fmla="*/ 699 h 10000"/>
                    <a:gd name="connsiteX68" fmla="*/ 3400 w 10000"/>
                    <a:gd name="connsiteY68" fmla="*/ 775 h 10000"/>
                    <a:gd name="connsiteX69" fmla="*/ 3400 w 10000"/>
                    <a:gd name="connsiteY69" fmla="*/ 775 h 10000"/>
                    <a:gd name="connsiteX70" fmla="*/ 3400 w 10000"/>
                    <a:gd name="connsiteY70" fmla="*/ 842 h 10000"/>
                    <a:gd name="connsiteX71" fmla="*/ 3415 w 10000"/>
                    <a:gd name="connsiteY71" fmla="*/ 906 h 10000"/>
                    <a:gd name="connsiteX72" fmla="*/ 3439 w 10000"/>
                    <a:gd name="connsiteY72" fmla="*/ 969 h 10000"/>
                    <a:gd name="connsiteX73" fmla="*/ 3456 w 10000"/>
                    <a:gd name="connsiteY73" fmla="*/ 1019 h 10000"/>
                    <a:gd name="connsiteX74" fmla="*/ 3484 w 10000"/>
                    <a:gd name="connsiteY74" fmla="*/ 1070 h 10000"/>
                    <a:gd name="connsiteX75" fmla="*/ 3519 w 10000"/>
                    <a:gd name="connsiteY75" fmla="*/ 1116 h 10000"/>
                    <a:gd name="connsiteX76" fmla="*/ 3547 w 10000"/>
                    <a:gd name="connsiteY76" fmla="*/ 1158 h 10000"/>
                    <a:gd name="connsiteX77" fmla="*/ 3590 w 10000"/>
                    <a:gd name="connsiteY77" fmla="*/ 1192 h 10000"/>
                    <a:gd name="connsiteX78" fmla="*/ 3651 w 10000"/>
                    <a:gd name="connsiteY78" fmla="*/ 1247 h 10000"/>
                    <a:gd name="connsiteX79" fmla="*/ 3712 w 10000"/>
                    <a:gd name="connsiteY79" fmla="*/ 1293 h 10000"/>
                    <a:gd name="connsiteX80" fmla="*/ 3769 w 10000"/>
                    <a:gd name="connsiteY80" fmla="*/ 1323 h 10000"/>
                    <a:gd name="connsiteX81" fmla="*/ 3769 w 10000"/>
                    <a:gd name="connsiteY81" fmla="*/ 1323 h 10000"/>
                    <a:gd name="connsiteX82" fmla="*/ 3814 w 10000"/>
                    <a:gd name="connsiteY82" fmla="*/ 1344 h 10000"/>
                    <a:gd name="connsiteX83" fmla="*/ 3857 w 10000"/>
                    <a:gd name="connsiteY83" fmla="*/ 1373 h 10000"/>
                    <a:gd name="connsiteX84" fmla="*/ 3888 w 10000"/>
                    <a:gd name="connsiteY84" fmla="*/ 1398 h 10000"/>
                    <a:gd name="connsiteX85" fmla="*/ 3919 w 10000"/>
                    <a:gd name="connsiteY85" fmla="*/ 1424 h 10000"/>
                    <a:gd name="connsiteX86" fmla="*/ 3942 w 10000"/>
                    <a:gd name="connsiteY86" fmla="*/ 1453 h 10000"/>
                    <a:gd name="connsiteX87" fmla="*/ 3955 w 10000"/>
                    <a:gd name="connsiteY87" fmla="*/ 1479 h 10000"/>
                    <a:gd name="connsiteX88" fmla="*/ 3959 w 10000"/>
                    <a:gd name="connsiteY88" fmla="*/ 1512 h 10000"/>
                    <a:gd name="connsiteX89" fmla="*/ 3959 w 10000"/>
                    <a:gd name="connsiteY89" fmla="*/ 1537 h 10000"/>
                    <a:gd name="connsiteX90" fmla="*/ 3955 w 10000"/>
                    <a:gd name="connsiteY90" fmla="*/ 1563 h 10000"/>
                    <a:gd name="connsiteX91" fmla="*/ 3942 w 10000"/>
                    <a:gd name="connsiteY91" fmla="*/ 1588 h 10000"/>
                    <a:gd name="connsiteX92" fmla="*/ 3919 w 10000"/>
                    <a:gd name="connsiteY92" fmla="*/ 1605 h 10000"/>
                    <a:gd name="connsiteX93" fmla="*/ 3888 w 10000"/>
                    <a:gd name="connsiteY93" fmla="*/ 1626 h 10000"/>
                    <a:gd name="connsiteX94" fmla="*/ 3857 w 10000"/>
                    <a:gd name="connsiteY94" fmla="*/ 1643 h 10000"/>
                    <a:gd name="connsiteX95" fmla="*/ 3814 w 10000"/>
                    <a:gd name="connsiteY95" fmla="*/ 1655 h 10000"/>
                    <a:gd name="connsiteX96" fmla="*/ 3769 w 10000"/>
                    <a:gd name="connsiteY96" fmla="*/ 1664 h 10000"/>
                    <a:gd name="connsiteX97" fmla="*/ 3712 w 10000"/>
                    <a:gd name="connsiteY97" fmla="*/ 1664 h 10000"/>
                    <a:gd name="connsiteX98" fmla="*/ 0 w 10000"/>
                    <a:gd name="connsiteY98" fmla="*/ 1664 h 10000"/>
                    <a:gd name="connsiteX99" fmla="*/ 0 w 10000"/>
                    <a:gd name="connsiteY99" fmla="*/ 5206 h 10000"/>
                    <a:gd name="connsiteX100" fmla="*/ 0 w 10000"/>
                    <a:gd name="connsiteY100" fmla="*/ 5206 h 10000"/>
                    <a:gd name="connsiteX101" fmla="*/ 36 w 10000"/>
                    <a:gd name="connsiteY101" fmla="*/ 5240 h 10000"/>
                    <a:gd name="connsiteX102" fmla="*/ 68 w 10000"/>
                    <a:gd name="connsiteY102" fmla="*/ 5257 h 10000"/>
                    <a:gd name="connsiteX103" fmla="*/ 111 w 10000"/>
                    <a:gd name="connsiteY103" fmla="*/ 5265 h 10000"/>
                    <a:gd name="connsiteX104" fmla="*/ 163 w 10000"/>
                    <a:gd name="connsiteY104" fmla="*/ 5253 h 10000"/>
                    <a:gd name="connsiteX105" fmla="*/ 206 w 10000"/>
                    <a:gd name="connsiteY105" fmla="*/ 5232 h 10000"/>
                    <a:gd name="connsiteX106" fmla="*/ 248 w 10000"/>
                    <a:gd name="connsiteY106" fmla="*/ 5202 h 10000"/>
                    <a:gd name="connsiteX107" fmla="*/ 290 w 10000"/>
                    <a:gd name="connsiteY107" fmla="*/ 5152 h 10000"/>
                    <a:gd name="connsiteX108" fmla="*/ 332 w 10000"/>
                    <a:gd name="connsiteY108" fmla="*/ 5088 h 10000"/>
                    <a:gd name="connsiteX109" fmla="*/ 332 w 10000"/>
                    <a:gd name="connsiteY109" fmla="*/ 5088 h 10000"/>
                    <a:gd name="connsiteX110" fmla="*/ 369 w 10000"/>
                    <a:gd name="connsiteY110" fmla="*/ 5038 h 10000"/>
                    <a:gd name="connsiteX111" fmla="*/ 413 w 10000"/>
                    <a:gd name="connsiteY111" fmla="*/ 4983 h 10000"/>
                    <a:gd name="connsiteX112" fmla="*/ 472 w 10000"/>
                    <a:gd name="connsiteY112" fmla="*/ 4920 h 10000"/>
                    <a:gd name="connsiteX113" fmla="*/ 516 w 10000"/>
                    <a:gd name="connsiteY113" fmla="*/ 4886 h 10000"/>
                    <a:gd name="connsiteX114" fmla="*/ 556 w 10000"/>
                    <a:gd name="connsiteY114" fmla="*/ 4857 h 10000"/>
                    <a:gd name="connsiteX115" fmla="*/ 601 w 10000"/>
                    <a:gd name="connsiteY115" fmla="*/ 4832 h 10000"/>
                    <a:gd name="connsiteX116" fmla="*/ 659 w 10000"/>
                    <a:gd name="connsiteY116" fmla="*/ 4806 h 10000"/>
                    <a:gd name="connsiteX117" fmla="*/ 723 w 10000"/>
                    <a:gd name="connsiteY117" fmla="*/ 4781 h 10000"/>
                    <a:gd name="connsiteX118" fmla="*/ 782 w 10000"/>
                    <a:gd name="connsiteY118" fmla="*/ 4768 h 10000"/>
                    <a:gd name="connsiteX119" fmla="*/ 851 w 10000"/>
                    <a:gd name="connsiteY119" fmla="*/ 4756 h 10000"/>
                    <a:gd name="connsiteX120" fmla="*/ 931 w 10000"/>
                    <a:gd name="connsiteY120" fmla="*/ 4747 h 10000"/>
                    <a:gd name="connsiteX121" fmla="*/ 931 w 10000"/>
                    <a:gd name="connsiteY121" fmla="*/ 4747 h 10000"/>
                    <a:gd name="connsiteX122" fmla="*/ 1019 w 10000"/>
                    <a:gd name="connsiteY122" fmla="*/ 4756 h 10000"/>
                    <a:gd name="connsiteX123" fmla="*/ 1101 w 10000"/>
                    <a:gd name="connsiteY123" fmla="*/ 4773 h 10000"/>
                    <a:gd name="connsiteX124" fmla="*/ 1186 w 10000"/>
                    <a:gd name="connsiteY124" fmla="*/ 4794 h 10000"/>
                    <a:gd name="connsiteX125" fmla="*/ 1259 w 10000"/>
                    <a:gd name="connsiteY125" fmla="*/ 4832 h 10000"/>
                    <a:gd name="connsiteX126" fmla="*/ 1339 w 10000"/>
                    <a:gd name="connsiteY126" fmla="*/ 4869 h 10000"/>
                    <a:gd name="connsiteX127" fmla="*/ 1408 w 10000"/>
                    <a:gd name="connsiteY127" fmla="*/ 4920 h 10000"/>
                    <a:gd name="connsiteX128" fmla="*/ 1478 w 10000"/>
                    <a:gd name="connsiteY128" fmla="*/ 4975 h 10000"/>
                    <a:gd name="connsiteX129" fmla="*/ 1533 w 10000"/>
                    <a:gd name="connsiteY129" fmla="*/ 5034 h 10000"/>
                    <a:gd name="connsiteX130" fmla="*/ 1588 w 10000"/>
                    <a:gd name="connsiteY130" fmla="*/ 5101 h 10000"/>
                    <a:gd name="connsiteX131" fmla="*/ 1635 w 10000"/>
                    <a:gd name="connsiteY131" fmla="*/ 5177 h 10000"/>
                    <a:gd name="connsiteX132" fmla="*/ 1685 w 10000"/>
                    <a:gd name="connsiteY132" fmla="*/ 5257 h 10000"/>
                    <a:gd name="connsiteX133" fmla="*/ 1718 w 10000"/>
                    <a:gd name="connsiteY133" fmla="*/ 5341 h 10000"/>
                    <a:gd name="connsiteX134" fmla="*/ 1747 w 10000"/>
                    <a:gd name="connsiteY134" fmla="*/ 5430 h 10000"/>
                    <a:gd name="connsiteX135" fmla="*/ 1768 w 10000"/>
                    <a:gd name="connsiteY135" fmla="*/ 5522 h 10000"/>
                    <a:gd name="connsiteX136" fmla="*/ 1782 w 10000"/>
                    <a:gd name="connsiteY136" fmla="*/ 5619 h 10000"/>
                    <a:gd name="connsiteX137" fmla="*/ 1787 w 10000"/>
                    <a:gd name="connsiteY137" fmla="*/ 5720 h 10000"/>
                    <a:gd name="connsiteX138" fmla="*/ 1787 w 10000"/>
                    <a:gd name="connsiteY138" fmla="*/ 5720 h 10000"/>
                    <a:gd name="connsiteX139" fmla="*/ 1782 w 10000"/>
                    <a:gd name="connsiteY139" fmla="*/ 5817 h 10000"/>
                    <a:gd name="connsiteX140" fmla="*/ 1768 w 10000"/>
                    <a:gd name="connsiteY140" fmla="*/ 5914 h 10000"/>
                    <a:gd name="connsiteX141" fmla="*/ 1747 w 10000"/>
                    <a:gd name="connsiteY141" fmla="*/ 6007 h 10000"/>
                    <a:gd name="connsiteX142" fmla="*/ 1718 w 10000"/>
                    <a:gd name="connsiteY142" fmla="*/ 6095 h 10000"/>
                    <a:gd name="connsiteX143" fmla="*/ 1685 w 10000"/>
                    <a:gd name="connsiteY143" fmla="*/ 6179 h 10000"/>
                    <a:gd name="connsiteX144" fmla="*/ 1635 w 10000"/>
                    <a:gd name="connsiteY144" fmla="*/ 6259 h 10000"/>
                    <a:gd name="connsiteX145" fmla="*/ 1588 w 10000"/>
                    <a:gd name="connsiteY145" fmla="*/ 6335 h 10000"/>
                    <a:gd name="connsiteX146" fmla="*/ 1533 w 10000"/>
                    <a:gd name="connsiteY146" fmla="*/ 6398 h 10000"/>
                    <a:gd name="connsiteX147" fmla="*/ 1478 w 10000"/>
                    <a:gd name="connsiteY147" fmla="*/ 6462 h 10000"/>
                    <a:gd name="connsiteX148" fmla="*/ 1408 w 10000"/>
                    <a:gd name="connsiteY148" fmla="*/ 6516 h 10000"/>
                    <a:gd name="connsiteX149" fmla="*/ 1339 w 10000"/>
                    <a:gd name="connsiteY149" fmla="*/ 6567 h 10000"/>
                    <a:gd name="connsiteX150" fmla="*/ 1259 w 10000"/>
                    <a:gd name="connsiteY150" fmla="*/ 6605 h 10000"/>
                    <a:gd name="connsiteX151" fmla="*/ 1186 w 10000"/>
                    <a:gd name="connsiteY151" fmla="*/ 6643 h 10000"/>
                    <a:gd name="connsiteX152" fmla="*/ 1101 w 10000"/>
                    <a:gd name="connsiteY152" fmla="*/ 6664 h 10000"/>
                    <a:gd name="connsiteX153" fmla="*/ 1019 w 10000"/>
                    <a:gd name="connsiteY153" fmla="*/ 6681 h 10000"/>
                    <a:gd name="connsiteX154" fmla="*/ 931 w 10000"/>
                    <a:gd name="connsiteY154" fmla="*/ 6681 h 10000"/>
                    <a:gd name="connsiteX155" fmla="*/ 931 w 10000"/>
                    <a:gd name="connsiteY155" fmla="*/ 6681 h 10000"/>
                    <a:gd name="connsiteX156" fmla="*/ 851 w 10000"/>
                    <a:gd name="connsiteY156" fmla="*/ 6681 h 10000"/>
                    <a:gd name="connsiteX157" fmla="*/ 782 w 10000"/>
                    <a:gd name="connsiteY157" fmla="*/ 6668 h 10000"/>
                    <a:gd name="connsiteX158" fmla="*/ 723 w 10000"/>
                    <a:gd name="connsiteY158" fmla="*/ 6651 h 10000"/>
                    <a:gd name="connsiteX159" fmla="*/ 659 w 10000"/>
                    <a:gd name="connsiteY159" fmla="*/ 6630 h 10000"/>
                    <a:gd name="connsiteX160" fmla="*/ 601 w 10000"/>
                    <a:gd name="connsiteY160" fmla="*/ 6605 h 10000"/>
                    <a:gd name="connsiteX161" fmla="*/ 556 w 10000"/>
                    <a:gd name="connsiteY161" fmla="*/ 6575 h 10000"/>
                    <a:gd name="connsiteX162" fmla="*/ 516 w 10000"/>
                    <a:gd name="connsiteY162" fmla="*/ 6550 h 10000"/>
                    <a:gd name="connsiteX163" fmla="*/ 472 w 10000"/>
                    <a:gd name="connsiteY163" fmla="*/ 6516 h 10000"/>
                    <a:gd name="connsiteX164" fmla="*/ 413 w 10000"/>
                    <a:gd name="connsiteY164" fmla="*/ 6453 h 10000"/>
                    <a:gd name="connsiteX165" fmla="*/ 369 w 10000"/>
                    <a:gd name="connsiteY165" fmla="*/ 6398 h 10000"/>
                    <a:gd name="connsiteX166" fmla="*/ 332 w 10000"/>
                    <a:gd name="connsiteY166" fmla="*/ 6348 h 10000"/>
                    <a:gd name="connsiteX167" fmla="*/ 332 w 10000"/>
                    <a:gd name="connsiteY167" fmla="*/ 6348 h 10000"/>
                    <a:gd name="connsiteX168" fmla="*/ 290 w 10000"/>
                    <a:gd name="connsiteY168" fmla="*/ 6285 h 10000"/>
                    <a:gd name="connsiteX169" fmla="*/ 248 w 10000"/>
                    <a:gd name="connsiteY169" fmla="*/ 6234 h 10000"/>
                    <a:gd name="connsiteX170" fmla="*/ 206 w 10000"/>
                    <a:gd name="connsiteY170" fmla="*/ 6205 h 10000"/>
                    <a:gd name="connsiteX171" fmla="*/ 163 w 10000"/>
                    <a:gd name="connsiteY171" fmla="*/ 6179 h 10000"/>
                    <a:gd name="connsiteX172" fmla="*/ 111 w 10000"/>
                    <a:gd name="connsiteY172" fmla="*/ 6171 h 10000"/>
                    <a:gd name="connsiteX173" fmla="*/ 68 w 10000"/>
                    <a:gd name="connsiteY173" fmla="*/ 6179 h 10000"/>
                    <a:gd name="connsiteX174" fmla="*/ 36 w 10000"/>
                    <a:gd name="connsiteY174" fmla="*/ 6196 h 10000"/>
                    <a:gd name="connsiteX175" fmla="*/ 0 w 10000"/>
                    <a:gd name="connsiteY175" fmla="*/ 6230 h 10000"/>
                    <a:gd name="connsiteX176" fmla="*/ 0 w 10000"/>
                    <a:gd name="connsiteY176" fmla="*/ 10000 h 10000"/>
                    <a:gd name="connsiteX177" fmla="*/ 9166 w 10000"/>
                    <a:gd name="connsiteY177" fmla="*/ 10000 h 10000"/>
                    <a:gd name="connsiteX0" fmla="*/ 9166 w 10000"/>
                    <a:gd name="connsiteY0" fmla="*/ 10000 h 10000"/>
                    <a:gd name="connsiteX1" fmla="*/ 9625 w 10000"/>
                    <a:gd name="connsiteY1" fmla="*/ 4987 h 10000"/>
                    <a:gd name="connsiteX2" fmla="*/ 9583 w 10000"/>
                    <a:gd name="connsiteY2" fmla="*/ 5038 h 10000"/>
                    <a:gd name="connsiteX3" fmla="*/ 9166 w 10000"/>
                    <a:gd name="connsiteY3" fmla="*/ 1664 h 10000"/>
                    <a:gd name="connsiteX4" fmla="*/ 5210 w 10000"/>
                    <a:gd name="connsiteY4" fmla="*/ 1664 h 10000"/>
                    <a:gd name="connsiteX5" fmla="*/ 5210 w 10000"/>
                    <a:gd name="connsiteY5" fmla="*/ 1664 h 10000"/>
                    <a:gd name="connsiteX6" fmla="*/ 5154 w 10000"/>
                    <a:gd name="connsiteY6" fmla="*/ 1664 h 10000"/>
                    <a:gd name="connsiteX7" fmla="*/ 5103 w 10000"/>
                    <a:gd name="connsiteY7" fmla="*/ 1655 h 10000"/>
                    <a:gd name="connsiteX8" fmla="*/ 5063 w 10000"/>
                    <a:gd name="connsiteY8" fmla="*/ 1643 h 10000"/>
                    <a:gd name="connsiteX9" fmla="*/ 5031 w 10000"/>
                    <a:gd name="connsiteY9" fmla="*/ 1626 h 10000"/>
                    <a:gd name="connsiteX10" fmla="*/ 5002 w 10000"/>
                    <a:gd name="connsiteY10" fmla="*/ 1605 h 10000"/>
                    <a:gd name="connsiteX11" fmla="*/ 4977 w 10000"/>
                    <a:gd name="connsiteY11" fmla="*/ 1588 h 10000"/>
                    <a:gd name="connsiteX12" fmla="*/ 4965 w 10000"/>
                    <a:gd name="connsiteY12" fmla="*/ 1563 h 10000"/>
                    <a:gd name="connsiteX13" fmla="*/ 4961 w 10000"/>
                    <a:gd name="connsiteY13" fmla="*/ 1537 h 10000"/>
                    <a:gd name="connsiteX14" fmla="*/ 4961 w 10000"/>
                    <a:gd name="connsiteY14" fmla="*/ 1512 h 10000"/>
                    <a:gd name="connsiteX15" fmla="*/ 4965 w 10000"/>
                    <a:gd name="connsiteY15" fmla="*/ 1479 h 10000"/>
                    <a:gd name="connsiteX16" fmla="*/ 4977 w 10000"/>
                    <a:gd name="connsiteY16" fmla="*/ 1453 h 10000"/>
                    <a:gd name="connsiteX17" fmla="*/ 5002 w 10000"/>
                    <a:gd name="connsiteY17" fmla="*/ 1424 h 10000"/>
                    <a:gd name="connsiteX18" fmla="*/ 5031 w 10000"/>
                    <a:gd name="connsiteY18" fmla="*/ 1398 h 10000"/>
                    <a:gd name="connsiteX19" fmla="*/ 5063 w 10000"/>
                    <a:gd name="connsiteY19" fmla="*/ 1373 h 10000"/>
                    <a:gd name="connsiteX20" fmla="*/ 5103 w 10000"/>
                    <a:gd name="connsiteY20" fmla="*/ 1344 h 10000"/>
                    <a:gd name="connsiteX21" fmla="*/ 5154 w 10000"/>
                    <a:gd name="connsiteY21" fmla="*/ 1323 h 10000"/>
                    <a:gd name="connsiteX22" fmla="*/ 5154 w 10000"/>
                    <a:gd name="connsiteY22" fmla="*/ 1323 h 10000"/>
                    <a:gd name="connsiteX23" fmla="*/ 5210 w 10000"/>
                    <a:gd name="connsiteY23" fmla="*/ 1293 h 10000"/>
                    <a:gd name="connsiteX24" fmla="*/ 5271 w 10000"/>
                    <a:gd name="connsiteY24" fmla="*/ 1247 h 10000"/>
                    <a:gd name="connsiteX25" fmla="*/ 5341 w 10000"/>
                    <a:gd name="connsiteY25" fmla="*/ 1192 h 10000"/>
                    <a:gd name="connsiteX26" fmla="*/ 5374 w 10000"/>
                    <a:gd name="connsiteY26" fmla="*/ 1158 h 10000"/>
                    <a:gd name="connsiteX27" fmla="*/ 5411 w 10000"/>
                    <a:gd name="connsiteY27" fmla="*/ 1116 h 10000"/>
                    <a:gd name="connsiteX28" fmla="*/ 5438 w 10000"/>
                    <a:gd name="connsiteY28" fmla="*/ 1070 h 10000"/>
                    <a:gd name="connsiteX29" fmla="*/ 5465 w 10000"/>
                    <a:gd name="connsiteY29" fmla="*/ 1019 h 10000"/>
                    <a:gd name="connsiteX30" fmla="*/ 5495 w 10000"/>
                    <a:gd name="connsiteY30" fmla="*/ 969 h 10000"/>
                    <a:gd name="connsiteX31" fmla="*/ 5507 w 10000"/>
                    <a:gd name="connsiteY31" fmla="*/ 906 h 10000"/>
                    <a:gd name="connsiteX32" fmla="*/ 5521 w 10000"/>
                    <a:gd name="connsiteY32" fmla="*/ 842 h 10000"/>
                    <a:gd name="connsiteX33" fmla="*/ 5525 w 10000"/>
                    <a:gd name="connsiteY33" fmla="*/ 775 h 10000"/>
                    <a:gd name="connsiteX34" fmla="*/ 5525 w 10000"/>
                    <a:gd name="connsiteY34" fmla="*/ 775 h 10000"/>
                    <a:gd name="connsiteX35" fmla="*/ 5521 w 10000"/>
                    <a:gd name="connsiteY35" fmla="*/ 699 h 10000"/>
                    <a:gd name="connsiteX36" fmla="*/ 5499 w 10000"/>
                    <a:gd name="connsiteY36" fmla="*/ 619 h 10000"/>
                    <a:gd name="connsiteX37" fmla="*/ 5481 w 10000"/>
                    <a:gd name="connsiteY37" fmla="*/ 548 h 10000"/>
                    <a:gd name="connsiteX38" fmla="*/ 5438 w 10000"/>
                    <a:gd name="connsiteY38" fmla="*/ 472 h 10000"/>
                    <a:gd name="connsiteX39" fmla="*/ 5396 w 10000"/>
                    <a:gd name="connsiteY39" fmla="*/ 409 h 10000"/>
                    <a:gd name="connsiteX40" fmla="*/ 5341 w 10000"/>
                    <a:gd name="connsiteY40" fmla="*/ 341 h 10000"/>
                    <a:gd name="connsiteX41" fmla="*/ 5283 w 10000"/>
                    <a:gd name="connsiteY41" fmla="*/ 282 h 10000"/>
                    <a:gd name="connsiteX42" fmla="*/ 5214 w 10000"/>
                    <a:gd name="connsiteY42" fmla="*/ 227 h 10000"/>
                    <a:gd name="connsiteX43" fmla="*/ 5142 w 10000"/>
                    <a:gd name="connsiteY43" fmla="*/ 177 h 10000"/>
                    <a:gd name="connsiteX44" fmla="*/ 5058 w 10000"/>
                    <a:gd name="connsiteY44" fmla="*/ 135 h 10000"/>
                    <a:gd name="connsiteX45" fmla="*/ 4965 w 10000"/>
                    <a:gd name="connsiteY45" fmla="*/ 97 h 10000"/>
                    <a:gd name="connsiteX46" fmla="*/ 4876 w 10000"/>
                    <a:gd name="connsiteY46" fmla="*/ 63 h 10000"/>
                    <a:gd name="connsiteX47" fmla="*/ 4778 w 10000"/>
                    <a:gd name="connsiteY47" fmla="*/ 38 h 10000"/>
                    <a:gd name="connsiteX48" fmla="*/ 4674 w 10000"/>
                    <a:gd name="connsiteY48" fmla="*/ 13 h 10000"/>
                    <a:gd name="connsiteX49" fmla="*/ 4569 w 10000"/>
                    <a:gd name="connsiteY49" fmla="*/ 8 h 10000"/>
                    <a:gd name="connsiteX50" fmla="*/ 4460 w 10000"/>
                    <a:gd name="connsiteY50" fmla="*/ 0 h 10000"/>
                    <a:gd name="connsiteX51" fmla="*/ 4460 w 10000"/>
                    <a:gd name="connsiteY51" fmla="*/ 0 h 10000"/>
                    <a:gd name="connsiteX52" fmla="*/ 4350 w 10000"/>
                    <a:gd name="connsiteY52" fmla="*/ 8 h 10000"/>
                    <a:gd name="connsiteX53" fmla="*/ 4246 w 10000"/>
                    <a:gd name="connsiteY53" fmla="*/ 13 h 10000"/>
                    <a:gd name="connsiteX54" fmla="*/ 4141 w 10000"/>
                    <a:gd name="connsiteY54" fmla="*/ 38 h 10000"/>
                    <a:gd name="connsiteX55" fmla="*/ 4042 w 10000"/>
                    <a:gd name="connsiteY55" fmla="*/ 63 h 10000"/>
                    <a:gd name="connsiteX56" fmla="*/ 3955 w 10000"/>
                    <a:gd name="connsiteY56" fmla="*/ 97 h 10000"/>
                    <a:gd name="connsiteX57" fmla="*/ 3865 w 10000"/>
                    <a:gd name="connsiteY57" fmla="*/ 135 h 10000"/>
                    <a:gd name="connsiteX58" fmla="*/ 3783 w 10000"/>
                    <a:gd name="connsiteY58" fmla="*/ 177 h 10000"/>
                    <a:gd name="connsiteX59" fmla="*/ 3712 w 10000"/>
                    <a:gd name="connsiteY59" fmla="*/ 227 h 10000"/>
                    <a:gd name="connsiteX60" fmla="*/ 3647 w 10000"/>
                    <a:gd name="connsiteY60" fmla="*/ 282 h 10000"/>
                    <a:gd name="connsiteX61" fmla="*/ 3580 w 10000"/>
                    <a:gd name="connsiteY61" fmla="*/ 341 h 10000"/>
                    <a:gd name="connsiteX62" fmla="*/ 3524 w 10000"/>
                    <a:gd name="connsiteY62" fmla="*/ 409 h 10000"/>
                    <a:gd name="connsiteX63" fmla="*/ 3484 w 10000"/>
                    <a:gd name="connsiteY63" fmla="*/ 472 h 10000"/>
                    <a:gd name="connsiteX64" fmla="*/ 3452 w 10000"/>
                    <a:gd name="connsiteY64" fmla="*/ 548 h 10000"/>
                    <a:gd name="connsiteX65" fmla="*/ 3424 w 10000"/>
                    <a:gd name="connsiteY65" fmla="*/ 619 h 10000"/>
                    <a:gd name="connsiteX66" fmla="*/ 3400 w 10000"/>
                    <a:gd name="connsiteY66" fmla="*/ 699 h 10000"/>
                    <a:gd name="connsiteX67" fmla="*/ 3400 w 10000"/>
                    <a:gd name="connsiteY67" fmla="*/ 775 h 10000"/>
                    <a:gd name="connsiteX68" fmla="*/ 3400 w 10000"/>
                    <a:gd name="connsiteY68" fmla="*/ 775 h 10000"/>
                    <a:gd name="connsiteX69" fmla="*/ 3400 w 10000"/>
                    <a:gd name="connsiteY69" fmla="*/ 842 h 10000"/>
                    <a:gd name="connsiteX70" fmla="*/ 3415 w 10000"/>
                    <a:gd name="connsiteY70" fmla="*/ 906 h 10000"/>
                    <a:gd name="connsiteX71" fmla="*/ 3439 w 10000"/>
                    <a:gd name="connsiteY71" fmla="*/ 969 h 10000"/>
                    <a:gd name="connsiteX72" fmla="*/ 3456 w 10000"/>
                    <a:gd name="connsiteY72" fmla="*/ 1019 h 10000"/>
                    <a:gd name="connsiteX73" fmla="*/ 3484 w 10000"/>
                    <a:gd name="connsiteY73" fmla="*/ 1070 h 10000"/>
                    <a:gd name="connsiteX74" fmla="*/ 3519 w 10000"/>
                    <a:gd name="connsiteY74" fmla="*/ 1116 h 10000"/>
                    <a:gd name="connsiteX75" fmla="*/ 3547 w 10000"/>
                    <a:gd name="connsiteY75" fmla="*/ 1158 h 10000"/>
                    <a:gd name="connsiteX76" fmla="*/ 3590 w 10000"/>
                    <a:gd name="connsiteY76" fmla="*/ 1192 h 10000"/>
                    <a:gd name="connsiteX77" fmla="*/ 3651 w 10000"/>
                    <a:gd name="connsiteY77" fmla="*/ 1247 h 10000"/>
                    <a:gd name="connsiteX78" fmla="*/ 3712 w 10000"/>
                    <a:gd name="connsiteY78" fmla="*/ 1293 h 10000"/>
                    <a:gd name="connsiteX79" fmla="*/ 3769 w 10000"/>
                    <a:gd name="connsiteY79" fmla="*/ 1323 h 10000"/>
                    <a:gd name="connsiteX80" fmla="*/ 3769 w 10000"/>
                    <a:gd name="connsiteY80" fmla="*/ 1323 h 10000"/>
                    <a:gd name="connsiteX81" fmla="*/ 3814 w 10000"/>
                    <a:gd name="connsiteY81" fmla="*/ 1344 h 10000"/>
                    <a:gd name="connsiteX82" fmla="*/ 3857 w 10000"/>
                    <a:gd name="connsiteY82" fmla="*/ 1373 h 10000"/>
                    <a:gd name="connsiteX83" fmla="*/ 3888 w 10000"/>
                    <a:gd name="connsiteY83" fmla="*/ 1398 h 10000"/>
                    <a:gd name="connsiteX84" fmla="*/ 3919 w 10000"/>
                    <a:gd name="connsiteY84" fmla="*/ 1424 h 10000"/>
                    <a:gd name="connsiteX85" fmla="*/ 3942 w 10000"/>
                    <a:gd name="connsiteY85" fmla="*/ 1453 h 10000"/>
                    <a:gd name="connsiteX86" fmla="*/ 3955 w 10000"/>
                    <a:gd name="connsiteY86" fmla="*/ 1479 h 10000"/>
                    <a:gd name="connsiteX87" fmla="*/ 3959 w 10000"/>
                    <a:gd name="connsiteY87" fmla="*/ 1512 h 10000"/>
                    <a:gd name="connsiteX88" fmla="*/ 3959 w 10000"/>
                    <a:gd name="connsiteY88" fmla="*/ 1537 h 10000"/>
                    <a:gd name="connsiteX89" fmla="*/ 3955 w 10000"/>
                    <a:gd name="connsiteY89" fmla="*/ 1563 h 10000"/>
                    <a:gd name="connsiteX90" fmla="*/ 3942 w 10000"/>
                    <a:gd name="connsiteY90" fmla="*/ 1588 h 10000"/>
                    <a:gd name="connsiteX91" fmla="*/ 3919 w 10000"/>
                    <a:gd name="connsiteY91" fmla="*/ 1605 h 10000"/>
                    <a:gd name="connsiteX92" fmla="*/ 3888 w 10000"/>
                    <a:gd name="connsiteY92" fmla="*/ 1626 h 10000"/>
                    <a:gd name="connsiteX93" fmla="*/ 3857 w 10000"/>
                    <a:gd name="connsiteY93" fmla="*/ 1643 h 10000"/>
                    <a:gd name="connsiteX94" fmla="*/ 3814 w 10000"/>
                    <a:gd name="connsiteY94" fmla="*/ 1655 h 10000"/>
                    <a:gd name="connsiteX95" fmla="*/ 3769 w 10000"/>
                    <a:gd name="connsiteY95" fmla="*/ 1664 h 10000"/>
                    <a:gd name="connsiteX96" fmla="*/ 3712 w 10000"/>
                    <a:gd name="connsiteY96" fmla="*/ 1664 h 10000"/>
                    <a:gd name="connsiteX97" fmla="*/ 0 w 10000"/>
                    <a:gd name="connsiteY97" fmla="*/ 1664 h 10000"/>
                    <a:gd name="connsiteX98" fmla="*/ 0 w 10000"/>
                    <a:gd name="connsiteY98" fmla="*/ 5206 h 10000"/>
                    <a:gd name="connsiteX99" fmla="*/ 0 w 10000"/>
                    <a:gd name="connsiteY99" fmla="*/ 5206 h 10000"/>
                    <a:gd name="connsiteX100" fmla="*/ 36 w 10000"/>
                    <a:gd name="connsiteY100" fmla="*/ 5240 h 10000"/>
                    <a:gd name="connsiteX101" fmla="*/ 68 w 10000"/>
                    <a:gd name="connsiteY101" fmla="*/ 5257 h 10000"/>
                    <a:gd name="connsiteX102" fmla="*/ 111 w 10000"/>
                    <a:gd name="connsiteY102" fmla="*/ 5265 h 10000"/>
                    <a:gd name="connsiteX103" fmla="*/ 163 w 10000"/>
                    <a:gd name="connsiteY103" fmla="*/ 5253 h 10000"/>
                    <a:gd name="connsiteX104" fmla="*/ 206 w 10000"/>
                    <a:gd name="connsiteY104" fmla="*/ 5232 h 10000"/>
                    <a:gd name="connsiteX105" fmla="*/ 248 w 10000"/>
                    <a:gd name="connsiteY105" fmla="*/ 5202 h 10000"/>
                    <a:gd name="connsiteX106" fmla="*/ 290 w 10000"/>
                    <a:gd name="connsiteY106" fmla="*/ 5152 h 10000"/>
                    <a:gd name="connsiteX107" fmla="*/ 332 w 10000"/>
                    <a:gd name="connsiteY107" fmla="*/ 5088 h 10000"/>
                    <a:gd name="connsiteX108" fmla="*/ 332 w 10000"/>
                    <a:gd name="connsiteY108" fmla="*/ 5088 h 10000"/>
                    <a:gd name="connsiteX109" fmla="*/ 369 w 10000"/>
                    <a:gd name="connsiteY109" fmla="*/ 5038 h 10000"/>
                    <a:gd name="connsiteX110" fmla="*/ 413 w 10000"/>
                    <a:gd name="connsiteY110" fmla="*/ 4983 h 10000"/>
                    <a:gd name="connsiteX111" fmla="*/ 472 w 10000"/>
                    <a:gd name="connsiteY111" fmla="*/ 4920 h 10000"/>
                    <a:gd name="connsiteX112" fmla="*/ 516 w 10000"/>
                    <a:gd name="connsiteY112" fmla="*/ 4886 h 10000"/>
                    <a:gd name="connsiteX113" fmla="*/ 556 w 10000"/>
                    <a:gd name="connsiteY113" fmla="*/ 4857 h 10000"/>
                    <a:gd name="connsiteX114" fmla="*/ 601 w 10000"/>
                    <a:gd name="connsiteY114" fmla="*/ 4832 h 10000"/>
                    <a:gd name="connsiteX115" fmla="*/ 659 w 10000"/>
                    <a:gd name="connsiteY115" fmla="*/ 4806 h 10000"/>
                    <a:gd name="connsiteX116" fmla="*/ 723 w 10000"/>
                    <a:gd name="connsiteY116" fmla="*/ 4781 h 10000"/>
                    <a:gd name="connsiteX117" fmla="*/ 782 w 10000"/>
                    <a:gd name="connsiteY117" fmla="*/ 4768 h 10000"/>
                    <a:gd name="connsiteX118" fmla="*/ 851 w 10000"/>
                    <a:gd name="connsiteY118" fmla="*/ 4756 h 10000"/>
                    <a:gd name="connsiteX119" fmla="*/ 931 w 10000"/>
                    <a:gd name="connsiteY119" fmla="*/ 4747 h 10000"/>
                    <a:gd name="connsiteX120" fmla="*/ 931 w 10000"/>
                    <a:gd name="connsiteY120" fmla="*/ 4747 h 10000"/>
                    <a:gd name="connsiteX121" fmla="*/ 1019 w 10000"/>
                    <a:gd name="connsiteY121" fmla="*/ 4756 h 10000"/>
                    <a:gd name="connsiteX122" fmla="*/ 1101 w 10000"/>
                    <a:gd name="connsiteY122" fmla="*/ 4773 h 10000"/>
                    <a:gd name="connsiteX123" fmla="*/ 1186 w 10000"/>
                    <a:gd name="connsiteY123" fmla="*/ 4794 h 10000"/>
                    <a:gd name="connsiteX124" fmla="*/ 1259 w 10000"/>
                    <a:gd name="connsiteY124" fmla="*/ 4832 h 10000"/>
                    <a:gd name="connsiteX125" fmla="*/ 1339 w 10000"/>
                    <a:gd name="connsiteY125" fmla="*/ 4869 h 10000"/>
                    <a:gd name="connsiteX126" fmla="*/ 1408 w 10000"/>
                    <a:gd name="connsiteY126" fmla="*/ 4920 h 10000"/>
                    <a:gd name="connsiteX127" fmla="*/ 1478 w 10000"/>
                    <a:gd name="connsiteY127" fmla="*/ 4975 h 10000"/>
                    <a:gd name="connsiteX128" fmla="*/ 1533 w 10000"/>
                    <a:gd name="connsiteY128" fmla="*/ 5034 h 10000"/>
                    <a:gd name="connsiteX129" fmla="*/ 1588 w 10000"/>
                    <a:gd name="connsiteY129" fmla="*/ 5101 h 10000"/>
                    <a:gd name="connsiteX130" fmla="*/ 1635 w 10000"/>
                    <a:gd name="connsiteY130" fmla="*/ 5177 h 10000"/>
                    <a:gd name="connsiteX131" fmla="*/ 1685 w 10000"/>
                    <a:gd name="connsiteY131" fmla="*/ 5257 h 10000"/>
                    <a:gd name="connsiteX132" fmla="*/ 1718 w 10000"/>
                    <a:gd name="connsiteY132" fmla="*/ 5341 h 10000"/>
                    <a:gd name="connsiteX133" fmla="*/ 1747 w 10000"/>
                    <a:gd name="connsiteY133" fmla="*/ 5430 h 10000"/>
                    <a:gd name="connsiteX134" fmla="*/ 1768 w 10000"/>
                    <a:gd name="connsiteY134" fmla="*/ 5522 h 10000"/>
                    <a:gd name="connsiteX135" fmla="*/ 1782 w 10000"/>
                    <a:gd name="connsiteY135" fmla="*/ 5619 h 10000"/>
                    <a:gd name="connsiteX136" fmla="*/ 1787 w 10000"/>
                    <a:gd name="connsiteY136" fmla="*/ 5720 h 10000"/>
                    <a:gd name="connsiteX137" fmla="*/ 1787 w 10000"/>
                    <a:gd name="connsiteY137" fmla="*/ 5720 h 10000"/>
                    <a:gd name="connsiteX138" fmla="*/ 1782 w 10000"/>
                    <a:gd name="connsiteY138" fmla="*/ 5817 h 10000"/>
                    <a:gd name="connsiteX139" fmla="*/ 1768 w 10000"/>
                    <a:gd name="connsiteY139" fmla="*/ 5914 h 10000"/>
                    <a:gd name="connsiteX140" fmla="*/ 1747 w 10000"/>
                    <a:gd name="connsiteY140" fmla="*/ 6007 h 10000"/>
                    <a:gd name="connsiteX141" fmla="*/ 1718 w 10000"/>
                    <a:gd name="connsiteY141" fmla="*/ 6095 h 10000"/>
                    <a:gd name="connsiteX142" fmla="*/ 1685 w 10000"/>
                    <a:gd name="connsiteY142" fmla="*/ 6179 h 10000"/>
                    <a:gd name="connsiteX143" fmla="*/ 1635 w 10000"/>
                    <a:gd name="connsiteY143" fmla="*/ 6259 h 10000"/>
                    <a:gd name="connsiteX144" fmla="*/ 1588 w 10000"/>
                    <a:gd name="connsiteY144" fmla="*/ 6335 h 10000"/>
                    <a:gd name="connsiteX145" fmla="*/ 1533 w 10000"/>
                    <a:gd name="connsiteY145" fmla="*/ 6398 h 10000"/>
                    <a:gd name="connsiteX146" fmla="*/ 1478 w 10000"/>
                    <a:gd name="connsiteY146" fmla="*/ 6462 h 10000"/>
                    <a:gd name="connsiteX147" fmla="*/ 1408 w 10000"/>
                    <a:gd name="connsiteY147" fmla="*/ 6516 h 10000"/>
                    <a:gd name="connsiteX148" fmla="*/ 1339 w 10000"/>
                    <a:gd name="connsiteY148" fmla="*/ 6567 h 10000"/>
                    <a:gd name="connsiteX149" fmla="*/ 1259 w 10000"/>
                    <a:gd name="connsiteY149" fmla="*/ 6605 h 10000"/>
                    <a:gd name="connsiteX150" fmla="*/ 1186 w 10000"/>
                    <a:gd name="connsiteY150" fmla="*/ 6643 h 10000"/>
                    <a:gd name="connsiteX151" fmla="*/ 1101 w 10000"/>
                    <a:gd name="connsiteY151" fmla="*/ 6664 h 10000"/>
                    <a:gd name="connsiteX152" fmla="*/ 1019 w 10000"/>
                    <a:gd name="connsiteY152" fmla="*/ 6681 h 10000"/>
                    <a:gd name="connsiteX153" fmla="*/ 931 w 10000"/>
                    <a:gd name="connsiteY153" fmla="*/ 6681 h 10000"/>
                    <a:gd name="connsiteX154" fmla="*/ 931 w 10000"/>
                    <a:gd name="connsiteY154" fmla="*/ 6681 h 10000"/>
                    <a:gd name="connsiteX155" fmla="*/ 851 w 10000"/>
                    <a:gd name="connsiteY155" fmla="*/ 6681 h 10000"/>
                    <a:gd name="connsiteX156" fmla="*/ 782 w 10000"/>
                    <a:gd name="connsiteY156" fmla="*/ 6668 h 10000"/>
                    <a:gd name="connsiteX157" fmla="*/ 723 w 10000"/>
                    <a:gd name="connsiteY157" fmla="*/ 6651 h 10000"/>
                    <a:gd name="connsiteX158" fmla="*/ 659 w 10000"/>
                    <a:gd name="connsiteY158" fmla="*/ 6630 h 10000"/>
                    <a:gd name="connsiteX159" fmla="*/ 601 w 10000"/>
                    <a:gd name="connsiteY159" fmla="*/ 6605 h 10000"/>
                    <a:gd name="connsiteX160" fmla="*/ 556 w 10000"/>
                    <a:gd name="connsiteY160" fmla="*/ 6575 h 10000"/>
                    <a:gd name="connsiteX161" fmla="*/ 516 w 10000"/>
                    <a:gd name="connsiteY161" fmla="*/ 6550 h 10000"/>
                    <a:gd name="connsiteX162" fmla="*/ 472 w 10000"/>
                    <a:gd name="connsiteY162" fmla="*/ 6516 h 10000"/>
                    <a:gd name="connsiteX163" fmla="*/ 413 w 10000"/>
                    <a:gd name="connsiteY163" fmla="*/ 6453 h 10000"/>
                    <a:gd name="connsiteX164" fmla="*/ 369 w 10000"/>
                    <a:gd name="connsiteY164" fmla="*/ 6398 h 10000"/>
                    <a:gd name="connsiteX165" fmla="*/ 332 w 10000"/>
                    <a:gd name="connsiteY165" fmla="*/ 6348 h 10000"/>
                    <a:gd name="connsiteX166" fmla="*/ 332 w 10000"/>
                    <a:gd name="connsiteY166" fmla="*/ 6348 h 10000"/>
                    <a:gd name="connsiteX167" fmla="*/ 290 w 10000"/>
                    <a:gd name="connsiteY167" fmla="*/ 6285 h 10000"/>
                    <a:gd name="connsiteX168" fmla="*/ 248 w 10000"/>
                    <a:gd name="connsiteY168" fmla="*/ 6234 h 10000"/>
                    <a:gd name="connsiteX169" fmla="*/ 206 w 10000"/>
                    <a:gd name="connsiteY169" fmla="*/ 6205 h 10000"/>
                    <a:gd name="connsiteX170" fmla="*/ 163 w 10000"/>
                    <a:gd name="connsiteY170" fmla="*/ 6179 h 10000"/>
                    <a:gd name="connsiteX171" fmla="*/ 111 w 10000"/>
                    <a:gd name="connsiteY171" fmla="*/ 6171 h 10000"/>
                    <a:gd name="connsiteX172" fmla="*/ 68 w 10000"/>
                    <a:gd name="connsiteY172" fmla="*/ 6179 h 10000"/>
                    <a:gd name="connsiteX173" fmla="*/ 36 w 10000"/>
                    <a:gd name="connsiteY173" fmla="*/ 6196 h 10000"/>
                    <a:gd name="connsiteX174" fmla="*/ 0 w 10000"/>
                    <a:gd name="connsiteY174" fmla="*/ 6230 h 10000"/>
                    <a:gd name="connsiteX175" fmla="*/ 0 w 10000"/>
                    <a:gd name="connsiteY175" fmla="*/ 10000 h 10000"/>
                    <a:gd name="connsiteX176" fmla="*/ 9166 w 10000"/>
                    <a:gd name="connsiteY176" fmla="*/ 10000 h 10000"/>
                    <a:gd name="connsiteX0" fmla="*/ 9166 w 10000"/>
                    <a:gd name="connsiteY0" fmla="*/ 10000 h 10000"/>
                    <a:gd name="connsiteX1" fmla="*/ 9625 w 10000"/>
                    <a:gd name="connsiteY1" fmla="*/ 4987 h 10000"/>
                    <a:gd name="connsiteX2" fmla="*/ 9166 w 10000"/>
                    <a:gd name="connsiteY2" fmla="*/ 1664 h 10000"/>
                    <a:gd name="connsiteX3" fmla="*/ 5210 w 10000"/>
                    <a:gd name="connsiteY3" fmla="*/ 1664 h 10000"/>
                    <a:gd name="connsiteX4" fmla="*/ 5210 w 10000"/>
                    <a:gd name="connsiteY4" fmla="*/ 1664 h 10000"/>
                    <a:gd name="connsiteX5" fmla="*/ 5154 w 10000"/>
                    <a:gd name="connsiteY5" fmla="*/ 1664 h 10000"/>
                    <a:gd name="connsiteX6" fmla="*/ 5103 w 10000"/>
                    <a:gd name="connsiteY6" fmla="*/ 1655 h 10000"/>
                    <a:gd name="connsiteX7" fmla="*/ 5063 w 10000"/>
                    <a:gd name="connsiteY7" fmla="*/ 1643 h 10000"/>
                    <a:gd name="connsiteX8" fmla="*/ 5031 w 10000"/>
                    <a:gd name="connsiteY8" fmla="*/ 1626 h 10000"/>
                    <a:gd name="connsiteX9" fmla="*/ 5002 w 10000"/>
                    <a:gd name="connsiteY9" fmla="*/ 1605 h 10000"/>
                    <a:gd name="connsiteX10" fmla="*/ 4977 w 10000"/>
                    <a:gd name="connsiteY10" fmla="*/ 1588 h 10000"/>
                    <a:gd name="connsiteX11" fmla="*/ 4965 w 10000"/>
                    <a:gd name="connsiteY11" fmla="*/ 1563 h 10000"/>
                    <a:gd name="connsiteX12" fmla="*/ 4961 w 10000"/>
                    <a:gd name="connsiteY12" fmla="*/ 1537 h 10000"/>
                    <a:gd name="connsiteX13" fmla="*/ 4961 w 10000"/>
                    <a:gd name="connsiteY13" fmla="*/ 1512 h 10000"/>
                    <a:gd name="connsiteX14" fmla="*/ 4965 w 10000"/>
                    <a:gd name="connsiteY14" fmla="*/ 1479 h 10000"/>
                    <a:gd name="connsiteX15" fmla="*/ 4977 w 10000"/>
                    <a:gd name="connsiteY15" fmla="*/ 1453 h 10000"/>
                    <a:gd name="connsiteX16" fmla="*/ 5002 w 10000"/>
                    <a:gd name="connsiteY16" fmla="*/ 1424 h 10000"/>
                    <a:gd name="connsiteX17" fmla="*/ 5031 w 10000"/>
                    <a:gd name="connsiteY17" fmla="*/ 1398 h 10000"/>
                    <a:gd name="connsiteX18" fmla="*/ 5063 w 10000"/>
                    <a:gd name="connsiteY18" fmla="*/ 1373 h 10000"/>
                    <a:gd name="connsiteX19" fmla="*/ 5103 w 10000"/>
                    <a:gd name="connsiteY19" fmla="*/ 1344 h 10000"/>
                    <a:gd name="connsiteX20" fmla="*/ 5154 w 10000"/>
                    <a:gd name="connsiteY20" fmla="*/ 1323 h 10000"/>
                    <a:gd name="connsiteX21" fmla="*/ 5154 w 10000"/>
                    <a:gd name="connsiteY21" fmla="*/ 1323 h 10000"/>
                    <a:gd name="connsiteX22" fmla="*/ 5210 w 10000"/>
                    <a:gd name="connsiteY22" fmla="*/ 1293 h 10000"/>
                    <a:gd name="connsiteX23" fmla="*/ 5271 w 10000"/>
                    <a:gd name="connsiteY23" fmla="*/ 1247 h 10000"/>
                    <a:gd name="connsiteX24" fmla="*/ 5341 w 10000"/>
                    <a:gd name="connsiteY24" fmla="*/ 1192 h 10000"/>
                    <a:gd name="connsiteX25" fmla="*/ 5374 w 10000"/>
                    <a:gd name="connsiteY25" fmla="*/ 1158 h 10000"/>
                    <a:gd name="connsiteX26" fmla="*/ 5411 w 10000"/>
                    <a:gd name="connsiteY26" fmla="*/ 1116 h 10000"/>
                    <a:gd name="connsiteX27" fmla="*/ 5438 w 10000"/>
                    <a:gd name="connsiteY27" fmla="*/ 1070 h 10000"/>
                    <a:gd name="connsiteX28" fmla="*/ 5465 w 10000"/>
                    <a:gd name="connsiteY28" fmla="*/ 1019 h 10000"/>
                    <a:gd name="connsiteX29" fmla="*/ 5495 w 10000"/>
                    <a:gd name="connsiteY29" fmla="*/ 969 h 10000"/>
                    <a:gd name="connsiteX30" fmla="*/ 5507 w 10000"/>
                    <a:gd name="connsiteY30" fmla="*/ 906 h 10000"/>
                    <a:gd name="connsiteX31" fmla="*/ 5521 w 10000"/>
                    <a:gd name="connsiteY31" fmla="*/ 842 h 10000"/>
                    <a:gd name="connsiteX32" fmla="*/ 5525 w 10000"/>
                    <a:gd name="connsiteY32" fmla="*/ 775 h 10000"/>
                    <a:gd name="connsiteX33" fmla="*/ 5525 w 10000"/>
                    <a:gd name="connsiteY33" fmla="*/ 775 h 10000"/>
                    <a:gd name="connsiteX34" fmla="*/ 5521 w 10000"/>
                    <a:gd name="connsiteY34" fmla="*/ 699 h 10000"/>
                    <a:gd name="connsiteX35" fmla="*/ 5499 w 10000"/>
                    <a:gd name="connsiteY35" fmla="*/ 619 h 10000"/>
                    <a:gd name="connsiteX36" fmla="*/ 5481 w 10000"/>
                    <a:gd name="connsiteY36" fmla="*/ 548 h 10000"/>
                    <a:gd name="connsiteX37" fmla="*/ 5438 w 10000"/>
                    <a:gd name="connsiteY37" fmla="*/ 472 h 10000"/>
                    <a:gd name="connsiteX38" fmla="*/ 5396 w 10000"/>
                    <a:gd name="connsiteY38" fmla="*/ 409 h 10000"/>
                    <a:gd name="connsiteX39" fmla="*/ 5341 w 10000"/>
                    <a:gd name="connsiteY39" fmla="*/ 341 h 10000"/>
                    <a:gd name="connsiteX40" fmla="*/ 5283 w 10000"/>
                    <a:gd name="connsiteY40" fmla="*/ 282 h 10000"/>
                    <a:gd name="connsiteX41" fmla="*/ 5214 w 10000"/>
                    <a:gd name="connsiteY41" fmla="*/ 227 h 10000"/>
                    <a:gd name="connsiteX42" fmla="*/ 5142 w 10000"/>
                    <a:gd name="connsiteY42" fmla="*/ 177 h 10000"/>
                    <a:gd name="connsiteX43" fmla="*/ 5058 w 10000"/>
                    <a:gd name="connsiteY43" fmla="*/ 135 h 10000"/>
                    <a:gd name="connsiteX44" fmla="*/ 4965 w 10000"/>
                    <a:gd name="connsiteY44" fmla="*/ 97 h 10000"/>
                    <a:gd name="connsiteX45" fmla="*/ 4876 w 10000"/>
                    <a:gd name="connsiteY45" fmla="*/ 63 h 10000"/>
                    <a:gd name="connsiteX46" fmla="*/ 4778 w 10000"/>
                    <a:gd name="connsiteY46" fmla="*/ 38 h 10000"/>
                    <a:gd name="connsiteX47" fmla="*/ 4674 w 10000"/>
                    <a:gd name="connsiteY47" fmla="*/ 13 h 10000"/>
                    <a:gd name="connsiteX48" fmla="*/ 4569 w 10000"/>
                    <a:gd name="connsiteY48" fmla="*/ 8 h 10000"/>
                    <a:gd name="connsiteX49" fmla="*/ 4460 w 10000"/>
                    <a:gd name="connsiteY49" fmla="*/ 0 h 10000"/>
                    <a:gd name="connsiteX50" fmla="*/ 4460 w 10000"/>
                    <a:gd name="connsiteY50" fmla="*/ 0 h 10000"/>
                    <a:gd name="connsiteX51" fmla="*/ 4350 w 10000"/>
                    <a:gd name="connsiteY51" fmla="*/ 8 h 10000"/>
                    <a:gd name="connsiteX52" fmla="*/ 4246 w 10000"/>
                    <a:gd name="connsiteY52" fmla="*/ 13 h 10000"/>
                    <a:gd name="connsiteX53" fmla="*/ 4141 w 10000"/>
                    <a:gd name="connsiteY53" fmla="*/ 38 h 10000"/>
                    <a:gd name="connsiteX54" fmla="*/ 4042 w 10000"/>
                    <a:gd name="connsiteY54" fmla="*/ 63 h 10000"/>
                    <a:gd name="connsiteX55" fmla="*/ 3955 w 10000"/>
                    <a:gd name="connsiteY55" fmla="*/ 97 h 10000"/>
                    <a:gd name="connsiteX56" fmla="*/ 3865 w 10000"/>
                    <a:gd name="connsiteY56" fmla="*/ 135 h 10000"/>
                    <a:gd name="connsiteX57" fmla="*/ 3783 w 10000"/>
                    <a:gd name="connsiteY57" fmla="*/ 177 h 10000"/>
                    <a:gd name="connsiteX58" fmla="*/ 3712 w 10000"/>
                    <a:gd name="connsiteY58" fmla="*/ 227 h 10000"/>
                    <a:gd name="connsiteX59" fmla="*/ 3647 w 10000"/>
                    <a:gd name="connsiteY59" fmla="*/ 282 h 10000"/>
                    <a:gd name="connsiteX60" fmla="*/ 3580 w 10000"/>
                    <a:gd name="connsiteY60" fmla="*/ 341 h 10000"/>
                    <a:gd name="connsiteX61" fmla="*/ 3524 w 10000"/>
                    <a:gd name="connsiteY61" fmla="*/ 409 h 10000"/>
                    <a:gd name="connsiteX62" fmla="*/ 3484 w 10000"/>
                    <a:gd name="connsiteY62" fmla="*/ 472 h 10000"/>
                    <a:gd name="connsiteX63" fmla="*/ 3452 w 10000"/>
                    <a:gd name="connsiteY63" fmla="*/ 548 h 10000"/>
                    <a:gd name="connsiteX64" fmla="*/ 3424 w 10000"/>
                    <a:gd name="connsiteY64" fmla="*/ 619 h 10000"/>
                    <a:gd name="connsiteX65" fmla="*/ 3400 w 10000"/>
                    <a:gd name="connsiteY65" fmla="*/ 699 h 10000"/>
                    <a:gd name="connsiteX66" fmla="*/ 3400 w 10000"/>
                    <a:gd name="connsiteY66" fmla="*/ 775 h 10000"/>
                    <a:gd name="connsiteX67" fmla="*/ 3400 w 10000"/>
                    <a:gd name="connsiteY67" fmla="*/ 775 h 10000"/>
                    <a:gd name="connsiteX68" fmla="*/ 3400 w 10000"/>
                    <a:gd name="connsiteY68" fmla="*/ 842 h 10000"/>
                    <a:gd name="connsiteX69" fmla="*/ 3415 w 10000"/>
                    <a:gd name="connsiteY69" fmla="*/ 906 h 10000"/>
                    <a:gd name="connsiteX70" fmla="*/ 3439 w 10000"/>
                    <a:gd name="connsiteY70" fmla="*/ 969 h 10000"/>
                    <a:gd name="connsiteX71" fmla="*/ 3456 w 10000"/>
                    <a:gd name="connsiteY71" fmla="*/ 1019 h 10000"/>
                    <a:gd name="connsiteX72" fmla="*/ 3484 w 10000"/>
                    <a:gd name="connsiteY72" fmla="*/ 1070 h 10000"/>
                    <a:gd name="connsiteX73" fmla="*/ 3519 w 10000"/>
                    <a:gd name="connsiteY73" fmla="*/ 1116 h 10000"/>
                    <a:gd name="connsiteX74" fmla="*/ 3547 w 10000"/>
                    <a:gd name="connsiteY74" fmla="*/ 1158 h 10000"/>
                    <a:gd name="connsiteX75" fmla="*/ 3590 w 10000"/>
                    <a:gd name="connsiteY75" fmla="*/ 1192 h 10000"/>
                    <a:gd name="connsiteX76" fmla="*/ 3651 w 10000"/>
                    <a:gd name="connsiteY76" fmla="*/ 1247 h 10000"/>
                    <a:gd name="connsiteX77" fmla="*/ 3712 w 10000"/>
                    <a:gd name="connsiteY77" fmla="*/ 1293 h 10000"/>
                    <a:gd name="connsiteX78" fmla="*/ 3769 w 10000"/>
                    <a:gd name="connsiteY78" fmla="*/ 1323 h 10000"/>
                    <a:gd name="connsiteX79" fmla="*/ 3769 w 10000"/>
                    <a:gd name="connsiteY79" fmla="*/ 1323 h 10000"/>
                    <a:gd name="connsiteX80" fmla="*/ 3814 w 10000"/>
                    <a:gd name="connsiteY80" fmla="*/ 1344 h 10000"/>
                    <a:gd name="connsiteX81" fmla="*/ 3857 w 10000"/>
                    <a:gd name="connsiteY81" fmla="*/ 1373 h 10000"/>
                    <a:gd name="connsiteX82" fmla="*/ 3888 w 10000"/>
                    <a:gd name="connsiteY82" fmla="*/ 1398 h 10000"/>
                    <a:gd name="connsiteX83" fmla="*/ 3919 w 10000"/>
                    <a:gd name="connsiteY83" fmla="*/ 1424 h 10000"/>
                    <a:gd name="connsiteX84" fmla="*/ 3942 w 10000"/>
                    <a:gd name="connsiteY84" fmla="*/ 1453 h 10000"/>
                    <a:gd name="connsiteX85" fmla="*/ 3955 w 10000"/>
                    <a:gd name="connsiteY85" fmla="*/ 1479 h 10000"/>
                    <a:gd name="connsiteX86" fmla="*/ 3959 w 10000"/>
                    <a:gd name="connsiteY86" fmla="*/ 1512 h 10000"/>
                    <a:gd name="connsiteX87" fmla="*/ 3959 w 10000"/>
                    <a:gd name="connsiteY87" fmla="*/ 1537 h 10000"/>
                    <a:gd name="connsiteX88" fmla="*/ 3955 w 10000"/>
                    <a:gd name="connsiteY88" fmla="*/ 1563 h 10000"/>
                    <a:gd name="connsiteX89" fmla="*/ 3942 w 10000"/>
                    <a:gd name="connsiteY89" fmla="*/ 1588 h 10000"/>
                    <a:gd name="connsiteX90" fmla="*/ 3919 w 10000"/>
                    <a:gd name="connsiteY90" fmla="*/ 1605 h 10000"/>
                    <a:gd name="connsiteX91" fmla="*/ 3888 w 10000"/>
                    <a:gd name="connsiteY91" fmla="*/ 1626 h 10000"/>
                    <a:gd name="connsiteX92" fmla="*/ 3857 w 10000"/>
                    <a:gd name="connsiteY92" fmla="*/ 1643 h 10000"/>
                    <a:gd name="connsiteX93" fmla="*/ 3814 w 10000"/>
                    <a:gd name="connsiteY93" fmla="*/ 1655 h 10000"/>
                    <a:gd name="connsiteX94" fmla="*/ 3769 w 10000"/>
                    <a:gd name="connsiteY94" fmla="*/ 1664 h 10000"/>
                    <a:gd name="connsiteX95" fmla="*/ 3712 w 10000"/>
                    <a:gd name="connsiteY95" fmla="*/ 1664 h 10000"/>
                    <a:gd name="connsiteX96" fmla="*/ 0 w 10000"/>
                    <a:gd name="connsiteY96" fmla="*/ 1664 h 10000"/>
                    <a:gd name="connsiteX97" fmla="*/ 0 w 10000"/>
                    <a:gd name="connsiteY97" fmla="*/ 5206 h 10000"/>
                    <a:gd name="connsiteX98" fmla="*/ 0 w 10000"/>
                    <a:gd name="connsiteY98" fmla="*/ 5206 h 10000"/>
                    <a:gd name="connsiteX99" fmla="*/ 36 w 10000"/>
                    <a:gd name="connsiteY99" fmla="*/ 5240 h 10000"/>
                    <a:gd name="connsiteX100" fmla="*/ 68 w 10000"/>
                    <a:gd name="connsiteY100" fmla="*/ 5257 h 10000"/>
                    <a:gd name="connsiteX101" fmla="*/ 111 w 10000"/>
                    <a:gd name="connsiteY101" fmla="*/ 5265 h 10000"/>
                    <a:gd name="connsiteX102" fmla="*/ 163 w 10000"/>
                    <a:gd name="connsiteY102" fmla="*/ 5253 h 10000"/>
                    <a:gd name="connsiteX103" fmla="*/ 206 w 10000"/>
                    <a:gd name="connsiteY103" fmla="*/ 5232 h 10000"/>
                    <a:gd name="connsiteX104" fmla="*/ 248 w 10000"/>
                    <a:gd name="connsiteY104" fmla="*/ 5202 h 10000"/>
                    <a:gd name="connsiteX105" fmla="*/ 290 w 10000"/>
                    <a:gd name="connsiteY105" fmla="*/ 5152 h 10000"/>
                    <a:gd name="connsiteX106" fmla="*/ 332 w 10000"/>
                    <a:gd name="connsiteY106" fmla="*/ 5088 h 10000"/>
                    <a:gd name="connsiteX107" fmla="*/ 332 w 10000"/>
                    <a:gd name="connsiteY107" fmla="*/ 5088 h 10000"/>
                    <a:gd name="connsiteX108" fmla="*/ 369 w 10000"/>
                    <a:gd name="connsiteY108" fmla="*/ 5038 h 10000"/>
                    <a:gd name="connsiteX109" fmla="*/ 413 w 10000"/>
                    <a:gd name="connsiteY109" fmla="*/ 4983 h 10000"/>
                    <a:gd name="connsiteX110" fmla="*/ 472 w 10000"/>
                    <a:gd name="connsiteY110" fmla="*/ 4920 h 10000"/>
                    <a:gd name="connsiteX111" fmla="*/ 516 w 10000"/>
                    <a:gd name="connsiteY111" fmla="*/ 4886 h 10000"/>
                    <a:gd name="connsiteX112" fmla="*/ 556 w 10000"/>
                    <a:gd name="connsiteY112" fmla="*/ 4857 h 10000"/>
                    <a:gd name="connsiteX113" fmla="*/ 601 w 10000"/>
                    <a:gd name="connsiteY113" fmla="*/ 4832 h 10000"/>
                    <a:gd name="connsiteX114" fmla="*/ 659 w 10000"/>
                    <a:gd name="connsiteY114" fmla="*/ 4806 h 10000"/>
                    <a:gd name="connsiteX115" fmla="*/ 723 w 10000"/>
                    <a:gd name="connsiteY115" fmla="*/ 4781 h 10000"/>
                    <a:gd name="connsiteX116" fmla="*/ 782 w 10000"/>
                    <a:gd name="connsiteY116" fmla="*/ 4768 h 10000"/>
                    <a:gd name="connsiteX117" fmla="*/ 851 w 10000"/>
                    <a:gd name="connsiteY117" fmla="*/ 4756 h 10000"/>
                    <a:gd name="connsiteX118" fmla="*/ 931 w 10000"/>
                    <a:gd name="connsiteY118" fmla="*/ 4747 h 10000"/>
                    <a:gd name="connsiteX119" fmla="*/ 931 w 10000"/>
                    <a:gd name="connsiteY119" fmla="*/ 4747 h 10000"/>
                    <a:gd name="connsiteX120" fmla="*/ 1019 w 10000"/>
                    <a:gd name="connsiteY120" fmla="*/ 4756 h 10000"/>
                    <a:gd name="connsiteX121" fmla="*/ 1101 w 10000"/>
                    <a:gd name="connsiteY121" fmla="*/ 4773 h 10000"/>
                    <a:gd name="connsiteX122" fmla="*/ 1186 w 10000"/>
                    <a:gd name="connsiteY122" fmla="*/ 4794 h 10000"/>
                    <a:gd name="connsiteX123" fmla="*/ 1259 w 10000"/>
                    <a:gd name="connsiteY123" fmla="*/ 4832 h 10000"/>
                    <a:gd name="connsiteX124" fmla="*/ 1339 w 10000"/>
                    <a:gd name="connsiteY124" fmla="*/ 4869 h 10000"/>
                    <a:gd name="connsiteX125" fmla="*/ 1408 w 10000"/>
                    <a:gd name="connsiteY125" fmla="*/ 4920 h 10000"/>
                    <a:gd name="connsiteX126" fmla="*/ 1478 w 10000"/>
                    <a:gd name="connsiteY126" fmla="*/ 4975 h 10000"/>
                    <a:gd name="connsiteX127" fmla="*/ 1533 w 10000"/>
                    <a:gd name="connsiteY127" fmla="*/ 5034 h 10000"/>
                    <a:gd name="connsiteX128" fmla="*/ 1588 w 10000"/>
                    <a:gd name="connsiteY128" fmla="*/ 5101 h 10000"/>
                    <a:gd name="connsiteX129" fmla="*/ 1635 w 10000"/>
                    <a:gd name="connsiteY129" fmla="*/ 5177 h 10000"/>
                    <a:gd name="connsiteX130" fmla="*/ 1685 w 10000"/>
                    <a:gd name="connsiteY130" fmla="*/ 5257 h 10000"/>
                    <a:gd name="connsiteX131" fmla="*/ 1718 w 10000"/>
                    <a:gd name="connsiteY131" fmla="*/ 5341 h 10000"/>
                    <a:gd name="connsiteX132" fmla="*/ 1747 w 10000"/>
                    <a:gd name="connsiteY132" fmla="*/ 5430 h 10000"/>
                    <a:gd name="connsiteX133" fmla="*/ 1768 w 10000"/>
                    <a:gd name="connsiteY133" fmla="*/ 5522 h 10000"/>
                    <a:gd name="connsiteX134" fmla="*/ 1782 w 10000"/>
                    <a:gd name="connsiteY134" fmla="*/ 5619 h 10000"/>
                    <a:gd name="connsiteX135" fmla="*/ 1787 w 10000"/>
                    <a:gd name="connsiteY135" fmla="*/ 5720 h 10000"/>
                    <a:gd name="connsiteX136" fmla="*/ 1787 w 10000"/>
                    <a:gd name="connsiteY136" fmla="*/ 5720 h 10000"/>
                    <a:gd name="connsiteX137" fmla="*/ 1782 w 10000"/>
                    <a:gd name="connsiteY137" fmla="*/ 5817 h 10000"/>
                    <a:gd name="connsiteX138" fmla="*/ 1768 w 10000"/>
                    <a:gd name="connsiteY138" fmla="*/ 5914 h 10000"/>
                    <a:gd name="connsiteX139" fmla="*/ 1747 w 10000"/>
                    <a:gd name="connsiteY139" fmla="*/ 6007 h 10000"/>
                    <a:gd name="connsiteX140" fmla="*/ 1718 w 10000"/>
                    <a:gd name="connsiteY140" fmla="*/ 6095 h 10000"/>
                    <a:gd name="connsiteX141" fmla="*/ 1685 w 10000"/>
                    <a:gd name="connsiteY141" fmla="*/ 6179 h 10000"/>
                    <a:gd name="connsiteX142" fmla="*/ 1635 w 10000"/>
                    <a:gd name="connsiteY142" fmla="*/ 6259 h 10000"/>
                    <a:gd name="connsiteX143" fmla="*/ 1588 w 10000"/>
                    <a:gd name="connsiteY143" fmla="*/ 6335 h 10000"/>
                    <a:gd name="connsiteX144" fmla="*/ 1533 w 10000"/>
                    <a:gd name="connsiteY144" fmla="*/ 6398 h 10000"/>
                    <a:gd name="connsiteX145" fmla="*/ 1478 w 10000"/>
                    <a:gd name="connsiteY145" fmla="*/ 6462 h 10000"/>
                    <a:gd name="connsiteX146" fmla="*/ 1408 w 10000"/>
                    <a:gd name="connsiteY146" fmla="*/ 6516 h 10000"/>
                    <a:gd name="connsiteX147" fmla="*/ 1339 w 10000"/>
                    <a:gd name="connsiteY147" fmla="*/ 6567 h 10000"/>
                    <a:gd name="connsiteX148" fmla="*/ 1259 w 10000"/>
                    <a:gd name="connsiteY148" fmla="*/ 6605 h 10000"/>
                    <a:gd name="connsiteX149" fmla="*/ 1186 w 10000"/>
                    <a:gd name="connsiteY149" fmla="*/ 6643 h 10000"/>
                    <a:gd name="connsiteX150" fmla="*/ 1101 w 10000"/>
                    <a:gd name="connsiteY150" fmla="*/ 6664 h 10000"/>
                    <a:gd name="connsiteX151" fmla="*/ 1019 w 10000"/>
                    <a:gd name="connsiteY151" fmla="*/ 6681 h 10000"/>
                    <a:gd name="connsiteX152" fmla="*/ 931 w 10000"/>
                    <a:gd name="connsiteY152" fmla="*/ 6681 h 10000"/>
                    <a:gd name="connsiteX153" fmla="*/ 931 w 10000"/>
                    <a:gd name="connsiteY153" fmla="*/ 6681 h 10000"/>
                    <a:gd name="connsiteX154" fmla="*/ 851 w 10000"/>
                    <a:gd name="connsiteY154" fmla="*/ 6681 h 10000"/>
                    <a:gd name="connsiteX155" fmla="*/ 782 w 10000"/>
                    <a:gd name="connsiteY155" fmla="*/ 6668 h 10000"/>
                    <a:gd name="connsiteX156" fmla="*/ 723 w 10000"/>
                    <a:gd name="connsiteY156" fmla="*/ 6651 h 10000"/>
                    <a:gd name="connsiteX157" fmla="*/ 659 w 10000"/>
                    <a:gd name="connsiteY157" fmla="*/ 6630 h 10000"/>
                    <a:gd name="connsiteX158" fmla="*/ 601 w 10000"/>
                    <a:gd name="connsiteY158" fmla="*/ 6605 h 10000"/>
                    <a:gd name="connsiteX159" fmla="*/ 556 w 10000"/>
                    <a:gd name="connsiteY159" fmla="*/ 6575 h 10000"/>
                    <a:gd name="connsiteX160" fmla="*/ 516 w 10000"/>
                    <a:gd name="connsiteY160" fmla="*/ 6550 h 10000"/>
                    <a:gd name="connsiteX161" fmla="*/ 472 w 10000"/>
                    <a:gd name="connsiteY161" fmla="*/ 6516 h 10000"/>
                    <a:gd name="connsiteX162" fmla="*/ 413 w 10000"/>
                    <a:gd name="connsiteY162" fmla="*/ 6453 h 10000"/>
                    <a:gd name="connsiteX163" fmla="*/ 369 w 10000"/>
                    <a:gd name="connsiteY163" fmla="*/ 6398 h 10000"/>
                    <a:gd name="connsiteX164" fmla="*/ 332 w 10000"/>
                    <a:gd name="connsiteY164" fmla="*/ 6348 h 10000"/>
                    <a:gd name="connsiteX165" fmla="*/ 332 w 10000"/>
                    <a:gd name="connsiteY165" fmla="*/ 6348 h 10000"/>
                    <a:gd name="connsiteX166" fmla="*/ 290 w 10000"/>
                    <a:gd name="connsiteY166" fmla="*/ 6285 h 10000"/>
                    <a:gd name="connsiteX167" fmla="*/ 248 w 10000"/>
                    <a:gd name="connsiteY167" fmla="*/ 6234 h 10000"/>
                    <a:gd name="connsiteX168" fmla="*/ 206 w 10000"/>
                    <a:gd name="connsiteY168" fmla="*/ 6205 h 10000"/>
                    <a:gd name="connsiteX169" fmla="*/ 163 w 10000"/>
                    <a:gd name="connsiteY169" fmla="*/ 6179 h 10000"/>
                    <a:gd name="connsiteX170" fmla="*/ 111 w 10000"/>
                    <a:gd name="connsiteY170" fmla="*/ 6171 h 10000"/>
                    <a:gd name="connsiteX171" fmla="*/ 68 w 10000"/>
                    <a:gd name="connsiteY171" fmla="*/ 6179 h 10000"/>
                    <a:gd name="connsiteX172" fmla="*/ 36 w 10000"/>
                    <a:gd name="connsiteY172" fmla="*/ 6196 h 10000"/>
                    <a:gd name="connsiteX173" fmla="*/ 0 w 10000"/>
                    <a:gd name="connsiteY173" fmla="*/ 6230 h 10000"/>
                    <a:gd name="connsiteX174" fmla="*/ 0 w 10000"/>
                    <a:gd name="connsiteY174" fmla="*/ 10000 h 10000"/>
                    <a:gd name="connsiteX175" fmla="*/ 9166 w 10000"/>
                    <a:gd name="connsiteY175" fmla="*/ 10000 h 10000"/>
                    <a:gd name="connsiteX0" fmla="*/ 9166 w 10016"/>
                    <a:gd name="connsiteY0" fmla="*/ 10000 h 10000"/>
                    <a:gd name="connsiteX1" fmla="*/ 9166 w 10016"/>
                    <a:gd name="connsiteY1" fmla="*/ 1664 h 10000"/>
                    <a:gd name="connsiteX2" fmla="*/ 5210 w 10016"/>
                    <a:gd name="connsiteY2" fmla="*/ 1664 h 10000"/>
                    <a:gd name="connsiteX3" fmla="*/ 5210 w 10016"/>
                    <a:gd name="connsiteY3" fmla="*/ 1664 h 10000"/>
                    <a:gd name="connsiteX4" fmla="*/ 5154 w 10016"/>
                    <a:gd name="connsiteY4" fmla="*/ 1664 h 10000"/>
                    <a:gd name="connsiteX5" fmla="*/ 5103 w 10016"/>
                    <a:gd name="connsiteY5" fmla="*/ 1655 h 10000"/>
                    <a:gd name="connsiteX6" fmla="*/ 5063 w 10016"/>
                    <a:gd name="connsiteY6" fmla="*/ 1643 h 10000"/>
                    <a:gd name="connsiteX7" fmla="*/ 5031 w 10016"/>
                    <a:gd name="connsiteY7" fmla="*/ 1626 h 10000"/>
                    <a:gd name="connsiteX8" fmla="*/ 5002 w 10016"/>
                    <a:gd name="connsiteY8" fmla="*/ 1605 h 10000"/>
                    <a:gd name="connsiteX9" fmla="*/ 4977 w 10016"/>
                    <a:gd name="connsiteY9" fmla="*/ 1588 h 10000"/>
                    <a:gd name="connsiteX10" fmla="*/ 4965 w 10016"/>
                    <a:gd name="connsiteY10" fmla="*/ 1563 h 10000"/>
                    <a:gd name="connsiteX11" fmla="*/ 4961 w 10016"/>
                    <a:gd name="connsiteY11" fmla="*/ 1537 h 10000"/>
                    <a:gd name="connsiteX12" fmla="*/ 4961 w 10016"/>
                    <a:gd name="connsiteY12" fmla="*/ 1512 h 10000"/>
                    <a:gd name="connsiteX13" fmla="*/ 4965 w 10016"/>
                    <a:gd name="connsiteY13" fmla="*/ 1479 h 10000"/>
                    <a:gd name="connsiteX14" fmla="*/ 4977 w 10016"/>
                    <a:gd name="connsiteY14" fmla="*/ 1453 h 10000"/>
                    <a:gd name="connsiteX15" fmla="*/ 5002 w 10016"/>
                    <a:gd name="connsiteY15" fmla="*/ 1424 h 10000"/>
                    <a:gd name="connsiteX16" fmla="*/ 5031 w 10016"/>
                    <a:gd name="connsiteY16" fmla="*/ 1398 h 10000"/>
                    <a:gd name="connsiteX17" fmla="*/ 5063 w 10016"/>
                    <a:gd name="connsiteY17" fmla="*/ 1373 h 10000"/>
                    <a:gd name="connsiteX18" fmla="*/ 5103 w 10016"/>
                    <a:gd name="connsiteY18" fmla="*/ 1344 h 10000"/>
                    <a:gd name="connsiteX19" fmla="*/ 5154 w 10016"/>
                    <a:gd name="connsiteY19" fmla="*/ 1323 h 10000"/>
                    <a:gd name="connsiteX20" fmla="*/ 5154 w 10016"/>
                    <a:gd name="connsiteY20" fmla="*/ 1323 h 10000"/>
                    <a:gd name="connsiteX21" fmla="*/ 5210 w 10016"/>
                    <a:gd name="connsiteY21" fmla="*/ 1293 h 10000"/>
                    <a:gd name="connsiteX22" fmla="*/ 5271 w 10016"/>
                    <a:gd name="connsiteY22" fmla="*/ 1247 h 10000"/>
                    <a:gd name="connsiteX23" fmla="*/ 5341 w 10016"/>
                    <a:gd name="connsiteY23" fmla="*/ 1192 h 10000"/>
                    <a:gd name="connsiteX24" fmla="*/ 5374 w 10016"/>
                    <a:gd name="connsiteY24" fmla="*/ 1158 h 10000"/>
                    <a:gd name="connsiteX25" fmla="*/ 5411 w 10016"/>
                    <a:gd name="connsiteY25" fmla="*/ 1116 h 10000"/>
                    <a:gd name="connsiteX26" fmla="*/ 5438 w 10016"/>
                    <a:gd name="connsiteY26" fmla="*/ 1070 h 10000"/>
                    <a:gd name="connsiteX27" fmla="*/ 5465 w 10016"/>
                    <a:gd name="connsiteY27" fmla="*/ 1019 h 10000"/>
                    <a:gd name="connsiteX28" fmla="*/ 5495 w 10016"/>
                    <a:gd name="connsiteY28" fmla="*/ 969 h 10000"/>
                    <a:gd name="connsiteX29" fmla="*/ 5507 w 10016"/>
                    <a:gd name="connsiteY29" fmla="*/ 906 h 10000"/>
                    <a:gd name="connsiteX30" fmla="*/ 5521 w 10016"/>
                    <a:gd name="connsiteY30" fmla="*/ 842 h 10000"/>
                    <a:gd name="connsiteX31" fmla="*/ 5525 w 10016"/>
                    <a:gd name="connsiteY31" fmla="*/ 775 h 10000"/>
                    <a:gd name="connsiteX32" fmla="*/ 5525 w 10016"/>
                    <a:gd name="connsiteY32" fmla="*/ 775 h 10000"/>
                    <a:gd name="connsiteX33" fmla="*/ 5521 w 10016"/>
                    <a:gd name="connsiteY33" fmla="*/ 699 h 10000"/>
                    <a:gd name="connsiteX34" fmla="*/ 5499 w 10016"/>
                    <a:gd name="connsiteY34" fmla="*/ 619 h 10000"/>
                    <a:gd name="connsiteX35" fmla="*/ 5481 w 10016"/>
                    <a:gd name="connsiteY35" fmla="*/ 548 h 10000"/>
                    <a:gd name="connsiteX36" fmla="*/ 5438 w 10016"/>
                    <a:gd name="connsiteY36" fmla="*/ 472 h 10000"/>
                    <a:gd name="connsiteX37" fmla="*/ 5396 w 10016"/>
                    <a:gd name="connsiteY37" fmla="*/ 409 h 10000"/>
                    <a:gd name="connsiteX38" fmla="*/ 5341 w 10016"/>
                    <a:gd name="connsiteY38" fmla="*/ 341 h 10000"/>
                    <a:gd name="connsiteX39" fmla="*/ 5283 w 10016"/>
                    <a:gd name="connsiteY39" fmla="*/ 282 h 10000"/>
                    <a:gd name="connsiteX40" fmla="*/ 5214 w 10016"/>
                    <a:gd name="connsiteY40" fmla="*/ 227 h 10000"/>
                    <a:gd name="connsiteX41" fmla="*/ 5142 w 10016"/>
                    <a:gd name="connsiteY41" fmla="*/ 177 h 10000"/>
                    <a:gd name="connsiteX42" fmla="*/ 5058 w 10016"/>
                    <a:gd name="connsiteY42" fmla="*/ 135 h 10000"/>
                    <a:gd name="connsiteX43" fmla="*/ 4965 w 10016"/>
                    <a:gd name="connsiteY43" fmla="*/ 97 h 10000"/>
                    <a:gd name="connsiteX44" fmla="*/ 4876 w 10016"/>
                    <a:gd name="connsiteY44" fmla="*/ 63 h 10000"/>
                    <a:gd name="connsiteX45" fmla="*/ 4778 w 10016"/>
                    <a:gd name="connsiteY45" fmla="*/ 38 h 10000"/>
                    <a:gd name="connsiteX46" fmla="*/ 4674 w 10016"/>
                    <a:gd name="connsiteY46" fmla="*/ 13 h 10000"/>
                    <a:gd name="connsiteX47" fmla="*/ 4569 w 10016"/>
                    <a:gd name="connsiteY47" fmla="*/ 8 h 10000"/>
                    <a:gd name="connsiteX48" fmla="*/ 4460 w 10016"/>
                    <a:gd name="connsiteY48" fmla="*/ 0 h 10000"/>
                    <a:gd name="connsiteX49" fmla="*/ 4460 w 10016"/>
                    <a:gd name="connsiteY49" fmla="*/ 0 h 10000"/>
                    <a:gd name="connsiteX50" fmla="*/ 4350 w 10016"/>
                    <a:gd name="connsiteY50" fmla="*/ 8 h 10000"/>
                    <a:gd name="connsiteX51" fmla="*/ 4246 w 10016"/>
                    <a:gd name="connsiteY51" fmla="*/ 13 h 10000"/>
                    <a:gd name="connsiteX52" fmla="*/ 4141 w 10016"/>
                    <a:gd name="connsiteY52" fmla="*/ 38 h 10000"/>
                    <a:gd name="connsiteX53" fmla="*/ 4042 w 10016"/>
                    <a:gd name="connsiteY53" fmla="*/ 63 h 10000"/>
                    <a:gd name="connsiteX54" fmla="*/ 3955 w 10016"/>
                    <a:gd name="connsiteY54" fmla="*/ 97 h 10000"/>
                    <a:gd name="connsiteX55" fmla="*/ 3865 w 10016"/>
                    <a:gd name="connsiteY55" fmla="*/ 135 h 10000"/>
                    <a:gd name="connsiteX56" fmla="*/ 3783 w 10016"/>
                    <a:gd name="connsiteY56" fmla="*/ 177 h 10000"/>
                    <a:gd name="connsiteX57" fmla="*/ 3712 w 10016"/>
                    <a:gd name="connsiteY57" fmla="*/ 227 h 10000"/>
                    <a:gd name="connsiteX58" fmla="*/ 3647 w 10016"/>
                    <a:gd name="connsiteY58" fmla="*/ 282 h 10000"/>
                    <a:gd name="connsiteX59" fmla="*/ 3580 w 10016"/>
                    <a:gd name="connsiteY59" fmla="*/ 341 h 10000"/>
                    <a:gd name="connsiteX60" fmla="*/ 3524 w 10016"/>
                    <a:gd name="connsiteY60" fmla="*/ 409 h 10000"/>
                    <a:gd name="connsiteX61" fmla="*/ 3484 w 10016"/>
                    <a:gd name="connsiteY61" fmla="*/ 472 h 10000"/>
                    <a:gd name="connsiteX62" fmla="*/ 3452 w 10016"/>
                    <a:gd name="connsiteY62" fmla="*/ 548 h 10000"/>
                    <a:gd name="connsiteX63" fmla="*/ 3424 w 10016"/>
                    <a:gd name="connsiteY63" fmla="*/ 619 h 10000"/>
                    <a:gd name="connsiteX64" fmla="*/ 3400 w 10016"/>
                    <a:gd name="connsiteY64" fmla="*/ 699 h 10000"/>
                    <a:gd name="connsiteX65" fmla="*/ 3400 w 10016"/>
                    <a:gd name="connsiteY65" fmla="*/ 775 h 10000"/>
                    <a:gd name="connsiteX66" fmla="*/ 3400 w 10016"/>
                    <a:gd name="connsiteY66" fmla="*/ 775 h 10000"/>
                    <a:gd name="connsiteX67" fmla="*/ 3400 w 10016"/>
                    <a:gd name="connsiteY67" fmla="*/ 842 h 10000"/>
                    <a:gd name="connsiteX68" fmla="*/ 3415 w 10016"/>
                    <a:gd name="connsiteY68" fmla="*/ 906 h 10000"/>
                    <a:gd name="connsiteX69" fmla="*/ 3439 w 10016"/>
                    <a:gd name="connsiteY69" fmla="*/ 969 h 10000"/>
                    <a:gd name="connsiteX70" fmla="*/ 3456 w 10016"/>
                    <a:gd name="connsiteY70" fmla="*/ 1019 h 10000"/>
                    <a:gd name="connsiteX71" fmla="*/ 3484 w 10016"/>
                    <a:gd name="connsiteY71" fmla="*/ 1070 h 10000"/>
                    <a:gd name="connsiteX72" fmla="*/ 3519 w 10016"/>
                    <a:gd name="connsiteY72" fmla="*/ 1116 h 10000"/>
                    <a:gd name="connsiteX73" fmla="*/ 3547 w 10016"/>
                    <a:gd name="connsiteY73" fmla="*/ 1158 h 10000"/>
                    <a:gd name="connsiteX74" fmla="*/ 3590 w 10016"/>
                    <a:gd name="connsiteY74" fmla="*/ 1192 h 10000"/>
                    <a:gd name="connsiteX75" fmla="*/ 3651 w 10016"/>
                    <a:gd name="connsiteY75" fmla="*/ 1247 h 10000"/>
                    <a:gd name="connsiteX76" fmla="*/ 3712 w 10016"/>
                    <a:gd name="connsiteY76" fmla="*/ 1293 h 10000"/>
                    <a:gd name="connsiteX77" fmla="*/ 3769 w 10016"/>
                    <a:gd name="connsiteY77" fmla="*/ 1323 h 10000"/>
                    <a:gd name="connsiteX78" fmla="*/ 3769 w 10016"/>
                    <a:gd name="connsiteY78" fmla="*/ 1323 h 10000"/>
                    <a:gd name="connsiteX79" fmla="*/ 3814 w 10016"/>
                    <a:gd name="connsiteY79" fmla="*/ 1344 h 10000"/>
                    <a:gd name="connsiteX80" fmla="*/ 3857 w 10016"/>
                    <a:gd name="connsiteY80" fmla="*/ 1373 h 10000"/>
                    <a:gd name="connsiteX81" fmla="*/ 3888 w 10016"/>
                    <a:gd name="connsiteY81" fmla="*/ 1398 h 10000"/>
                    <a:gd name="connsiteX82" fmla="*/ 3919 w 10016"/>
                    <a:gd name="connsiteY82" fmla="*/ 1424 h 10000"/>
                    <a:gd name="connsiteX83" fmla="*/ 3942 w 10016"/>
                    <a:gd name="connsiteY83" fmla="*/ 1453 h 10000"/>
                    <a:gd name="connsiteX84" fmla="*/ 3955 w 10016"/>
                    <a:gd name="connsiteY84" fmla="*/ 1479 h 10000"/>
                    <a:gd name="connsiteX85" fmla="*/ 3959 w 10016"/>
                    <a:gd name="connsiteY85" fmla="*/ 1512 h 10000"/>
                    <a:gd name="connsiteX86" fmla="*/ 3959 w 10016"/>
                    <a:gd name="connsiteY86" fmla="*/ 1537 h 10000"/>
                    <a:gd name="connsiteX87" fmla="*/ 3955 w 10016"/>
                    <a:gd name="connsiteY87" fmla="*/ 1563 h 10000"/>
                    <a:gd name="connsiteX88" fmla="*/ 3942 w 10016"/>
                    <a:gd name="connsiteY88" fmla="*/ 1588 h 10000"/>
                    <a:gd name="connsiteX89" fmla="*/ 3919 w 10016"/>
                    <a:gd name="connsiteY89" fmla="*/ 1605 h 10000"/>
                    <a:gd name="connsiteX90" fmla="*/ 3888 w 10016"/>
                    <a:gd name="connsiteY90" fmla="*/ 1626 h 10000"/>
                    <a:gd name="connsiteX91" fmla="*/ 3857 w 10016"/>
                    <a:gd name="connsiteY91" fmla="*/ 1643 h 10000"/>
                    <a:gd name="connsiteX92" fmla="*/ 3814 w 10016"/>
                    <a:gd name="connsiteY92" fmla="*/ 1655 h 10000"/>
                    <a:gd name="connsiteX93" fmla="*/ 3769 w 10016"/>
                    <a:gd name="connsiteY93" fmla="*/ 1664 h 10000"/>
                    <a:gd name="connsiteX94" fmla="*/ 3712 w 10016"/>
                    <a:gd name="connsiteY94" fmla="*/ 1664 h 10000"/>
                    <a:gd name="connsiteX95" fmla="*/ 0 w 10016"/>
                    <a:gd name="connsiteY95" fmla="*/ 1664 h 10000"/>
                    <a:gd name="connsiteX96" fmla="*/ 0 w 10016"/>
                    <a:gd name="connsiteY96" fmla="*/ 5206 h 10000"/>
                    <a:gd name="connsiteX97" fmla="*/ 0 w 10016"/>
                    <a:gd name="connsiteY97" fmla="*/ 5206 h 10000"/>
                    <a:gd name="connsiteX98" fmla="*/ 36 w 10016"/>
                    <a:gd name="connsiteY98" fmla="*/ 5240 h 10000"/>
                    <a:gd name="connsiteX99" fmla="*/ 68 w 10016"/>
                    <a:gd name="connsiteY99" fmla="*/ 5257 h 10000"/>
                    <a:gd name="connsiteX100" fmla="*/ 111 w 10016"/>
                    <a:gd name="connsiteY100" fmla="*/ 5265 h 10000"/>
                    <a:gd name="connsiteX101" fmla="*/ 163 w 10016"/>
                    <a:gd name="connsiteY101" fmla="*/ 5253 h 10000"/>
                    <a:gd name="connsiteX102" fmla="*/ 206 w 10016"/>
                    <a:gd name="connsiteY102" fmla="*/ 5232 h 10000"/>
                    <a:gd name="connsiteX103" fmla="*/ 248 w 10016"/>
                    <a:gd name="connsiteY103" fmla="*/ 5202 h 10000"/>
                    <a:gd name="connsiteX104" fmla="*/ 290 w 10016"/>
                    <a:gd name="connsiteY104" fmla="*/ 5152 h 10000"/>
                    <a:gd name="connsiteX105" fmla="*/ 332 w 10016"/>
                    <a:gd name="connsiteY105" fmla="*/ 5088 h 10000"/>
                    <a:gd name="connsiteX106" fmla="*/ 332 w 10016"/>
                    <a:gd name="connsiteY106" fmla="*/ 5088 h 10000"/>
                    <a:gd name="connsiteX107" fmla="*/ 369 w 10016"/>
                    <a:gd name="connsiteY107" fmla="*/ 5038 h 10000"/>
                    <a:gd name="connsiteX108" fmla="*/ 413 w 10016"/>
                    <a:gd name="connsiteY108" fmla="*/ 4983 h 10000"/>
                    <a:gd name="connsiteX109" fmla="*/ 472 w 10016"/>
                    <a:gd name="connsiteY109" fmla="*/ 4920 h 10000"/>
                    <a:gd name="connsiteX110" fmla="*/ 516 w 10016"/>
                    <a:gd name="connsiteY110" fmla="*/ 4886 h 10000"/>
                    <a:gd name="connsiteX111" fmla="*/ 556 w 10016"/>
                    <a:gd name="connsiteY111" fmla="*/ 4857 h 10000"/>
                    <a:gd name="connsiteX112" fmla="*/ 601 w 10016"/>
                    <a:gd name="connsiteY112" fmla="*/ 4832 h 10000"/>
                    <a:gd name="connsiteX113" fmla="*/ 659 w 10016"/>
                    <a:gd name="connsiteY113" fmla="*/ 4806 h 10000"/>
                    <a:gd name="connsiteX114" fmla="*/ 723 w 10016"/>
                    <a:gd name="connsiteY114" fmla="*/ 4781 h 10000"/>
                    <a:gd name="connsiteX115" fmla="*/ 782 w 10016"/>
                    <a:gd name="connsiteY115" fmla="*/ 4768 h 10000"/>
                    <a:gd name="connsiteX116" fmla="*/ 851 w 10016"/>
                    <a:gd name="connsiteY116" fmla="*/ 4756 h 10000"/>
                    <a:gd name="connsiteX117" fmla="*/ 931 w 10016"/>
                    <a:gd name="connsiteY117" fmla="*/ 4747 h 10000"/>
                    <a:gd name="connsiteX118" fmla="*/ 931 w 10016"/>
                    <a:gd name="connsiteY118" fmla="*/ 4747 h 10000"/>
                    <a:gd name="connsiteX119" fmla="*/ 1019 w 10016"/>
                    <a:gd name="connsiteY119" fmla="*/ 4756 h 10000"/>
                    <a:gd name="connsiteX120" fmla="*/ 1101 w 10016"/>
                    <a:gd name="connsiteY120" fmla="*/ 4773 h 10000"/>
                    <a:gd name="connsiteX121" fmla="*/ 1186 w 10016"/>
                    <a:gd name="connsiteY121" fmla="*/ 4794 h 10000"/>
                    <a:gd name="connsiteX122" fmla="*/ 1259 w 10016"/>
                    <a:gd name="connsiteY122" fmla="*/ 4832 h 10000"/>
                    <a:gd name="connsiteX123" fmla="*/ 1339 w 10016"/>
                    <a:gd name="connsiteY123" fmla="*/ 4869 h 10000"/>
                    <a:gd name="connsiteX124" fmla="*/ 1408 w 10016"/>
                    <a:gd name="connsiteY124" fmla="*/ 4920 h 10000"/>
                    <a:gd name="connsiteX125" fmla="*/ 1478 w 10016"/>
                    <a:gd name="connsiteY125" fmla="*/ 4975 h 10000"/>
                    <a:gd name="connsiteX126" fmla="*/ 1533 w 10016"/>
                    <a:gd name="connsiteY126" fmla="*/ 5034 h 10000"/>
                    <a:gd name="connsiteX127" fmla="*/ 1588 w 10016"/>
                    <a:gd name="connsiteY127" fmla="*/ 5101 h 10000"/>
                    <a:gd name="connsiteX128" fmla="*/ 1635 w 10016"/>
                    <a:gd name="connsiteY128" fmla="*/ 5177 h 10000"/>
                    <a:gd name="connsiteX129" fmla="*/ 1685 w 10016"/>
                    <a:gd name="connsiteY129" fmla="*/ 5257 h 10000"/>
                    <a:gd name="connsiteX130" fmla="*/ 1718 w 10016"/>
                    <a:gd name="connsiteY130" fmla="*/ 5341 h 10000"/>
                    <a:gd name="connsiteX131" fmla="*/ 1747 w 10016"/>
                    <a:gd name="connsiteY131" fmla="*/ 5430 h 10000"/>
                    <a:gd name="connsiteX132" fmla="*/ 1768 w 10016"/>
                    <a:gd name="connsiteY132" fmla="*/ 5522 h 10000"/>
                    <a:gd name="connsiteX133" fmla="*/ 1782 w 10016"/>
                    <a:gd name="connsiteY133" fmla="*/ 5619 h 10000"/>
                    <a:gd name="connsiteX134" fmla="*/ 1787 w 10016"/>
                    <a:gd name="connsiteY134" fmla="*/ 5720 h 10000"/>
                    <a:gd name="connsiteX135" fmla="*/ 1787 w 10016"/>
                    <a:gd name="connsiteY135" fmla="*/ 5720 h 10000"/>
                    <a:gd name="connsiteX136" fmla="*/ 1782 w 10016"/>
                    <a:gd name="connsiteY136" fmla="*/ 5817 h 10000"/>
                    <a:gd name="connsiteX137" fmla="*/ 1768 w 10016"/>
                    <a:gd name="connsiteY137" fmla="*/ 5914 h 10000"/>
                    <a:gd name="connsiteX138" fmla="*/ 1747 w 10016"/>
                    <a:gd name="connsiteY138" fmla="*/ 6007 h 10000"/>
                    <a:gd name="connsiteX139" fmla="*/ 1718 w 10016"/>
                    <a:gd name="connsiteY139" fmla="*/ 6095 h 10000"/>
                    <a:gd name="connsiteX140" fmla="*/ 1685 w 10016"/>
                    <a:gd name="connsiteY140" fmla="*/ 6179 h 10000"/>
                    <a:gd name="connsiteX141" fmla="*/ 1635 w 10016"/>
                    <a:gd name="connsiteY141" fmla="*/ 6259 h 10000"/>
                    <a:gd name="connsiteX142" fmla="*/ 1588 w 10016"/>
                    <a:gd name="connsiteY142" fmla="*/ 6335 h 10000"/>
                    <a:gd name="connsiteX143" fmla="*/ 1533 w 10016"/>
                    <a:gd name="connsiteY143" fmla="*/ 6398 h 10000"/>
                    <a:gd name="connsiteX144" fmla="*/ 1478 w 10016"/>
                    <a:gd name="connsiteY144" fmla="*/ 6462 h 10000"/>
                    <a:gd name="connsiteX145" fmla="*/ 1408 w 10016"/>
                    <a:gd name="connsiteY145" fmla="*/ 6516 h 10000"/>
                    <a:gd name="connsiteX146" fmla="*/ 1339 w 10016"/>
                    <a:gd name="connsiteY146" fmla="*/ 6567 h 10000"/>
                    <a:gd name="connsiteX147" fmla="*/ 1259 w 10016"/>
                    <a:gd name="connsiteY147" fmla="*/ 6605 h 10000"/>
                    <a:gd name="connsiteX148" fmla="*/ 1186 w 10016"/>
                    <a:gd name="connsiteY148" fmla="*/ 6643 h 10000"/>
                    <a:gd name="connsiteX149" fmla="*/ 1101 w 10016"/>
                    <a:gd name="connsiteY149" fmla="*/ 6664 h 10000"/>
                    <a:gd name="connsiteX150" fmla="*/ 1019 w 10016"/>
                    <a:gd name="connsiteY150" fmla="*/ 6681 h 10000"/>
                    <a:gd name="connsiteX151" fmla="*/ 931 w 10016"/>
                    <a:gd name="connsiteY151" fmla="*/ 6681 h 10000"/>
                    <a:gd name="connsiteX152" fmla="*/ 931 w 10016"/>
                    <a:gd name="connsiteY152" fmla="*/ 6681 h 10000"/>
                    <a:gd name="connsiteX153" fmla="*/ 851 w 10016"/>
                    <a:gd name="connsiteY153" fmla="*/ 6681 h 10000"/>
                    <a:gd name="connsiteX154" fmla="*/ 782 w 10016"/>
                    <a:gd name="connsiteY154" fmla="*/ 6668 h 10000"/>
                    <a:gd name="connsiteX155" fmla="*/ 723 w 10016"/>
                    <a:gd name="connsiteY155" fmla="*/ 6651 h 10000"/>
                    <a:gd name="connsiteX156" fmla="*/ 659 w 10016"/>
                    <a:gd name="connsiteY156" fmla="*/ 6630 h 10000"/>
                    <a:gd name="connsiteX157" fmla="*/ 601 w 10016"/>
                    <a:gd name="connsiteY157" fmla="*/ 6605 h 10000"/>
                    <a:gd name="connsiteX158" fmla="*/ 556 w 10016"/>
                    <a:gd name="connsiteY158" fmla="*/ 6575 h 10000"/>
                    <a:gd name="connsiteX159" fmla="*/ 516 w 10016"/>
                    <a:gd name="connsiteY159" fmla="*/ 6550 h 10000"/>
                    <a:gd name="connsiteX160" fmla="*/ 472 w 10016"/>
                    <a:gd name="connsiteY160" fmla="*/ 6516 h 10000"/>
                    <a:gd name="connsiteX161" fmla="*/ 413 w 10016"/>
                    <a:gd name="connsiteY161" fmla="*/ 6453 h 10000"/>
                    <a:gd name="connsiteX162" fmla="*/ 369 w 10016"/>
                    <a:gd name="connsiteY162" fmla="*/ 6398 h 10000"/>
                    <a:gd name="connsiteX163" fmla="*/ 332 w 10016"/>
                    <a:gd name="connsiteY163" fmla="*/ 6348 h 10000"/>
                    <a:gd name="connsiteX164" fmla="*/ 332 w 10016"/>
                    <a:gd name="connsiteY164" fmla="*/ 6348 h 10000"/>
                    <a:gd name="connsiteX165" fmla="*/ 290 w 10016"/>
                    <a:gd name="connsiteY165" fmla="*/ 6285 h 10000"/>
                    <a:gd name="connsiteX166" fmla="*/ 248 w 10016"/>
                    <a:gd name="connsiteY166" fmla="*/ 6234 h 10000"/>
                    <a:gd name="connsiteX167" fmla="*/ 206 w 10016"/>
                    <a:gd name="connsiteY167" fmla="*/ 6205 h 10000"/>
                    <a:gd name="connsiteX168" fmla="*/ 163 w 10016"/>
                    <a:gd name="connsiteY168" fmla="*/ 6179 h 10000"/>
                    <a:gd name="connsiteX169" fmla="*/ 111 w 10016"/>
                    <a:gd name="connsiteY169" fmla="*/ 6171 h 10000"/>
                    <a:gd name="connsiteX170" fmla="*/ 68 w 10016"/>
                    <a:gd name="connsiteY170" fmla="*/ 6179 h 10000"/>
                    <a:gd name="connsiteX171" fmla="*/ 36 w 10016"/>
                    <a:gd name="connsiteY171" fmla="*/ 6196 h 10000"/>
                    <a:gd name="connsiteX172" fmla="*/ 0 w 10016"/>
                    <a:gd name="connsiteY172" fmla="*/ 6230 h 10000"/>
                    <a:gd name="connsiteX173" fmla="*/ 0 w 10016"/>
                    <a:gd name="connsiteY173" fmla="*/ 10000 h 10000"/>
                    <a:gd name="connsiteX174" fmla="*/ 9166 w 10016"/>
                    <a:gd name="connsiteY174" fmla="*/ 10000 h 10000"/>
                    <a:gd name="connsiteX0" fmla="*/ 9166 w 9166"/>
                    <a:gd name="connsiteY0" fmla="*/ 10000 h 10000"/>
                    <a:gd name="connsiteX1" fmla="*/ 9166 w 9166"/>
                    <a:gd name="connsiteY1" fmla="*/ 1664 h 10000"/>
                    <a:gd name="connsiteX2" fmla="*/ 5210 w 9166"/>
                    <a:gd name="connsiteY2" fmla="*/ 1664 h 10000"/>
                    <a:gd name="connsiteX3" fmla="*/ 5210 w 9166"/>
                    <a:gd name="connsiteY3" fmla="*/ 1664 h 10000"/>
                    <a:gd name="connsiteX4" fmla="*/ 5154 w 9166"/>
                    <a:gd name="connsiteY4" fmla="*/ 1664 h 10000"/>
                    <a:gd name="connsiteX5" fmla="*/ 5103 w 9166"/>
                    <a:gd name="connsiteY5" fmla="*/ 1655 h 10000"/>
                    <a:gd name="connsiteX6" fmla="*/ 5063 w 9166"/>
                    <a:gd name="connsiteY6" fmla="*/ 1643 h 10000"/>
                    <a:gd name="connsiteX7" fmla="*/ 5031 w 9166"/>
                    <a:gd name="connsiteY7" fmla="*/ 1626 h 10000"/>
                    <a:gd name="connsiteX8" fmla="*/ 5002 w 9166"/>
                    <a:gd name="connsiteY8" fmla="*/ 1605 h 10000"/>
                    <a:gd name="connsiteX9" fmla="*/ 4977 w 9166"/>
                    <a:gd name="connsiteY9" fmla="*/ 1588 h 10000"/>
                    <a:gd name="connsiteX10" fmla="*/ 4965 w 9166"/>
                    <a:gd name="connsiteY10" fmla="*/ 1563 h 10000"/>
                    <a:gd name="connsiteX11" fmla="*/ 4961 w 9166"/>
                    <a:gd name="connsiteY11" fmla="*/ 1537 h 10000"/>
                    <a:gd name="connsiteX12" fmla="*/ 4961 w 9166"/>
                    <a:gd name="connsiteY12" fmla="*/ 1512 h 10000"/>
                    <a:gd name="connsiteX13" fmla="*/ 4965 w 9166"/>
                    <a:gd name="connsiteY13" fmla="*/ 1479 h 10000"/>
                    <a:gd name="connsiteX14" fmla="*/ 4977 w 9166"/>
                    <a:gd name="connsiteY14" fmla="*/ 1453 h 10000"/>
                    <a:gd name="connsiteX15" fmla="*/ 5002 w 9166"/>
                    <a:gd name="connsiteY15" fmla="*/ 1424 h 10000"/>
                    <a:gd name="connsiteX16" fmla="*/ 5031 w 9166"/>
                    <a:gd name="connsiteY16" fmla="*/ 1398 h 10000"/>
                    <a:gd name="connsiteX17" fmla="*/ 5063 w 9166"/>
                    <a:gd name="connsiteY17" fmla="*/ 1373 h 10000"/>
                    <a:gd name="connsiteX18" fmla="*/ 5103 w 9166"/>
                    <a:gd name="connsiteY18" fmla="*/ 1344 h 10000"/>
                    <a:gd name="connsiteX19" fmla="*/ 5154 w 9166"/>
                    <a:gd name="connsiteY19" fmla="*/ 1323 h 10000"/>
                    <a:gd name="connsiteX20" fmla="*/ 5154 w 9166"/>
                    <a:gd name="connsiteY20" fmla="*/ 1323 h 10000"/>
                    <a:gd name="connsiteX21" fmla="*/ 5210 w 9166"/>
                    <a:gd name="connsiteY21" fmla="*/ 1293 h 10000"/>
                    <a:gd name="connsiteX22" fmla="*/ 5271 w 9166"/>
                    <a:gd name="connsiteY22" fmla="*/ 1247 h 10000"/>
                    <a:gd name="connsiteX23" fmla="*/ 5341 w 9166"/>
                    <a:gd name="connsiteY23" fmla="*/ 1192 h 10000"/>
                    <a:gd name="connsiteX24" fmla="*/ 5374 w 9166"/>
                    <a:gd name="connsiteY24" fmla="*/ 1158 h 10000"/>
                    <a:gd name="connsiteX25" fmla="*/ 5411 w 9166"/>
                    <a:gd name="connsiteY25" fmla="*/ 1116 h 10000"/>
                    <a:gd name="connsiteX26" fmla="*/ 5438 w 9166"/>
                    <a:gd name="connsiteY26" fmla="*/ 1070 h 10000"/>
                    <a:gd name="connsiteX27" fmla="*/ 5465 w 9166"/>
                    <a:gd name="connsiteY27" fmla="*/ 1019 h 10000"/>
                    <a:gd name="connsiteX28" fmla="*/ 5495 w 9166"/>
                    <a:gd name="connsiteY28" fmla="*/ 969 h 10000"/>
                    <a:gd name="connsiteX29" fmla="*/ 5507 w 9166"/>
                    <a:gd name="connsiteY29" fmla="*/ 906 h 10000"/>
                    <a:gd name="connsiteX30" fmla="*/ 5521 w 9166"/>
                    <a:gd name="connsiteY30" fmla="*/ 842 h 10000"/>
                    <a:gd name="connsiteX31" fmla="*/ 5525 w 9166"/>
                    <a:gd name="connsiteY31" fmla="*/ 775 h 10000"/>
                    <a:gd name="connsiteX32" fmla="*/ 5525 w 9166"/>
                    <a:gd name="connsiteY32" fmla="*/ 775 h 10000"/>
                    <a:gd name="connsiteX33" fmla="*/ 5521 w 9166"/>
                    <a:gd name="connsiteY33" fmla="*/ 699 h 10000"/>
                    <a:gd name="connsiteX34" fmla="*/ 5499 w 9166"/>
                    <a:gd name="connsiteY34" fmla="*/ 619 h 10000"/>
                    <a:gd name="connsiteX35" fmla="*/ 5481 w 9166"/>
                    <a:gd name="connsiteY35" fmla="*/ 548 h 10000"/>
                    <a:gd name="connsiteX36" fmla="*/ 5438 w 9166"/>
                    <a:gd name="connsiteY36" fmla="*/ 472 h 10000"/>
                    <a:gd name="connsiteX37" fmla="*/ 5396 w 9166"/>
                    <a:gd name="connsiteY37" fmla="*/ 409 h 10000"/>
                    <a:gd name="connsiteX38" fmla="*/ 5341 w 9166"/>
                    <a:gd name="connsiteY38" fmla="*/ 341 h 10000"/>
                    <a:gd name="connsiteX39" fmla="*/ 5283 w 9166"/>
                    <a:gd name="connsiteY39" fmla="*/ 282 h 10000"/>
                    <a:gd name="connsiteX40" fmla="*/ 5214 w 9166"/>
                    <a:gd name="connsiteY40" fmla="*/ 227 h 10000"/>
                    <a:gd name="connsiteX41" fmla="*/ 5142 w 9166"/>
                    <a:gd name="connsiteY41" fmla="*/ 177 h 10000"/>
                    <a:gd name="connsiteX42" fmla="*/ 5058 w 9166"/>
                    <a:gd name="connsiteY42" fmla="*/ 135 h 10000"/>
                    <a:gd name="connsiteX43" fmla="*/ 4965 w 9166"/>
                    <a:gd name="connsiteY43" fmla="*/ 97 h 10000"/>
                    <a:gd name="connsiteX44" fmla="*/ 4876 w 9166"/>
                    <a:gd name="connsiteY44" fmla="*/ 63 h 10000"/>
                    <a:gd name="connsiteX45" fmla="*/ 4778 w 9166"/>
                    <a:gd name="connsiteY45" fmla="*/ 38 h 10000"/>
                    <a:gd name="connsiteX46" fmla="*/ 4674 w 9166"/>
                    <a:gd name="connsiteY46" fmla="*/ 13 h 10000"/>
                    <a:gd name="connsiteX47" fmla="*/ 4569 w 9166"/>
                    <a:gd name="connsiteY47" fmla="*/ 8 h 10000"/>
                    <a:gd name="connsiteX48" fmla="*/ 4460 w 9166"/>
                    <a:gd name="connsiteY48" fmla="*/ 0 h 10000"/>
                    <a:gd name="connsiteX49" fmla="*/ 4460 w 9166"/>
                    <a:gd name="connsiteY49" fmla="*/ 0 h 10000"/>
                    <a:gd name="connsiteX50" fmla="*/ 4350 w 9166"/>
                    <a:gd name="connsiteY50" fmla="*/ 8 h 10000"/>
                    <a:gd name="connsiteX51" fmla="*/ 4246 w 9166"/>
                    <a:gd name="connsiteY51" fmla="*/ 13 h 10000"/>
                    <a:gd name="connsiteX52" fmla="*/ 4141 w 9166"/>
                    <a:gd name="connsiteY52" fmla="*/ 38 h 10000"/>
                    <a:gd name="connsiteX53" fmla="*/ 4042 w 9166"/>
                    <a:gd name="connsiteY53" fmla="*/ 63 h 10000"/>
                    <a:gd name="connsiteX54" fmla="*/ 3955 w 9166"/>
                    <a:gd name="connsiteY54" fmla="*/ 97 h 10000"/>
                    <a:gd name="connsiteX55" fmla="*/ 3865 w 9166"/>
                    <a:gd name="connsiteY55" fmla="*/ 135 h 10000"/>
                    <a:gd name="connsiteX56" fmla="*/ 3783 w 9166"/>
                    <a:gd name="connsiteY56" fmla="*/ 177 h 10000"/>
                    <a:gd name="connsiteX57" fmla="*/ 3712 w 9166"/>
                    <a:gd name="connsiteY57" fmla="*/ 227 h 10000"/>
                    <a:gd name="connsiteX58" fmla="*/ 3647 w 9166"/>
                    <a:gd name="connsiteY58" fmla="*/ 282 h 10000"/>
                    <a:gd name="connsiteX59" fmla="*/ 3580 w 9166"/>
                    <a:gd name="connsiteY59" fmla="*/ 341 h 10000"/>
                    <a:gd name="connsiteX60" fmla="*/ 3524 w 9166"/>
                    <a:gd name="connsiteY60" fmla="*/ 409 h 10000"/>
                    <a:gd name="connsiteX61" fmla="*/ 3484 w 9166"/>
                    <a:gd name="connsiteY61" fmla="*/ 472 h 10000"/>
                    <a:gd name="connsiteX62" fmla="*/ 3452 w 9166"/>
                    <a:gd name="connsiteY62" fmla="*/ 548 h 10000"/>
                    <a:gd name="connsiteX63" fmla="*/ 3424 w 9166"/>
                    <a:gd name="connsiteY63" fmla="*/ 619 h 10000"/>
                    <a:gd name="connsiteX64" fmla="*/ 3400 w 9166"/>
                    <a:gd name="connsiteY64" fmla="*/ 699 h 10000"/>
                    <a:gd name="connsiteX65" fmla="*/ 3400 w 9166"/>
                    <a:gd name="connsiteY65" fmla="*/ 775 h 10000"/>
                    <a:gd name="connsiteX66" fmla="*/ 3400 w 9166"/>
                    <a:gd name="connsiteY66" fmla="*/ 775 h 10000"/>
                    <a:gd name="connsiteX67" fmla="*/ 3400 w 9166"/>
                    <a:gd name="connsiteY67" fmla="*/ 842 h 10000"/>
                    <a:gd name="connsiteX68" fmla="*/ 3415 w 9166"/>
                    <a:gd name="connsiteY68" fmla="*/ 906 h 10000"/>
                    <a:gd name="connsiteX69" fmla="*/ 3439 w 9166"/>
                    <a:gd name="connsiteY69" fmla="*/ 969 h 10000"/>
                    <a:gd name="connsiteX70" fmla="*/ 3456 w 9166"/>
                    <a:gd name="connsiteY70" fmla="*/ 1019 h 10000"/>
                    <a:gd name="connsiteX71" fmla="*/ 3484 w 9166"/>
                    <a:gd name="connsiteY71" fmla="*/ 1070 h 10000"/>
                    <a:gd name="connsiteX72" fmla="*/ 3519 w 9166"/>
                    <a:gd name="connsiteY72" fmla="*/ 1116 h 10000"/>
                    <a:gd name="connsiteX73" fmla="*/ 3547 w 9166"/>
                    <a:gd name="connsiteY73" fmla="*/ 1158 h 10000"/>
                    <a:gd name="connsiteX74" fmla="*/ 3590 w 9166"/>
                    <a:gd name="connsiteY74" fmla="*/ 1192 h 10000"/>
                    <a:gd name="connsiteX75" fmla="*/ 3651 w 9166"/>
                    <a:gd name="connsiteY75" fmla="*/ 1247 h 10000"/>
                    <a:gd name="connsiteX76" fmla="*/ 3712 w 9166"/>
                    <a:gd name="connsiteY76" fmla="*/ 1293 h 10000"/>
                    <a:gd name="connsiteX77" fmla="*/ 3769 w 9166"/>
                    <a:gd name="connsiteY77" fmla="*/ 1323 h 10000"/>
                    <a:gd name="connsiteX78" fmla="*/ 3769 w 9166"/>
                    <a:gd name="connsiteY78" fmla="*/ 1323 h 10000"/>
                    <a:gd name="connsiteX79" fmla="*/ 3814 w 9166"/>
                    <a:gd name="connsiteY79" fmla="*/ 1344 h 10000"/>
                    <a:gd name="connsiteX80" fmla="*/ 3857 w 9166"/>
                    <a:gd name="connsiteY80" fmla="*/ 1373 h 10000"/>
                    <a:gd name="connsiteX81" fmla="*/ 3888 w 9166"/>
                    <a:gd name="connsiteY81" fmla="*/ 1398 h 10000"/>
                    <a:gd name="connsiteX82" fmla="*/ 3919 w 9166"/>
                    <a:gd name="connsiteY82" fmla="*/ 1424 h 10000"/>
                    <a:gd name="connsiteX83" fmla="*/ 3942 w 9166"/>
                    <a:gd name="connsiteY83" fmla="*/ 1453 h 10000"/>
                    <a:gd name="connsiteX84" fmla="*/ 3955 w 9166"/>
                    <a:gd name="connsiteY84" fmla="*/ 1479 h 10000"/>
                    <a:gd name="connsiteX85" fmla="*/ 3959 w 9166"/>
                    <a:gd name="connsiteY85" fmla="*/ 1512 h 10000"/>
                    <a:gd name="connsiteX86" fmla="*/ 3959 w 9166"/>
                    <a:gd name="connsiteY86" fmla="*/ 1537 h 10000"/>
                    <a:gd name="connsiteX87" fmla="*/ 3955 w 9166"/>
                    <a:gd name="connsiteY87" fmla="*/ 1563 h 10000"/>
                    <a:gd name="connsiteX88" fmla="*/ 3942 w 9166"/>
                    <a:gd name="connsiteY88" fmla="*/ 1588 h 10000"/>
                    <a:gd name="connsiteX89" fmla="*/ 3919 w 9166"/>
                    <a:gd name="connsiteY89" fmla="*/ 1605 h 10000"/>
                    <a:gd name="connsiteX90" fmla="*/ 3888 w 9166"/>
                    <a:gd name="connsiteY90" fmla="*/ 1626 h 10000"/>
                    <a:gd name="connsiteX91" fmla="*/ 3857 w 9166"/>
                    <a:gd name="connsiteY91" fmla="*/ 1643 h 10000"/>
                    <a:gd name="connsiteX92" fmla="*/ 3814 w 9166"/>
                    <a:gd name="connsiteY92" fmla="*/ 1655 h 10000"/>
                    <a:gd name="connsiteX93" fmla="*/ 3769 w 9166"/>
                    <a:gd name="connsiteY93" fmla="*/ 1664 h 10000"/>
                    <a:gd name="connsiteX94" fmla="*/ 3712 w 9166"/>
                    <a:gd name="connsiteY94" fmla="*/ 1664 h 10000"/>
                    <a:gd name="connsiteX95" fmla="*/ 0 w 9166"/>
                    <a:gd name="connsiteY95" fmla="*/ 1664 h 10000"/>
                    <a:gd name="connsiteX96" fmla="*/ 0 w 9166"/>
                    <a:gd name="connsiteY96" fmla="*/ 5206 h 10000"/>
                    <a:gd name="connsiteX97" fmla="*/ 0 w 9166"/>
                    <a:gd name="connsiteY97" fmla="*/ 5206 h 10000"/>
                    <a:gd name="connsiteX98" fmla="*/ 36 w 9166"/>
                    <a:gd name="connsiteY98" fmla="*/ 5240 h 10000"/>
                    <a:gd name="connsiteX99" fmla="*/ 68 w 9166"/>
                    <a:gd name="connsiteY99" fmla="*/ 5257 h 10000"/>
                    <a:gd name="connsiteX100" fmla="*/ 111 w 9166"/>
                    <a:gd name="connsiteY100" fmla="*/ 5265 h 10000"/>
                    <a:gd name="connsiteX101" fmla="*/ 163 w 9166"/>
                    <a:gd name="connsiteY101" fmla="*/ 5253 h 10000"/>
                    <a:gd name="connsiteX102" fmla="*/ 206 w 9166"/>
                    <a:gd name="connsiteY102" fmla="*/ 5232 h 10000"/>
                    <a:gd name="connsiteX103" fmla="*/ 248 w 9166"/>
                    <a:gd name="connsiteY103" fmla="*/ 5202 h 10000"/>
                    <a:gd name="connsiteX104" fmla="*/ 290 w 9166"/>
                    <a:gd name="connsiteY104" fmla="*/ 5152 h 10000"/>
                    <a:gd name="connsiteX105" fmla="*/ 332 w 9166"/>
                    <a:gd name="connsiteY105" fmla="*/ 5088 h 10000"/>
                    <a:gd name="connsiteX106" fmla="*/ 332 w 9166"/>
                    <a:gd name="connsiteY106" fmla="*/ 5088 h 10000"/>
                    <a:gd name="connsiteX107" fmla="*/ 369 w 9166"/>
                    <a:gd name="connsiteY107" fmla="*/ 5038 h 10000"/>
                    <a:gd name="connsiteX108" fmla="*/ 413 w 9166"/>
                    <a:gd name="connsiteY108" fmla="*/ 4983 h 10000"/>
                    <a:gd name="connsiteX109" fmla="*/ 472 w 9166"/>
                    <a:gd name="connsiteY109" fmla="*/ 4920 h 10000"/>
                    <a:gd name="connsiteX110" fmla="*/ 516 w 9166"/>
                    <a:gd name="connsiteY110" fmla="*/ 4886 h 10000"/>
                    <a:gd name="connsiteX111" fmla="*/ 556 w 9166"/>
                    <a:gd name="connsiteY111" fmla="*/ 4857 h 10000"/>
                    <a:gd name="connsiteX112" fmla="*/ 601 w 9166"/>
                    <a:gd name="connsiteY112" fmla="*/ 4832 h 10000"/>
                    <a:gd name="connsiteX113" fmla="*/ 659 w 9166"/>
                    <a:gd name="connsiteY113" fmla="*/ 4806 h 10000"/>
                    <a:gd name="connsiteX114" fmla="*/ 723 w 9166"/>
                    <a:gd name="connsiteY114" fmla="*/ 4781 h 10000"/>
                    <a:gd name="connsiteX115" fmla="*/ 782 w 9166"/>
                    <a:gd name="connsiteY115" fmla="*/ 4768 h 10000"/>
                    <a:gd name="connsiteX116" fmla="*/ 851 w 9166"/>
                    <a:gd name="connsiteY116" fmla="*/ 4756 h 10000"/>
                    <a:gd name="connsiteX117" fmla="*/ 931 w 9166"/>
                    <a:gd name="connsiteY117" fmla="*/ 4747 h 10000"/>
                    <a:gd name="connsiteX118" fmla="*/ 931 w 9166"/>
                    <a:gd name="connsiteY118" fmla="*/ 4747 h 10000"/>
                    <a:gd name="connsiteX119" fmla="*/ 1019 w 9166"/>
                    <a:gd name="connsiteY119" fmla="*/ 4756 h 10000"/>
                    <a:gd name="connsiteX120" fmla="*/ 1101 w 9166"/>
                    <a:gd name="connsiteY120" fmla="*/ 4773 h 10000"/>
                    <a:gd name="connsiteX121" fmla="*/ 1186 w 9166"/>
                    <a:gd name="connsiteY121" fmla="*/ 4794 h 10000"/>
                    <a:gd name="connsiteX122" fmla="*/ 1259 w 9166"/>
                    <a:gd name="connsiteY122" fmla="*/ 4832 h 10000"/>
                    <a:gd name="connsiteX123" fmla="*/ 1339 w 9166"/>
                    <a:gd name="connsiteY123" fmla="*/ 4869 h 10000"/>
                    <a:gd name="connsiteX124" fmla="*/ 1408 w 9166"/>
                    <a:gd name="connsiteY124" fmla="*/ 4920 h 10000"/>
                    <a:gd name="connsiteX125" fmla="*/ 1478 w 9166"/>
                    <a:gd name="connsiteY125" fmla="*/ 4975 h 10000"/>
                    <a:gd name="connsiteX126" fmla="*/ 1533 w 9166"/>
                    <a:gd name="connsiteY126" fmla="*/ 5034 h 10000"/>
                    <a:gd name="connsiteX127" fmla="*/ 1588 w 9166"/>
                    <a:gd name="connsiteY127" fmla="*/ 5101 h 10000"/>
                    <a:gd name="connsiteX128" fmla="*/ 1635 w 9166"/>
                    <a:gd name="connsiteY128" fmla="*/ 5177 h 10000"/>
                    <a:gd name="connsiteX129" fmla="*/ 1685 w 9166"/>
                    <a:gd name="connsiteY129" fmla="*/ 5257 h 10000"/>
                    <a:gd name="connsiteX130" fmla="*/ 1718 w 9166"/>
                    <a:gd name="connsiteY130" fmla="*/ 5341 h 10000"/>
                    <a:gd name="connsiteX131" fmla="*/ 1747 w 9166"/>
                    <a:gd name="connsiteY131" fmla="*/ 5430 h 10000"/>
                    <a:gd name="connsiteX132" fmla="*/ 1768 w 9166"/>
                    <a:gd name="connsiteY132" fmla="*/ 5522 h 10000"/>
                    <a:gd name="connsiteX133" fmla="*/ 1782 w 9166"/>
                    <a:gd name="connsiteY133" fmla="*/ 5619 h 10000"/>
                    <a:gd name="connsiteX134" fmla="*/ 1787 w 9166"/>
                    <a:gd name="connsiteY134" fmla="*/ 5720 h 10000"/>
                    <a:gd name="connsiteX135" fmla="*/ 1787 w 9166"/>
                    <a:gd name="connsiteY135" fmla="*/ 5720 h 10000"/>
                    <a:gd name="connsiteX136" fmla="*/ 1782 w 9166"/>
                    <a:gd name="connsiteY136" fmla="*/ 5817 h 10000"/>
                    <a:gd name="connsiteX137" fmla="*/ 1768 w 9166"/>
                    <a:gd name="connsiteY137" fmla="*/ 5914 h 10000"/>
                    <a:gd name="connsiteX138" fmla="*/ 1747 w 9166"/>
                    <a:gd name="connsiteY138" fmla="*/ 6007 h 10000"/>
                    <a:gd name="connsiteX139" fmla="*/ 1718 w 9166"/>
                    <a:gd name="connsiteY139" fmla="*/ 6095 h 10000"/>
                    <a:gd name="connsiteX140" fmla="*/ 1685 w 9166"/>
                    <a:gd name="connsiteY140" fmla="*/ 6179 h 10000"/>
                    <a:gd name="connsiteX141" fmla="*/ 1635 w 9166"/>
                    <a:gd name="connsiteY141" fmla="*/ 6259 h 10000"/>
                    <a:gd name="connsiteX142" fmla="*/ 1588 w 9166"/>
                    <a:gd name="connsiteY142" fmla="*/ 6335 h 10000"/>
                    <a:gd name="connsiteX143" fmla="*/ 1533 w 9166"/>
                    <a:gd name="connsiteY143" fmla="*/ 6398 h 10000"/>
                    <a:gd name="connsiteX144" fmla="*/ 1478 w 9166"/>
                    <a:gd name="connsiteY144" fmla="*/ 6462 h 10000"/>
                    <a:gd name="connsiteX145" fmla="*/ 1408 w 9166"/>
                    <a:gd name="connsiteY145" fmla="*/ 6516 h 10000"/>
                    <a:gd name="connsiteX146" fmla="*/ 1339 w 9166"/>
                    <a:gd name="connsiteY146" fmla="*/ 6567 h 10000"/>
                    <a:gd name="connsiteX147" fmla="*/ 1259 w 9166"/>
                    <a:gd name="connsiteY147" fmla="*/ 6605 h 10000"/>
                    <a:gd name="connsiteX148" fmla="*/ 1186 w 9166"/>
                    <a:gd name="connsiteY148" fmla="*/ 6643 h 10000"/>
                    <a:gd name="connsiteX149" fmla="*/ 1101 w 9166"/>
                    <a:gd name="connsiteY149" fmla="*/ 6664 h 10000"/>
                    <a:gd name="connsiteX150" fmla="*/ 1019 w 9166"/>
                    <a:gd name="connsiteY150" fmla="*/ 6681 h 10000"/>
                    <a:gd name="connsiteX151" fmla="*/ 931 w 9166"/>
                    <a:gd name="connsiteY151" fmla="*/ 6681 h 10000"/>
                    <a:gd name="connsiteX152" fmla="*/ 931 w 9166"/>
                    <a:gd name="connsiteY152" fmla="*/ 6681 h 10000"/>
                    <a:gd name="connsiteX153" fmla="*/ 851 w 9166"/>
                    <a:gd name="connsiteY153" fmla="*/ 6681 h 10000"/>
                    <a:gd name="connsiteX154" fmla="*/ 782 w 9166"/>
                    <a:gd name="connsiteY154" fmla="*/ 6668 h 10000"/>
                    <a:gd name="connsiteX155" fmla="*/ 723 w 9166"/>
                    <a:gd name="connsiteY155" fmla="*/ 6651 h 10000"/>
                    <a:gd name="connsiteX156" fmla="*/ 659 w 9166"/>
                    <a:gd name="connsiteY156" fmla="*/ 6630 h 10000"/>
                    <a:gd name="connsiteX157" fmla="*/ 601 w 9166"/>
                    <a:gd name="connsiteY157" fmla="*/ 6605 h 10000"/>
                    <a:gd name="connsiteX158" fmla="*/ 556 w 9166"/>
                    <a:gd name="connsiteY158" fmla="*/ 6575 h 10000"/>
                    <a:gd name="connsiteX159" fmla="*/ 516 w 9166"/>
                    <a:gd name="connsiteY159" fmla="*/ 6550 h 10000"/>
                    <a:gd name="connsiteX160" fmla="*/ 472 w 9166"/>
                    <a:gd name="connsiteY160" fmla="*/ 6516 h 10000"/>
                    <a:gd name="connsiteX161" fmla="*/ 413 w 9166"/>
                    <a:gd name="connsiteY161" fmla="*/ 6453 h 10000"/>
                    <a:gd name="connsiteX162" fmla="*/ 369 w 9166"/>
                    <a:gd name="connsiteY162" fmla="*/ 6398 h 10000"/>
                    <a:gd name="connsiteX163" fmla="*/ 332 w 9166"/>
                    <a:gd name="connsiteY163" fmla="*/ 6348 h 10000"/>
                    <a:gd name="connsiteX164" fmla="*/ 332 w 9166"/>
                    <a:gd name="connsiteY164" fmla="*/ 6348 h 10000"/>
                    <a:gd name="connsiteX165" fmla="*/ 290 w 9166"/>
                    <a:gd name="connsiteY165" fmla="*/ 6285 h 10000"/>
                    <a:gd name="connsiteX166" fmla="*/ 248 w 9166"/>
                    <a:gd name="connsiteY166" fmla="*/ 6234 h 10000"/>
                    <a:gd name="connsiteX167" fmla="*/ 206 w 9166"/>
                    <a:gd name="connsiteY167" fmla="*/ 6205 h 10000"/>
                    <a:gd name="connsiteX168" fmla="*/ 163 w 9166"/>
                    <a:gd name="connsiteY168" fmla="*/ 6179 h 10000"/>
                    <a:gd name="connsiteX169" fmla="*/ 111 w 9166"/>
                    <a:gd name="connsiteY169" fmla="*/ 6171 h 10000"/>
                    <a:gd name="connsiteX170" fmla="*/ 68 w 9166"/>
                    <a:gd name="connsiteY170" fmla="*/ 6179 h 10000"/>
                    <a:gd name="connsiteX171" fmla="*/ 36 w 9166"/>
                    <a:gd name="connsiteY171" fmla="*/ 6196 h 10000"/>
                    <a:gd name="connsiteX172" fmla="*/ 0 w 9166"/>
                    <a:gd name="connsiteY172" fmla="*/ 6230 h 10000"/>
                    <a:gd name="connsiteX173" fmla="*/ 0 w 9166"/>
                    <a:gd name="connsiteY173" fmla="*/ 10000 h 10000"/>
                    <a:gd name="connsiteX174" fmla="*/ 9166 w 9166"/>
                    <a:gd name="connsiteY174"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9166" h="10000">
                      <a:moveTo>
                        <a:pt x="9166" y="10000"/>
                      </a:moveTo>
                      <a:lnTo>
                        <a:pt x="9166" y="1664"/>
                      </a:lnTo>
                      <a:lnTo>
                        <a:pt x="5210" y="1664"/>
                      </a:lnTo>
                      <a:lnTo>
                        <a:pt x="5210" y="1664"/>
                      </a:lnTo>
                      <a:lnTo>
                        <a:pt x="5154" y="1664"/>
                      </a:lnTo>
                      <a:lnTo>
                        <a:pt x="5103" y="1655"/>
                      </a:lnTo>
                      <a:lnTo>
                        <a:pt x="5063" y="1643"/>
                      </a:lnTo>
                      <a:cubicBezTo>
                        <a:pt x="5051" y="1637"/>
                        <a:pt x="5041" y="1632"/>
                        <a:pt x="5031" y="1626"/>
                      </a:cubicBezTo>
                      <a:cubicBezTo>
                        <a:pt x="5021" y="1619"/>
                        <a:pt x="5011" y="1612"/>
                        <a:pt x="5002" y="1605"/>
                      </a:cubicBezTo>
                      <a:cubicBezTo>
                        <a:pt x="4993" y="1599"/>
                        <a:pt x="4986" y="1594"/>
                        <a:pt x="4977" y="1588"/>
                      </a:cubicBezTo>
                      <a:cubicBezTo>
                        <a:pt x="4973" y="1580"/>
                        <a:pt x="4969" y="1571"/>
                        <a:pt x="4965" y="1563"/>
                      </a:cubicBezTo>
                      <a:cubicBezTo>
                        <a:pt x="4964" y="1554"/>
                        <a:pt x="4962" y="1546"/>
                        <a:pt x="4961" y="1537"/>
                      </a:cubicBezTo>
                      <a:lnTo>
                        <a:pt x="4961" y="1512"/>
                      </a:lnTo>
                      <a:cubicBezTo>
                        <a:pt x="4962" y="1501"/>
                        <a:pt x="4964" y="1490"/>
                        <a:pt x="4965" y="1479"/>
                      </a:cubicBezTo>
                      <a:cubicBezTo>
                        <a:pt x="4969" y="1470"/>
                        <a:pt x="4973" y="1462"/>
                        <a:pt x="4977" y="1453"/>
                      </a:cubicBezTo>
                      <a:cubicBezTo>
                        <a:pt x="4986" y="1443"/>
                        <a:pt x="4993" y="1434"/>
                        <a:pt x="5002" y="1424"/>
                      </a:cubicBezTo>
                      <a:cubicBezTo>
                        <a:pt x="5011" y="1415"/>
                        <a:pt x="5021" y="1407"/>
                        <a:pt x="5031" y="1398"/>
                      </a:cubicBezTo>
                      <a:cubicBezTo>
                        <a:pt x="5041" y="1390"/>
                        <a:pt x="5051" y="1381"/>
                        <a:pt x="5063" y="1373"/>
                      </a:cubicBezTo>
                      <a:cubicBezTo>
                        <a:pt x="5076" y="1363"/>
                        <a:pt x="5089" y="1354"/>
                        <a:pt x="5103" y="1344"/>
                      </a:cubicBezTo>
                      <a:cubicBezTo>
                        <a:pt x="5119" y="1337"/>
                        <a:pt x="5139" y="1330"/>
                        <a:pt x="5154" y="1323"/>
                      </a:cubicBezTo>
                      <a:lnTo>
                        <a:pt x="5154" y="1323"/>
                      </a:lnTo>
                      <a:cubicBezTo>
                        <a:pt x="5172" y="1313"/>
                        <a:pt x="5192" y="1303"/>
                        <a:pt x="5210" y="1293"/>
                      </a:cubicBezTo>
                      <a:cubicBezTo>
                        <a:pt x="5230" y="1278"/>
                        <a:pt x="5250" y="1262"/>
                        <a:pt x="5271" y="1247"/>
                      </a:cubicBezTo>
                      <a:cubicBezTo>
                        <a:pt x="5293" y="1229"/>
                        <a:pt x="5319" y="1210"/>
                        <a:pt x="5341" y="1192"/>
                      </a:cubicBezTo>
                      <a:cubicBezTo>
                        <a:pt x="5352" y="1181"/>
                        <a:pt x="5362" y="1169"/>
                        <a:pt x="5374" y="1158"/>
                      </a:cubicBezTo>
                      <a:cubicBezTo>
                        <a:pt x="5386" y="1144"/>
                        <a:pt x="5399" y="1130"/>
                        <a:pt x="5411" y="1116"/>
                      </a:cubicBezTo>
                      <a:cubicBezTo>
                        <a:pt x="5420" y="1101"/>
                        <a:pt x="5430" y="1085"/>
                        <a:pt x="5438" y="1070"/>
                      </a:cubicBezTo>
                      <a:lnTo>
                        <a:pt x="5465" y="1019"/>
                      </a:lnTo>
                      <a:cubicBezTo>
                        <a:pt x="5476" y="1002"/>
                        <a:pt x="5485" y="986"/>
                        <a:pt x="5495" y="969"/>
                      </a:cubicBezTo>
                      <a:lnTo>
                        <a:pt x="5507" y="906"/>
                      </a:lnTo>
                      <a:cubicBezTo>
                        <a:pt x="5511" y="885"/>
                        <a:pt x="5517" y="863"/>
                        <a:pt x="5521" y="842"/>
                      </a:cubicBezTo>
                      <a:cubicBezTo>
                        <a:pt x="5522" y="820"/>
                        <a:pt x="5524" y="797"/>
                        <a:pt x="5525" y="775"/>
                      </a:cubicBezTo>
                      <a:lnTo>
                        <a:pt x="5525" y="775"/>
                      </a:lnTo>
                      <a:cubicBezTo>
                        <a:pt x="5524" y="750"/>
                        <a:pt x="5522" y="724"/>
                        <a:pt x="5521" y="699"/>
                      </a:cubicBezTo>
                      <a:cubicBezTo>
                        <a:pt x="5514" y="672"/>
                        <a:pt x="5506" y="646"/>
                        <a:pt x="5499" y="619"/>
                      </a:cubicBezTo>
                      <a:cubicBezTo>
                        <a:pt x="5493" y="595"/>
                        <a:pt x="5487" y="572"/>
                        <a:pt x="5481" y="548"/>
                      </a:cubicBezTo>
                      <a:cubicBezTo>
                        <a:pt x="5465" y="523"/>
                        <a:pt x="5452" y="497"/>
                        <a:pt x="5438" y="472"/>
                      </a:cubicBezTo>
                      <a:cubicBezTo>
                        <a:pt x="5425" y="451"/>
                        <a:pt x="5411" y="430"/>
                        <a:pt x="5396" y="409"/>
                      </a:cubicBezTo>
                      <a:cubicBezTo>
                        <a:pt x="5379" y="386"/>
                        <a:pt x="5360" y="364"/>
                        <a:pt x="5341" y="341"/>
                      </a:cubicBezTo>
                      <a:cubicBezTo>
                        <a:pt x="5323" y="321"/>
                        <a:pt x="5304" y="302"/>
                        <a:pt x="5283" y="282"/>
                      </a:cubicBezTo>
                      <a:cubicBezTo>
                        <a:pt x="5260" y="264"/>
                        <a:pt x="5239" y="245"/>
                        <a:pt x="5214" y="227"/>
                      </a:cubicBezTo>
                      <a:cubicBezTo>
                        <a:pt x="5191" y="210"/>
                        <a:pt x="5165" y="194"/>
                        <a:pt x="5142" y="177"/>
                      </a:cubicBezTo>
                      <a:lnTo>
                        <a:pt x="5058" y="135"/>
                      </a:lnTo>
                      <a:cubicBezTo>
                        <a:pt x="5028" y="122"/>
                        <a:pt x="4995" y="110"/>
                        <a:pt x="4965" y="97"/>
                      </a:cubicBezTo>
                      <a:cubicBezTo>
                        <a:pt x="4934" y="86"/>
                        <a:pt x="4906" y="74"/>
                        <a:pt x="4876" y="63"/>
                      </a:cubicBezTo>
                      <a:cubicBezTo>
                        <a:pt x="4844" y="55"/>
                        <a:pt x="4812" y="46"/>
                        <a:pt x="4778" y="38"/>
                      </a:cubicBezTo>
                      <a:cubicBezTo>
                        <a:pt x="4743" y="30"/>
                        <a:pt x="4709" y="21"/>
                        <a:pt x="4674" y="13"/>
                      </a:cubicBezTo>
                      <a:cubicBezTo>
                        <a:pt x="4640" y="11"/>
                        <a:pt x="4606" y="10"/>
                        <a:pt x="4569" y="8"/>
                      </a:cubicBezTo>
                      <a:cubicBezTo>
                        <a:pt x="4534" y="5"/>
                        <a:pt x="4497" y="3"/>
                        <a:pt x="4460" y="0"/>
                      </a:cubicBezTo>
                      <a:lnTo>
                        <a:pt x="4460" y="0"/>
                      </a:lnTo>
                      <a:cubicBezTo>
                        <a:pt x="4425" y="3"/>
                        <a:pt x="4386" y="5"/>
                        <a:pt x="4350" y="8"/>
                      </a:cubicBezTo>
                      <a:cubicBezTo>
                        <a:pt x="4316" y="10"/>
                        <a:pt x="4280" y="11"/>
                        <a:pt x="4246" y="13"/>
                      </a:cubicBezTo>
                      <a:lnTo>
                        <a:pt x="4141" y="38"/>
                      </a:lnTo>
                      <a:cubicBezTo>
                        <a:pt x="4106" y="46"/>
                        <a:pt x="4075" y="55"/>
                        <a:pt x="4042" y="63"/>
                      </a:cubicBezTo>
                      <a:cubicBezTo>
                        <a:pt x="4013" y="74"/>
                        <a:pt x="3984" y="86"/>
                        <a:pt x="3955" y="97"/>
                      </a:cubicBezTo>
                      <a:cubicBezTo>
                        <a:pt x="3926" y="110"/>
                        <a:pt x="3896" y="122"/>
                        <a:pt x="3865" y="135"/>
                      </a:cubicBezTo>
                      <a:lnTo>
                        <a:pt x="3783" y="177"/>
                      </a:lnTo>
                      <a:cubicBezTo>
                        <a:pt x="3761" y="194"/>
                        <a:pt x="3737" y="210"/>
                        <a:pt x="3712" y="227"/>
                      </a:cubicBezTo>
                      <a:cubicBezTo>
                        <a:pt x="3690" y="245"/>
                        <a:pt x="3669" y="264"/>
                        <a:pt x="3647" y="282"/>
                      </a:cubicBezTo>
                      <a:cubicBezTo>
                        <a:pt x="3623" y="302"/>
                        <a:pt x="3602" y="321"/>
                        <a:pt x="3580" y="341"/>
                      </a:cubicBezTo>
                      <a:lnTo>
                        <a:pt x="3524" y="409"/>
                      </a:lnTo>
                      <a:cubicBezTo>
                        <a:pt x="3511" y="430"/>
                        <a:pt x="3497" y="451"/>
                        <a:pt x="3484" y="472"/>
                      </a:cubicBezTo>
                      <a:cubicBezTo>
                        <a:pt x="3474" y="497"/>
                        <a:pt x="3463" y="523"/>
                        <a:pt x="3452" y="548"/>
                      </a:cubicBezTo>
                      <a:cubicBezTo>
                        <a:pt x="3443" y="572"/>
                        <a:pt x="3435" y="595"/>
                        <a:pt x="3424" y="619"/>
                      </a:cubicBezTo>
                      <a:cubicBezTo>
                        <a:pt x="3416" y="646"/>
                        <a:pt x="3408" y="672"/>
                        <a:pt x="3400" y="699"/>
                      </a:cubicBezTo>
                      <a:lnTo>
                        <a:pt x="3400" y="775"/>
                      </a:lnTo>
                      <a:lnTo>
                        <a:pt x="3400" y="775"/>
                      </a:lnTo>
                      <a:lnTo>
                        <a:pt x="3400" y="842"/>
                      </a:lnTo>
                      <a:cubicBezTo>
                        <a:pt x="3405" y="863"/>
                        <a:pt x="3411" y="885"/>
                        <a:pt x="3415" y="906"/>
                      </a:cubicBezTo>
                      <a:lnTo>
                        <a:pt x="3439" y="969"/>
                      </a:lnTo>
                      <a:cubicBezTo>
                        <a:pt x="3445" y="986"/>
                        <a:pt x="3450" y="1002"/>
                        <a:pt x="3456" y="1019"/>
                      </a:cubicBezTo>
                      <a:cubicBezTo>
                        <a:pt x="3465" y="1036"/>
                        <a:pt x="3476" y="1053"/>
                        <a:pt x="3484" y="1070"/>
                      </a:cubicBezTo>
                      <a:cubicBezTo>
                        <a:pt x="3495" y="1085"/>
                        <a:pt x="3508" y="1101"/>
                        <a:pt x="3519" y="1116"/>
                      </a:cubicBezTo>
                      <a:cubicBezTo>
                        <a:pt x="3528" y="1130"/>
                        <a:pt x="3538" y="1144"/>
                        <a:pt x="3547" y="1158"/>
                      </a:cubicBezTo>
                      <a:cubicBezTo>
                        <a:pt x="3562" y="1169"/>
                        <a:pt x="3575" y="1181"/>
                        <a:pt x="3590" y="1192"/>
                      </a:cubicBezTo>
                      <a:cubicBezTo>
                        <a:pt x="3609" y="1210"/>
                        <a:pt x="3630" y="1229"/>
                        <a:pt x="3651" y="1247"/>
                      </a:cubicBezTo>
                      <a:cubicBezTo>
                        <a:pt x="3671" y="1262"/>
                        <a:pt x="3691" y="1278"/>
                        <a:pt x="3712" y="1293"/>
                      </a:cubicBezTo>
                      <a:cubicBezTo>
                        <a:pt x="3732" y="1303"/>
                        <a:pt x="3751" y="1313"/>
                        <a:pt x="3769" y="1323"/>
                      </a:cubicBezTo>
                      <a:lnTo>
                        <a:pt x="3769" y="1323"/>
                      </a:lnTo>
                      <a:cubicBezTo>
                        <a:pt x="3784" y="1330"/>
                        <a:pt x="3800" y="1337"/>
                        <a:pt x="3814" y="1344"/>
                      </a:cubicBezTo>
                      <a:cubicBezTo>
                        <a:pt x="3830" y="1354"/>
                        <a:pt x="3843" y="1363"/>
                        <a:pt x="3857" y="1373"/>
                      </a:cubicBezTo>
                      <a:lnTo>
                        <a:pt x="3888" y="1398"/>
                      </a:lnTo>
                      <a:cubicBezTo>
                        <a:pt x="3899" y="1407"/>
                        <a:pt x="3909" y="1415"/>
                        <a:pt x="3919" y="1424"/>
                      </a:cubicBezTo>
                      <a:cubicBezTo>
                        <a:pt x="3927" y="1434"/>
                        <a:pt x="3935" y="1443"/>
                        <a:pt x="3942" y="1453"/>
                      </a:cubicBezTo>
                      <a:cubicBezTo>
                        <a:pt x="3946" y="1462"/>
                        <a:pt x="3951" y="1470"/>
                        <a:pt x="3955" y="1479"/>
                      </a:cubicBezTo>
                      <a:cubicBezTo>
                        <a:pt x="3956" y="1490"/>
                        <a:pt x="3958" y="1501"/>
                        <a:pt x="3959" y="1512"/>
                      </a:cubicBezTo>
                      <a:lnTo>
                        <a:pt x="3959" y="1537"/>
                      </a:lnTo>
                      <a:cubicBezTo>
                        <a:pt x="3958" y="1546"/>
                        <a:pt x="3956" y="1554"/>
                        <a:pt x="3955" y="1563"/>
                      </a:cubicBezTo>
                      <a:cubicBezTo>
                        <a:pt x="3951" y="1571"/>
                        <a:pt x="3946" y="1580"/>
                        <a:pt x="3942" y="1588"/>
                      </a:cubicBezTo>
                      <a:cubicBezTo>
                        <a:pt x="3935" y="1594"/>
                        <a:pt x="3927" y="1599"/>
                        <a:pt x="3919" y="1605"/>
                      </a:cubicBezTo>
                      <a:cubicBezTo>
                        <a:pt x="3909" y="1612"/>
                        <a:pt x="3898" y="1619"/>
                        <a:pt x="3888" y="1626"/>
                      </a:cubicBezTo>
                      <a:cubicBezTo>
                        <a:pt x="3878" y="1632"/>
                        <a:pt x="3867" y="1637"/>
                        <a:pt x="3857" y="1643"/>
                      </a:cubicBezTo>
                      <a:lnTo>
                        <a:pt x="3814" y="1655"/>
                      </a:lnTo>
                      <a:lnTo>
                        <a:pt x="3769" y="1664"/>
                      </a:lnTo>
                      <a:lnTo>
                        <a:pt x="3712" y="1664"/>
                      </a:lnTo>
                      <a:lnTo>
                        <a:pt x="0" y="1664"/>
                      </a:lnTo>
                      <a:lnTo>
                        <a:pt x="0" y="5206"/>
                      </a:lnTo>
                      <a:lnTo>
                        <a:pt x="0" y="5206"/>
                      </a:lnTo>
                      <a:cubicBezTo>
                        <a:pt x="12" y="5217"/>
                        <a:pt x="23" y="5229"/>
                        <a:pt x="36" y="5240"/>
                      </a:cubicBezTo>
                      <a:cubicBezTo>
                        <a:pt x="48" y="5246"/>
                        <a:pt x="58" y="5251"/>
                        <a:pt x="68" y="5257"/>
                      </a:cubicBezTo>
                      <a:cubicBezTo>
                        <a:pt x="81" y="5260"/>
                        <a:pt x="97" y="5262"/>
                        <a:pt x="111" y="5265"/>
                      </a:cubicBezTo>
                      <a:lnTo>
                        <a:pt x="163" y="5253"/>
                      </a:lnTo>
                      <a:cubicBezTo>
                        <a:pt x="177" y="5246"/>
                        <a:pt x="192" y="5239"/>
                        <a:pt x="206" y="5232"/>
                      </a:cubicBezTo>
                      <a:cubicBezTo>
                        <a:pt x="221" y="5222"/>
                        <a:pt x="234" y="5212"/>
                        <a:pt x="248" y="5202"/>
                      </a:cubicBezTo>
                      <a:cubicBezTo>
                        <a:pt x="261" y="5185"/>
                        <a:pt x="277" y="5169"/>
                        <a:pt x="290" y="5152"/>
                      </a:cubicBezTo>
                      <a:cubicBezTo>
                        <a:pt x="304" y="5131"/>
                        <a:pt x="318" y="5109"/>
                        <a:pt x="332" y="5088"/>
                      </a:cubicBezTo>
                      <a:lnTo>
                        <a:pt x="332" y="5088"/>
                      </a:lnTo>
                      <a:cubicBezTo>
                        <a:pt x="345" y="5071"/>
                        <a:pt x="358" y="5055"/>
                        <a:pt x="369" y="5038"/>
                      </a:cubicBezTo>
                      <a:cubicBezTo>
                        <a:pt x="386" y="5020"/>
                        <a:pt x="399" y="5001"/>
                        <a:pt x="413" y="4983"/>
                      </a:cubicBezTo>
                      <a:cubicBezTo>
                        <a:pt x="431" y="4962"/>
                        <a:pt x="454" y="4941"/>
                        <a:pt x="472" y="4920"/>
                      </a:cubicBezTo>
                      <a:cubicBezTo>
                        <a:pt x="488" y="4909"/>
                        <a:pt x="500" y="4897"/>
                        <a:pt x="516" y="4886"/>
                      </a:cubicBezTo>
                      <a:cubicBezTo>
                        <a:pt x="529" y="4876"/>
                        <a:pt x="542" y="4867"/>
                        <a:pt x="556" y="4857"/>
                      </a:cubicBezTo>
                      <a:cubicBezTo>
                        <a:pt x="572" y="4849"/>
                        <a:pt x="587" y="4840"/>
                        <a:pt x="601" y="4832"/>
                      </a:cubicBezTo>
                      <a:cubicBezTo>
                        <a:pt x="621" y="4823"/>
                        <a:pt x="641" y="4815"/>
                        <a:pt x="659" y="4806"/>
                      </a:cubicBezTo>
                      <a:cubicBezTo>
                        <a:pt x="681" y="4798"/>
                        <a:pt x="701" y="4789"/>
                        <a:pt x="723" y="4781"/>
                      </a:cubicBezTo>
                      <a:cubicBezTo>
                        <a:pt x="743" y="4777"/>
                        <a:pt x="763" y="4772"/>
                        <a:pt x="782" y="4768"/>
                      </a:cubicBezTo>
                      <a:lnTo>
                        <a:pt x="851" y="4756"/>
                      </a:lnTo>
                      <a:lnTo>
                        <a:pt x="931" y="4747"/>
                      </a:lnTo>
                      <a:lnTo>
                        <a:pt x="931" y="4747"/>
                      </a:lnTo>
                      <a:lnTo>
                        <a:pt x="1019" y="4756"/>
                      </a:lnTo>
                      <a:cubicBezTo>
                        <a:pt x="1046" y="4762"/>
                        <a:pt x="1073" y="4767"/>
                        <a:pt x="1101" y="4773"/>
                      </a:cubicBezTo>
                      <a:lnTo>
                        <a:pt x="1186" y="4794"/>
                      </a:lnTo>
                      <a:cubicBezTo>
                        <a:pt x="1210" y="4807"/>
                        <a:pt x="1235" y="4819"/>
                        <a:pt x="1259" y="4832"/>
                      </a:cubicBezTo>
                      <a:cubicBezTo>
                        <a:pt x="1286" y="4844"/>
                        <a:pt x="1311" y="4857"/>
                        <a:pt x="1339" y="4869"/>
                      </a:cubicBezTo>
                      <a:cubicBezTo>
                        <a:pt x="1361" y="4886"/>
                        <a:pt x="1384" y="4903"/>
                        <a:pt x="1408" y="4920"/>
                      </a:cubicBezTo>
                      <a:lnTo>
                        <a:pt x="1478" y="4975"/>
                      </a:lnTo>
                      <a:cubicBezTo>
                        <a:pt x="1497" y="4995"/>
                        <a:pt x="1515" y="5014"/>
                        <a:pt x="1533" y="5034"/>
                      </a:cubicBezTo>
                      <a:cubicBezTo>
                        <a:pt x="1552" y="5056"/>
                        <a:pt x="1571" y="5079"/>
                        <a:pt x="1588" y="5101"/>
                      </a:cubicBezTo>
                      <a:cubicBezTo>
                        <a:pt x="1604" y="5126"/>
                        <a:pt x="1618" y="5152"/>
                        <a:pt x="1635" y="5177"/>
                      </a:cubicBezTo>
                      <a:cubicBezTo>
                        <a:pt x="1652" y="5204"/>
                        <a:pt x="1669" y="5230"/>
                        <a:pt x="1685" y="5257"/>
                      </a:cubicBezTo>
                      <a:cubicBezTo>
                        <a:pt x="1697" y="5285"/>
                        <a:pt x="1706" y="5313"/>
                        <a:pt x="1718" y="5341"/>
                      </a:cubicBezTo>
                      <a:cubicBezTo>
                        <a:pt x="1727" y="5371"/>
                        <a:pt x="1735" y="5400"/>
                        <a:pt x="1747" y="5430"/>
                      </a:cubicBezTo>
                      <a:cubicBezTo>
                        <a:pt x="1754" y="5461"/>
                        <a:pt x="1761" y="5491"/>
                        <a:pt x="1768" y="5522"/>
                      </a:cubicBezTo>
                      <a:cubicBezTo>
                        <a:pt x="1773" y="5554"/>
                        <a:pt x="1777" y="5587"/>
                        <a:pt x="1782" y="5619"/>
                      </a:cubicBezTo>
                      <a:cubicBezTo>
                        <a:pt x="1784" y="5653"/>
                        <a:pt x="1785" y="5686"/>
                        <a:pt x="1787" y="5720"/>
                      </a:cubicBezTo>
                      <a:lnTo>
                        <a:pt x="1787" y="5720"/>
                      </a:lnTo>
                      <a:cubicBezTo>
                        <a:pt x="1785" y="5752"/>
                        <a:pt x="1784" y="5785"/>
                        <a:pt x="1782" y="5817"/>
                      </a:cubicBezTo>
                      <a:cubicBezTo>
                        <a:pt x="1777" y="5849"/>
                        <a:pt x="1773" y="5882"/>
                        <a:pt x="1768" y="5914"/>
                      </a:cubicBezTo>
                      <a:lnTo>
                        <a:pt x="1747" y="6007"/>
                      </a:lnTo>
                      <a:cubicBezTo>
                        <a:pt x="1735" y="6036"/>
                        <a:pt x="1727" y="6066"/>
                        <a:pt x="1718" y="6095"/>
                      </a:cubicBezTo>
                      <a:cubicBezTo>
                        <a:pt x="1706" y="6123"/>
                        <a:pt x="1697" y="6151"/>
                        <a:pt x="1685" y="6179"/>
                      </a:cubicBezTo>
                      <a:cubicBezTo>
                        <a:pt x="1669" y="6206"/>
                        <a:pt x="1652" y="6232"/>
                        <a:pt x="1635" y="6259"/>
                      </a:cubicBezTo>
                      <a:cubicBezTo>
                        <a:pt x="1618" y="6284"/>
                        <a:pt x="1604" y="6310"/>
                        <a:pt x="1588" y="6335"/>
                      </a:cubicBezTo>
                      <a:cubicBezTo>
                        <a:pt x="1571" y="6356"/>
                        <a:pt x="1551" y="6377"/>
                        <a:pt x="1533" y="6398"/>
                      </a:cubicBezTo>
                      <a:cubicBezTo>
                        <a:pt x="1515" y="6419"/>
                        <a:pt x="1497" y="6441"/>
                        <a:pt x="1478" y="6462"/>
                      </a:cubicBezTo>
                      <a:cubicBezTo>
                        <a:pt x="1455" y="6480"/>
                        <a:pt x="1430" y="6498"/>
                        <a:pt x="1408" y="6516"/>
                      </a:cubicBezTo>
                      <a:cubicBezTo>
                        <a:pt x="1384" y="6533"/>
                        <a:pt x="1361" y="6550"/>
                        <a:pt x="1339" y="6567"/>
                      </a:cubicBezTo>
                      <a:cubicBezTo>
                        <a:pt x="1312" y="6580"/>
                        <a:pt x="1285" y="6592"/>
                        <a:pt x="1259" y="6605"/>
                      </a:cubicBezTo>
                      <a:cubicBezTo>
                        <a:pt x="1235" y="6618"/>
                        <a:pt x="1210" y="6630"/>
                        <a:pt x="1186" y="6643"/>
                      </a:cubicBezTo>
                      <a:lnTo>
                        <a:pt x="1101" y="6664"/>
                      </a:lnTo>
                      <a:cubicBezTo>
                        <a:pt x="1074" y="6670"/>
                        <a:pt x="1046" y="6675"/>
                        <a:pt x="1019" y="6681"/>
                      </a:cubicBezTo>
                      <a:lnTo>
                        <a:pt x="931" y="6681"/>
                      </a:lnTo>
                      <a:lnTo>
                        <a:pt x="931" y="6681"/>
                      </a:lnTo>
                      <a:lnTo>
                        <a:pt x="851" y="6681"/>
                      </a:lnTo>
                      <a:cubicBezTo>
                        <a:pt x="828" y="6677"/>
                        <a:pt x="806" y="6672"/>
                        <a:pt x="782" y="6668"/>
                      </a:cubicBezTo>
                      <a:cubicBezTo>
                        <a:pt x="763" y="6662"/>
                        <a:pt x="743" y="6657"/>
                        <a:pt x="723" y="6651"/>
                      </a:cubicBezTo>
                      <a:lnTo>
                        <a:pt x="659" y="6630"/>
                      </a:lnTo>
                      <a:cubicBezTo>
                        <a:pt x="640" y="6622"/>
                        <a:pt x="621" y="6613"/>
                        <a:pt x="601" y="6605"/>
                      </a:cubicBezTo>
                      <a:cubicBezTo>
                        <a:pt x="587" y="6595"/>
                        <a:pt x="571" y="6585"/>
                        <a:pt x="556" y="6575"/>
                      </a:cubicBezTo>
                      <a:cubicBezTo>
                        <a:pt x="542" y="6567"/>
                        <a:pt x="529" y="6558"/>
                        <a:pt x="516" y="6550"/>
                      </a:cubicBezTo>
                      <a:cubicBezTo>
                        <a:pt x="500" y="6539"/>
                        <a:pt x="488" y="6527"/>
                        <a:pt x="472" y="6516"/>
                      </a:cubicBezTo>
                      <a:cubicBezTo>
                        <a:pt x="454" y="6495"/>
                        <a:pt x="431" y="6474"/>
                        <a:pt x="413" y="6453"/>
                      </a:cubicBezTo>
                      <a:cubicBezTo>
                        <a:pt x="399" y="6435"/>
                        <a:pt x="386" y="6416"/>
                        <a:pt x="369" y="6398"/>
                      </a:cubicBezTo>
                      <a:cubicBezTo>
                        <a:pt x="358" y="6381"/>
                        <a:pt x="345" y="6365"/>
                        <a:pt x="332" y="6348"/>
                      </a:cubicBezTo>
                      <a:lnTo>
                        <a:pt x="332" y="6348"/>
                      </a:lnTo>
                      <a:cubicBezTo>
                        <a:pt x="318" y="6327"/>
                        <a:pt x="303" y="6306"/>
                        <a:pt x="290" y="6285"/>
                      </a:cubicBezTo>
                      <a:cubicBezTo>
                        <a:pt x="277" y="6268"/>
                        <a:pt x="262" y="6251"/>
                        <a:pt x="248" y="6234"/>
                      </a:cubicBezTo>
                      <a:cubicBezTo>
                        <a:pt x="234" y="6224"/>
                        <a:pt x="220" y="6215"/>
                        <a:pt x="206" y="6205"/>
                      </a:cubicBezTo>
                      <a:cubicBezTo>
                        <a:pt x="191" y="6196"/>
                        <a:pt x="177" y="6188"/>
                        <a:pt x="163" y="6179"/>
                      </a:cubicBezTo>
                      <a:cubicBezTo>
                        <a:pt x="146" y="6176"/>
                        <a:pt x="128" y="6174"/>
                        <a:pt x="111" y="6171"/>
                      </a:cubicBezTo>
                      <a:cubicBezTo>
                        <a:pt x="97" y="6174"/>
                        <a:pt x="81" y="6176"/>
                        <a:pt x="68" y="6179"/>
                      </a:cubicBezTo>
                      <a:cubicBezTo>
                        <a:pt x="58" y="6185"/>
                        <a:pt x="48" y="6190"/>
                        <a:pt x="36" y="6196"/>
                      </a:cubicBezTo>
                      <a:cubicBezTo>
                        <a:pt x="23" y="6207"/>
                        <a:pt x="12" y="6219"/>
                        <a:pt x="0" y="6230"/>
                      </a:cubicBezTo>
                      <a:lnTo>
                        <a:pt x="0" y="10000"/>
                      </a:lnTo>
                      <a:lnTo>
                        <a:pt x="9166" y="10000"/>
                      </a:lnTo>
                      <a:close/>
                    </a:path>
                  </a:pathLst>
                </a:custGeom>
                <a:solidFill>
                  <a:schemeClr val="bg1">
                    <a:lumMod val="95000"/>
                  </a:schemeClr>
                </a:solidFill>
                <a:ln w="28575">
                  <a:solidFill>
                    <a:schemeClr val="tx2"/>
                  </a:solidFill>
                  <a:prstDash val="solid"/>
                  <a:round/>
                  <a:headEnd/>
                  <a:tailEnd/>
                </a:ln>
              </p:spPr>
              <p:txBody>
                <a:bodyPr anchor="ctr"/>
                <a:lstStyle/>
                <a:p>
                  <a:pPr algn="ctr"/>
                  <a:endParaRPr lang="en-GB" dirty="0"/>
                </a:p>
              </p:txBody>
            </p:sp>
            <p:sp>
              <p:nvSpPr>
                <p:cNvPr id="12" name="Freeform 7">
                  <a:extLst>
                    <a:ext uri="{FF2B5EF4-FFF2-40B4-BE49-F238E27FC236}">
                      <a16:creationId xmlns:a16="http://schemas.microsoft.com/office/drawing/2014/main" id="{0AB04987-1334-4A79-9693-6D15A66958BA}"/>
                    </a:ext>
                  </a:extLst>
                </p:cNvPr>
                <p:cNvSpPr>
                  <a:spLocks/>
                </p:cNvSpPr>
                <p:nvPr/>
              </p:nvSpPr>
              <p:spPr bwMode="auto">
                <a:xfrm rot="10800000">
                  <a:off x="5293158" y="2715756"/>
                  <a:ext cx="1626369" cy="1905689"/>
                </a:xfrm>
                <a:custGeom>
                  <a:avLst/>
                  <a:gdLst>
                    <a:gd name="T0" fmla="*/ 2145 w 2376"/>
                    <a:gd name="T1" fmla="*/ 1136 h 2374"/>
                    <a:gd name="T2" fmla="*/ 2092 w 2376"/>
                    <a:gd name="T3" fmla="*/ 1169 h 2374"/>
                    <a:gd name="T4" fmla="*/ 2056 w 2376"/>
                    <a:gd name="T5" fmla="*/ 1218 h 2374"/>
                    <a:gd name="T6" fmla="*/ 2023 w 2376"/>
                    <a:gd name="T7" fmla="*/ 1248 h 2374"/>
                    <a:gd name="T8" fmla="*/ 1993 w 2376"/>
                    <a:gd name="T9" fmla="*/ 1241 h 2374"/>
                    <a:gd name="T10" fmla="*/ 1979 w 2376"/>
                    <a:gd name="T11" fmla="*/ 1198 h 2374"/>
                    <a:gd name="T12" fmla="*/ 1102 w 2376"/>
                    <a:gd name="T13" fmla="*/ 393 h 2374"/>
                    <a:gd name="T14" fmla="*/ 1072 w 2376"/>
                    <a:gd name="T15" fmla="*/ 371 h 2374"/>
                    <a:gd name="T16" fmla="*/ 1080 w 2376"/>
                    <a:gd name="T17" fmla="*/ 338 h 2374"/>
                    <a:gd name="T18" fmla="*/ 1113 w 2376"/>
                    <a:gd name="T19" fmla="*/ 314 h 2374"/>
                    <a:gd name="T20" fmla="*/ 1168 w 2376"/>
                    <a:gd name="T21" fmla="*/ 265 h 2374"/>
                    <a:gd name="T22" fmla="*/ 1192 w 2376"/>
                    <a:gd name="T23" fmla="*/ 200 h 2374"/>
                    <a:gd name="T24" fmla="*/ 1183 w 2376"/>
                    <a:gd name="T25" fmla="*/ 130 h 2374"/>
                    <a:gd name="T26" fmla="*/ 1126 w 2376"/>
                    <a:gd name="T27" fmla="*/ 54 h 2374"/>
                    <a:gd name="T28" fmla="*/ 1032 w 2376"/>
                    <a:gd name="T29" fmla="*/ 9 h 2374"/>
                    <a:gd name="T30" fmla="*/ 939 w 2376"/>
                    <a:gd name="T31" fmla="*/ 2 h 2374"/>
                    <a:gd name="T32" fmla="*/ 835 w 2376"/>
                    <a:gd name="T33" fmla="*/ 32 h 2374"/>
                    <a:gd name="T34" fmla="*/ 761 w 2376"/>
                    <a:gd name="T35" fmla="*/ 97 h 2374"/>
                    <a:gd name="T36" fmla="*/ 734 w 2376"/>
                    <a:gd name="T37" fmla="*/ 184 h 2374"/>
                    <a:gd name="T38" fmla="*/ 746 w 2376"/>
                    <a:gd name="T39" fmla="*/ 242 h 2374"/>
                    <a:gd name="T40" fmla="*/ 788 w 2376"/>
                    <a:gd name="T41" fmla="*/ 296 h 2374"/>
                    <a:gd name="T42" fmla="*/ 833 w 2376"/>
                    <a:gd name="T43" fmla="*/ 326 h 2374"/>
                    <a:gd name="T44" fmla="*/ 855 w 2376"/>
                    <a:gd name="T45" fmla="*/ 359 h 2374"/>
                    <a:gd name="T46" fmla="*/ 840 w 2376"/>
                    <a:gd name="T47" fmla="*/ 386 h 2374"/>
                    <a:gd name="T48" fmla="*/ 0 w 2376"/>
                    <a:gd name="T49" fmla="*/ 395 h 2374"/>
                    <a:gd name="T50" fmla="*/ 24 w 2376"/>
                    <a:gd name="T51" fmla="*/ 1250 h 2374"/>
                    <a:gd name="T52" fmla="*/ 72 w 2376"/>
                    <a:gd name="T53" fmla="*/ 1208 h 2374"/>
                    <a:gd name="T54" fmla="*/ 111 w 2376"/>
                    <a:gd name="T55" fmla="*/ 1160 h 2374"/>
                    <a:gd name="T56" fmla="*/ 169 w 2376"/>
                    <a:gd name="T57" fmla="*/ 1132 h 2374"/>
                    <a:gd name="T58" fmla="*/ 238 w 2376"/>
                    <a:gd name="T59" fmla="*/ 1133 h 2374"/>
                    <a:gd name="T60" fmla="*/ 319 w 2376"/>
                    <a:gd name="T61" fmla="*/ 1181 h 2374"/>
                    <a:gd name="T62" fmla="*/ 371 w 2376"/>
                    <a:gd name="T63" fmla="*/ 1268 h 2374"/>
                    <a:gd name="T64" fmla="*/ 386 w 2376"/>
                    <a:gd name="T65" fmla="*/ 1358 h 2374"/>
                    <a:gd name="T66" fmla="*/ 364 w 2376"/>
                    <a:gd name="T67" fmla="*/ 1467 h 2374"/>
                    <a:gd name="T68" fmla="*/ 304 w 2376"/>
                    <a:gd name="T69" fmla="*/ 1547 h 2374"/>
                    <a:gd name="T70" fmla="*/ 220 w 2376"/>
                    <a:gd name="T71" fmla="*/ 1586 h 2374"/>
                    <a:gd name="T72" fmla="*/ 156 w 2376"/>
                    <a:gd name="T73" fmla="*/ 1579 h 2374"/>
                    <a:gd name="T74" fmla="*/ 102 w 2376"/>
                    <a:gd name="T75" fmla="*/ 1547 h 2374"/>
                    <a:gd name="T76" fmla="*/ 63 w 2376"/>
                    <a:gd name="T77" fmla="*/ 1492 h 2374"/>
                    <a:gd name="T78" fmla="*/ 15 w 2376"/>
                    <a:gd name="T79" fmla="*/ 1467 h 2374"/>
                    <a:gd name="T80" fmla="*/ 1979 w 2376"/>
                    <a:gd name="T81" fmla="*/ 1519 h 2374"/>
                    <a:gd name="T82" fmla="*/ 1988 w 2376"/>
                    <a:gd name="T83" fmla="*/ 1482 h 2374"/>
                    <a:gd name="T84" fmla="*/ 2017 w 2376"/>
                    <a:gd name="T85" fmla="*/ 1467 h 2374"/>
                    <a:gd name="T86" fmla="*/ 2050 w 2376"/>
                    <a:gd name="T87" fmla="*/ 1488 h 2374"/>
                    <a:gd name="T88" fmla="*/ 2078 w 2376"/>
                    <a:gd name="T89" fmla="*/ 1532 h 2374"/>
                    <a:gd name="T90" fmla="*/ 2132 w 2376"/>
                    <a:gd name="T91" fmla="*/ 1574 h 2374"/>
                    <a:gd name="T92" fmla="*/ 2190 w 2376"/>
                    <a:gd name="T93" fmla="*/ 1588 h 2374"/>
                    <a:gd name="T94" fmla="*/ 2278 w 2376"/>
                    <a:gd name="T95" fmla="*/ 1559 h 2374"/>
                    <a:gd name="T96" fmla="*/ 2344 w 2376"/>
                    <a:gd name="T97" fmla="*/ 1486 h 2374"/>
                    <a:gd name="T98" fmla="*/ 2374 w 2376"/>
                    <a:gd name="T99" fmla="*/ 1381 h 2374"/>
                    <a:gd name="T100" fmla="*/ 2367 w 2376"/>
                    <a:gd name="T101" fmla="*/ 1290 h 2374"/>
                    <a:gd name="T102" fmla="*/ 2322 w 2376"/>
                    <a:gd name="T103" fmla="*/ 1196 h 2374"/>
                    <a:gd name="T104" fmla="*/ 2246 w 2376"/>
                    <a:gd name="T105" fmla="*/ 1139 h 2374"/>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55 w 10000"/>
                    <a:gd name="connsiteY213" fmla="*/ 6179 h 10000"/>
                    <a:gd name="connsiteX214" fmla="*/ 8489 w 10000"/>
                    <a:gd name="connsiteY214" fmla="*/ 6179 h 10000"/>
                    <a:gd name="connsiteX215" fmla="*/ 8514 w 10000"/>
                    <a:gd name="connsiteY215" fmla="*/ 6179 h 10000"/>
                    <a:gd name="connsiteX216" fmla="*/ 8544 w 10000"/>
                    <a:gd name="connsiteY216" fmla="*/ 6192 h 10000"/>
                    <a:gd name="connsiteX217" fmla="*/ 8569 w 10000"/>
                    <a:gd name="connsiteY217" fmla="*/ 6209 h 10000"/>
                    <a:gd name="connsiteX218" fmla="*/ 8603 w 10000"/>
                    <a:gd name="connsiteY218" fmla="*/ 6234 h 10000"/>
                    <a:gd name="connsiteX219" fmla="*/ 8628 w 10000"/>
                    <a:gd name="connsiteY219" fmla="*/ 6268 h 10000"/>
                    <a:gd name="connsiteX220" fmla="*/ 8678 w 10000"/>
                    <a:gd name="connsiteY220" fmla="*/ 6348 h 10000"/>
                    <a:gd name="connsiteX221" fmla="*/ 8678 w 10000"/>
                    <a:gd name="connsiteY221" fmla="*/ 6348 h 10000"/>
                    <a:gd name="connsiteX222" fmla="*/ 8708 w 10000"/>
                    <a:gd name="connsiteY222" fmla="*/ 6398 h 10000"/>
                    <a:gd name="connsiteX223" fmla="*/ 8746 w 10000"/>
                    <a:gd name="connsiteY223" fmla="*/ 6453 h 10000"/>
                    <a:gd name="connsiteX224" fmla="*/ 8805 w 10000"/>
                    <a:gd name="connsiteY224" fmla="*/ 6516 h 10000"/>
                    <a:gd name="connsiteX225" fmla="*/ 8843 w 10000"/>
                    <a:gd name="connsiteY225" fmla="*/ 6550 h 10000"/>
                    <a:gd name="connsiteX226" fmla="*/ 8880 w 10000"/>
                    <a:gd name="connsiteY226" fmla="*/ 6580 h 10000"/>
                    <a:gd name="connsiteX227" fmla="*/ 8927 w 10000"/>
                    <a:gd name="connsiteY227" fmla="*/ 6605 h 10000"/>
                    <a:gd name="connsiteX228" fmla="*/ 8973 w 10000"/>
                    <a:gd name="connsiteY228" fmla="*/ 6630 h 10000"/>
                    <a:gd name="connsiteX229" fmla="*/ 9028 w 10000"/>
                    <a:gd name="connsiteY229" fmla="*/ 6655 h 10000"/>
                    <a:gd name="connsiteX230" fmla="*/ 9087 w 10000"/>
                    <a:gd name="connsiteY230" fmla="*/ 6668 h 10000"/>
                    <a:gd name="connsiteX231" fmla="*/ 9150 w 10000"/>
                    <a:gd name="connsiteY231" fmla="*/ 6681 h 10000"/>
                    <a:gd name="connsiteX232" fmla="*/ 9217 w 10000"/>
                    <a:gd name="connsiteY232" fmla="*/ 6689 h 10000"/>
                    <a:gd name="connsiteX233" fmla="*/ 9217 w 10000"/>
                    <a:gd name="connsiteY233" fmla="*/ 6689 h 10000"/>
                    <a:gd name="connsiteX234" fmla="*/ 9301 w 10000"/>
                    <a:gd name="connsiteY234" fmla="*/ 6681 h 10000"/>
                    <a:gd name="connsiteX235" fmla="*/ 9377 w 10000"/>
                    <a:gd name="connsiteY235" fmla="*/ 6668 h 10000"/>
                    <a:gd name="connsiteX236" fmla="*/ 9453 w 10000"/>
                    <a:gd name="connsiteY236" fmla="*/ 6643 h 10000"/>
                    <a:gd name="connsiteX237" fmla="*/ 9520 w 10000"/>
                    <a:gd name="connsiteY237" fmla="*/ 6613 h 10000"/>
                    <a:gd name="connsiteX238" fmla="*/ 9588 w 10000"/>
                    <a:gd name="connsiteY238" fmla="*/ 6567 h 10000"/>
                    <a:gd name="connsiteX239" fmla="*/ 9651 w 10000"/>
                    <a:gd name="connsiteY239" fmla="*/ 6516 h 10000"/>
                    <a:gd name="connsiteX240" fmla="*/ 9714 w 10000"/>
                    <a:gd name="connsiteY240" fmla="*/ 6466 h 10000"/>
                    <a:gd name="connsiteX241" fmla="*/ 9773 w 10000"/>
                    <a:gd name="connsiteY241" fmla="*/ 6403 h 10000"/>
                    <a:gd name="connsiteX242" fmla="*/ 9815 w 10000"/>
                    <a:gd name="connsiteY242" fmla="*/ 6335 h 10000"/>
                    <a:gd name="connsiteX243" fmla="*/ 9865 w 10000"/>
                    <a:gd name="connsiteY243" fmla="*/ 6259 h 10000"/>
                    <a:gd name="connsiteX244" fmla="*/ 9903 w 10000"/>
                    <a:gd name="connsiteY244" fmla="*/ 6179 h 10000"/>
                    <a:gd name="connsiteX245" fmla="*/ 9937 w 10000"/>
                    <a:gd name="connsiteY245" fmla="*/ 6095 h 10000"/>
                    <a:gd name="connsiteX246" fmla="*/ 9962 w 10000"/>
                    <a:gd name="connsiteY246" fmla="*/ 6007 h 10000"/>
                    <a:gd name="connsiteX247" fmla="*/ 9979 w 10000"/>
                    <a:gd name="connsiteY247" fmla="*/ 5914 h 10000"/>
                    <a:gd name="connsiteX248" fmla="*/ 9992 w 10000"/>
                    <a:gd name="connsiteY248" fmla="*/ 5817 h 10000"/>
                    <a:gd name="connsiteX249" fmla="*/ 10000 w 10000"/>
                    <a:gd name="connsiteY249" fmla="*/ 5720 h 10000"/>
                    <a:gd name="connsiteX250" fmla="*/ 10000 w 10000"/>
                    <a:gd name="connsiteY250" fmla="*/ 5720 h 10000"/>
                    <a:gd name="connsiteX251" fmla="*/ 9992 w 10000"/>
                    <a:gd name="connsiteY251" fmla="*/ 5623 h 10000"/>
                    <a:gd name="connsiteX252" fmla="*/ 9979 w 10000"/>
                    <a:gd name="connsiteY252" fmla="*/ 5522 h 10000"/>
                    <a:gd name="connsiteX253" fmla="*/ 9962 w 10000"/>
                    <a:gd name="connsiteY253" fmla="*/ 5434 h 10000"/>
                    <a:gd name="connsiteX254" fmla="*/ 9937 w 10000"/>
                    <a:gd name="connsiteY254" fmla="*/ 5345 h 10000"/>
                    <a:gd name="connsiteX255" fmla="*/ 9903 w 10000"/>
                    <a:gd name="connsiteY255" fmla="*/ 5257 h 10000"/>
                    <a:gd name="connsiteX256" fmla="*/ 9865 w 10000"/>
                    <a:gd name="connsiteY256" fmla="*/ 5177 h 10000"/>
                    <a:gd name="connsiteX257" fmla="*/ 9815 w 10000"/>
                    <a:gd name="connsiteY257" fmla="*/ 5110 h 10000"/>
                    <a:gd name="connsiteX258" fmla="*/ 9773 w 10000"/>
                    <a:gd name="connsiteY258" fmla="*/ 5038 h 10000"/>
                    <a:gd name="connsiteX259" fmla="*/ 9714 w 10000"/>
                    <a:gd name="connsiteY259" fmla="*/ 4975 h 10000"/>
                    <a:gd name="connsiteX260" fmla="*/ 9651 w 10000"/>
                    <a:gd name="connsiteY260" fmla="*/ 4920 h 10000"/>
                    <a:gd name="connsiteX261" fmla="*/ 9588 w 10000"/>
                    <a:gd name="connsiteY261" fmla="*/ 4869 h 10000"/>
                    <a:gd name="connsiteX262" fmla="*/ 9520 w 10000"/>
                    <a:gd name="connsiteY262" fmla="*/ 4832 h 10000"/>
                    <a:gd name="connsiteX263" fmla="*/ 9453 w 10000"/>
                    <a:gd name="connsiteY263" fmla="*/ 4798 h 10000"/>
                    <a:gd name="connsiteX264" fmla="*/ 9377 w 10000"/>
                    <a:gd name="connsiteY264" fmla="*/ 4773 h 10000"/>
                    <a:gd name="connsiteX265" fmla="*/ 9301 w 10000"/>
                    <a:gd name="connsiteY265" fmla="*/ 4760 h 10000"/>
                    <a:gd name="connsiteX266" fmla="*/ 9217 w 10000"/>
                    <a:gd name="connsiteY266" fmla="*/ 4756 h 10000"/>
                    <a:gd name="connsiteX267" fmla="*/ 9217 w 10000"/>
                    <a:gd name="connsiteY267"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55 w 10000"/>
                    <a:gd name="connsiteY213" fmla="*/ 6179 h 10000"/>
                    <a:gd name="connsiteX214" fmla="*/ 8489 w 10000"/>
                    <a:gd name="connsiteY214" fmla="*/ 6179 h 10000"/>
                    <a:gd name="connsiteX215" fmla="*/ 8514 w 10000"/>
                    <a:gd name="connsiteY215" fmla="*/ 6179 h 10000"/>
                    <a:gd name="connsiteX216" fmla="*/ 8544 w 10000"/>
                    <a:gd name="connsiteY216" fmla="*/ 6192 h 10000"/>
                    <a:gd name="connsiteX217" fmla="*/ 8569 w 10000"/>
                    <a:gd name="connsiteY217" fmla="*/ 6209 h 10000"/>
                    <a:gd name="connsiteX218" fmla="*/ 8603 w 10000"/>
                    <a:gd name="connsiteY218" fmla="*/ 6234 h 10000"/>
                    <a:gd name="connsiteX219" fmla="*/ 8678 w 10000"/>
                    <a:gd name="connsiteY219" fmla="*/ 6348 h 10000"/>
                    <a:gd name="connsiteX220" fmla="*/ 8678 w 10000"/>
                    <a:gd name="connsiteY220" fmla="*/ 6348 h 10000"/>
                    <a:gd name="connsiteX221" fmla="*/ 8708 w 10000"/>
                    <a:gd name="connsiteY221" fmla="*/ 6398 h 10000"/>
                    <a:gd name="connsiteX222" fmla="*/ 8746 w 10000"/>
                    <a:gd name="connsiteY222" fmla="*/ 6453 h 10000"/>
                    <a:gd name="connsiteX223" fmla="*/ 8805 w 10000"/>
                    <a:gd name="connsiteY223" fmla="*/ 6516 h 10000"/>
                    <a:gd name="connsiteX224" fmla="*/ 8843 w 10000"/>
                    <a:gd name="connsiteY224" fmla="*/ 6550 h 10000"/>
                    <a:gd name="connsiteX225" fmla="*/ 8880 w 10000"/>
                    <a:gd name="connsiteY225" fmla="*/ 6580 h 10000"/>
                    <a:gd name="connsiteX226" fmla="*/ 8927 w 10000"/>
                    <a:gd name="connsiteY226" fmla="*/ 6605 h 10000"/>
                    <a:gd name="connsiteX227" fmla="*/ 8973 w 10000"/>
                    <a:gd name="connsiteY227" fmla="*/ 6630 h 10000"/>
                    <a:gd name="connsiteX228" fmla="*/ 9028 w 10000"/>
                    <a:gd name="connsiteY228" fmla="*/ 6655 h 10000"/>
                    <a:gd name="connsiteX229" fmla="*/ 9087 w 10000"/>
                    <a:gd name="connsiteY229" fmla="*/ 6668 h 10000"/>
                    <a:gd name="connsiteX230" fmla="*/ 9150 w 10000"/>
                    <a:gd name="connsiteY230" fmla="*/ 6681 h 10000"/>
                    <a:gd name="connsiteX231" fmla="*/ 9217 w 10000"/>
                    <a:gd name="connsiteY231" fmla="*/ 6689 h 10000"/>
                    <a:gd name="connsiteX232" fmla="*/ 9217 w 10000"/>
                    <a:gd name="connsiteY232" fmla="*/ 6689 h 10000"/>
                    <a:gd name="connsiteX233" fmla="*/ 9301 w 10000"/>
                    <a:gd name="connsiteY233" fmla="*/ 6681 h 10000"/>
                    <a:gd name="connsiteX234" fmla="*/ 9377 w 10000"/>
                    <a:gd name="connsiteY234" fmla="*/ 6668 h 10000"/>
                    <a:gd name="connsiteX235" fmla="*/ 9453 w 10000"/>
                    <a:gd name="connsiteY235" fmla="*/ 6643 h 10000"/>
                    <a:gd name="connsiteX236" fmla="*/ 9520 w 10000"/>
                    <a:gd name="connsiteY236" fmla="*/ 6613 h 10000"/>
                    <a:gd name="connsiteX237" fmla="*/ 9588 w 10000"/>
                    <a:gd name="connsiteY237" fmla="*/ 6567 h 10000"/>
                    <a:gd name="connsiteX238" fmla="*/ 9651 w 10000"/>
                    <a:gd name="connsiteY238" fmla="*/ 6516 h 10000"/>
                    <a:gd name="connsiteX239" fmla="*/ 9714 w 10000"/>
                    <a:gd name="connsiteY239" fmla="*/ 6466 h 10000"/>
                    <a:gd name="connsiteX240" fmla="*/ 9773 w 10000"/>
                    <a:gd name="connsiteY240" fmla="*/ 6403 h 10000"/>
                    <a:gd name="connsiteX241" fmla="*/ 9815 w 10000"/>
                    <a:gd name="connsiteY241" fmla="*/ 6335 h 10000"/>
                    <a:gd name="connsiteX242" fmla="*/ 9865 w 10000"/>
                    <a:gd name="connsiteY242" fmla="*/ 6259 h 10000"/>
                    <a:gd name="connsiteX243" fmla="*/ 9903 w 10000"/>
                    <a:gd name="connsiteY243" fmla="*/ 6179 h 10000"/>
                    <a:gd name="connsiteX244" fmla="*/ 9937 w 10000"/>
                    <a:gd name="connsiteY244" fmla="*/ 6095 h 10000"/>
                    <a:gd name="connsiteX245" fmla="*/ 9962 w 10000"/>
                    <a:gd name="connsiteY245" fmla="*/ 6007 h 10000"/>
                    <a:gd name="connsiteX246" fmla="*/ 9979 w 10000"/>
                    <a:gd name="connsiteY246" fmla="*/ 5914 h 10000"/>
                    <a:gd name="connsiteX247" fmla="*/ 9992 w 10000"/>
                    <a:gd name="connsiteY247" fmla="*/ 5817 h 10000"/>
                    <a:gd name="connsiteX248" fmla="*/ 10000 w 10000"/>
                    <a:gd name="connsiteY248" fmla="*/ 5720 h 10000"/>
                    <a:gd name="connsiteX249" fmla="*/ 10000 w 10000"/>
                    <a:gd name="connsiteY249" fmla="*/ 5720 h 10000"/>
                    <a:gd name="connsiteX250" fmla="*/ 9992 w 10000"/>
                    <a:gd name="connsiteY250" fmla="*/ 5623 h 10000"/>
                    <a:gd name="connsiteX251" fmla="*/ 9979 w 10000"/>
                    <a:gd name="connsiteY251" fmla="*/ 5522 h 10000"/>
                    <a:gd name="connsiteX252" fmla="*/ 9962 w 10000"/>
                    <a:gd name="connsiteY252" fmla="*/ 5434 h 10000"/>
                    <a:gd name="connsiteX253" fmla="*/ 9937 w 10000"/>
                    <a:gd name="connsiteY253" fmla="*/ 5345 h 10000"/>
                    <a:gd name="connsiteX254" fmla="*/ 9903 w 10000"/>
                    <a:gd name="connsiteY254" fmla="*/ 5257 h 10000"/>
                    <a:gd name="connsiteX255" fmla="*/ 9865 w 10000"/>
                    <a:gd name="connsiteY255" fmla="*/ 5177 h 10000"/>
                    <a:gd name="connsiteX256" fmla="*/ 9815 w 10000"/>
                    <a:gd name="connsiteY256" fmla="*/ 5110 h 10000"/>
                    <a:gd name="connsiteX257" fmla="*/ 9773 w 10000"/>
                    <a:gd name="connsiteY257" fmla="*/ 5038 h 10000"/>
                    <a:gd name="connsiteX258" fmla="*/ 9714 w 10000"/>
                    <a:gd name="connsiteY258" fmla="*/ 4975 h 10000"/>
                    <a:gd name="connsiteX259" fmla="*/ 9651 w 10000"/>
                    <a:gd name="connsiteY259" fmla="*/ 4920 h 10000"/>
                    <a:gd name="connsiteX260" fmla="*/ 9588 w 10000"/>
                    <a:gd name="connsiteY260" fmla="*/ 4869 h 10000"/>
                    <a:gd name="connsiteX261" fmla="*/ 9520 w 10000"/>
                    <a:gd name="connsiteY261" fmla="*/ 4832 h 10000"/>
                    <a:gd name="connsiteX262" fmla="*/ 9453 w 10000"/>
                    <a:gd name="connsiteY262" fmla="*/ 4798 h 10000"/>
                    <a:gd name="connsiteX263" fmla="*/ 9377 w 10000"/>
                    <a:gd name="connsiteY263" fmla="*/ 4773 h 10000"/>
                    <a:gd name="connsiteX264" fmla="*/ 9301 w 10000"/>
                    <a:gd name="connsiteY264" fmla="*/ 4760 h 10000"/>
                    <a:gd name="connsiteX265" fmla="*/ 9217 w 10000"/>
                    <a:gd name="connsiteY265" fmla="*/ 4756 h 10000"/>
                    <a:gd name="connsiteX266" fmla="*/ 9217 w 10000"/>
                    <a:gd name="connsiteY266"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55 w 10000"/>
                    <a:gd name="connsiteY213" fmla="*/ 6179 h 10000"/>
                    <a:gd name="connsiteX214" fmla="*/ 8489 w 10000"/>
                    <a:gd name="connsiteY214" fmla="*/ 6179 h 10000"/>
                    <a:gd name="connsiteX215" fmla="*/ 8514 w 10000"/>
                    <a:gd name="connsiteY215" fmla="*/ 6179 h 10000"/>
                    <a:gd name="connsiteX216" fmla="*/ 8544 w 10000"/>
                    <a:gd name="connsiteY216" fmla="*/ 6192 h 10000"/>
                    <a:gd name="connsiteX217" fmla="*/ 8569 w 10000"/>
                    <a:gd name="connsiteY217" fmla="*/ 6209 h 10000"/>
                    <a:gd name="connsiteX218" fmla="*/ 8678 w 10000"/>
                    <a:gd name="connsiteY218" fmla="*/ 6348 h 10000"/>
                    <a:gd name="connsiteX219" fmla="*/ 8678 w 10000"/>
                    <a:gd name="connsiteY219" fmla="*/ 6348 h 10000"/>
                    <a:gd name="connsiteX220" fmla="*/ 8708 w 10000"/>
                    <a:gd name="connsiteY220" fmla="*/ 6398 h 10000"/>
                    <a:gd name="connsiteX221" fmla="*/ 8746 w 10000"/>
                    <a:gd name="connsiteY221" fmla="*/ 6453 h 10000"/>
                    <a:gd name="connsiteX222" fmla="*/ 8805 w 10000"/>
                    <a:gd name="connsiteY222" fmla="*/ 6516 h 10000"/>
                    <a:gd name="connsiteX223" fmla="*/ 8843 w 10000"/>
                    <a:gd name="connsiteY223" fmla="*/ 6550 h 10000"/>
                    <a:gd name="connsiteX224" fmla="*/ 8880 w 10000"/>
                    <a:gd name="connsiteY224" fmla="*/ 6580 h 10000"/>
                    <a:gd name="connsiteX225" fmla="*/ 8927 w 10000"/>
                    <a:gd name="connsiteY225" fmla="*/ 6605 h 10000"/>
                    <a:gd name="connsiteX226" fmla="*/ 8973 w 10000"/>
                    <a:gd name="connsiteY226" fmla="*/ 6630 h 10000"/>
                    <a:gd name="connsiteX227" fmla="*/ 9028 w 10000"/>
                    <a:gd name="connsiteY227" fmla="*/ 6655 h 10000"/>
                    <a:gd name="connsiteX228" fmla="*/ 9087 w 10000"/>
                    <a:gd name="connsiteY228" fmla="*/ 6668 h 10000"/>
                    <a:gd name="connsiteX229" fmla="*/ 9150 w 10000"/>
                    <a:gd name="connsiteY229" fmla="*/ 6681 h 10000"/>
                    <a:gd name="connsiteX230" fmla="*/ 9217 w 10000"/>
                    <a:gd name="connsiteY230" fmla="*/ 6689 h 10000"/>
                    <a:gd name="connsiteX231" fmla="*/ 9217 w 10000"/>
                    <a:gd name="connsiteY231" fmla="*/ 6689 h 10000"/>
                    <a:gd name="connsiteX232" fmla="*/ 9301 w 10000"/>
                    <a:gd name="connsiteY232" fmla="*/ 6681 h 10000"/>
                    <a:gd name="connsiteX233" fmla="*/ 9377 w 10000"/>
                    <a:gd name="connsiteY233" fmla="*/ 6668 h 10000"/>
                    <a:gd name="connsiteX234" fmla="*/ 9453 w 10000"/>
                    <a:gd name="connsiteY234" fmla="*/ 6643 h 10000"/>
                    <a:gd name="connsiteX235" fmla="*/ 9520 w 10000"/>
                    <a:gd name="connsiteY235" fmla="*/ 6613 h 10000"/>
                    <a:gd name="connsiteX236" fmla="*/ 9588 w 10000"/>
                    <a:gd name="connsiteY236" fmla="*/ 6567 h 10000"/>
                    <a:gd name="connsiteX237" fmla="*/ 9651 w 10000"/>
                    <a:gd name="connsiteY237" fmla="*/ 6516 h 10000"/>
                    <a:gd name="connsiteX238" fmla="*/ 9714 w 10000"/>
                    <a:gd name="connsiteY238" fmla="*/ 6466 h 10000"/>
                    <a:gd name="connsiteX239" fmla="*/ 9773 w 10000"/>
                    <a:gd name="connsiteY239" fmla="*/ 6403 h 10000"/>
                    <a:gd name="connsiteX240" fmla="*/ 9815 w 10000"/>
                    <a:gd name="connsiteY240" fmla="*/ 6335 h 10000"/>
                    <a:gd name="connsiteX241" fmla="*/ 9865 w 10000"/>
                    <a:gd name="connsiteY241" fmla="*/ 6259 h 10000"/>
                    <a:gd name="connsiteX242" fmla="*/ 9903 w 10000"/>
                    <a:gd name="connsiteY242" fmla="*/ 6179 h 10000"/>
                    <a:gd name="connsiteX243" fmla="*/ 9937 w 10000"/>
                    <a:gd name="connsiteY243" fmla="*/ 6095 h 10000"/>
                    <a:gd name="connsiteX244" fmla="*/ 9962 w 10000"/>
                    <a:gd name="connsiteY244" fmla="*/ 6007 h 10000"/>
                    <a:gd name="connsiteX245" fmla="*/ 9979 w 10000"/>
                    <a:gd name="connsiteY245" fmla="*/ 5914 h 10000"/>
                    <a:gd name="connsiteX246" fmla="*/ 9992 w 10000"/>
                    <a:gd name="connsiteY246" fmla="*/ 5817 h 10000"/>
                    <a:gd name="connsiteX247" fmla="*/ 10000 w 10000"/>
                    <a:gd name="connsiteY247" fmla="*/ 5720 h 10000"/>
                    <a:gd name="connsiteX248" fmla="*/ 10000 w 10000"/>
                    <a:gd name="connsiteY248" fmla="*/ 5720 h 10000"/>
                    <a:gd name="connsiteX249" fmla="*/ 9992 w 10000"/>
                    <a:gd name="connsiteY249" fmla="*/ 5623 h 10000"/>
                    <a:gd name="connsiteX250" fmla="*/ 9979 w 10000"/>
                    <a:gd name="connsiteY250" fmla="*/ 5522 h 10000"/>
                    <a:gd name="connsiteX251" fmla="*/ 9962 w 10000"/>
                    <a:gd name="connsiteY251" fmla="*/ 5434 h 10000"/>
                    <a:gd name="connsiteX252" fmla="*/ 9937 w 10000"/>
                    <a:gd name="connsiteY252" fmla="*/ 5345 h 10000"/>
                    <a:gd name="connsiteX253" fmla="*/ 9903 w 10000"/>
                    <a:gd name="connsiteY253" fmla="*/ 5257 h 10000"/>
                    <a:gd name="connsiteX254" fmla="*/ 9865 w 10000"/>
                    <a:gd name="connsiteY254" fmla="*/ 5177 h 10000"/>
                    <a:gd name="connsiteX255" fmla="*/ 9815 w 10000"/>
                    <a:gd name="connsiteY255" fmla="*/ 5110 h 10000"/>
                    <a:gd name="connsiteX256" fmla="*/ 9773 w 10000"/>
                    <a:gd name="connsiteY256" fmla="*/ 5038 h 10000"/>
                    <a:gd name="connsiteX257" fmla="*/ 9714 w 10000"/>
                    <a:gd name="connsiteY257" fmla="*/ 4975 h 10000"/>
                    <a:gd name="connsiteX258" fmla="*/ 9651 w 10000"/>
                    <a:gd name="connsiteY258" fmla="*/ 4920 h 10000"/>
                    <a:gd name="connsiteX259" fmla="*/ 9588 w 10000"/>
                    <a:gd name="connsiteY259" fmla="*/ 4869 h 10000"/>
                    <a:gd name="connsiteX260" fmla="*/ 9520 w 10000"/>
                    <a:gd name="connsiteY260" fmla="*/ 4832 h 10000"/>
                    <a:gd name="connsiteX261" fmla="*/ 9453 w 10000"/>
                    <a:gd name="connsiteY261" fmla="*/ 4798 h 10000"/>
                    <a:gd name="connsiteX262" fmla="*/ 9377 w 10000"/>
                    <a:gd name="connsiteY262" fmla="*/ 4773 h 10000"/>
                    <a:gd name="connsiteX263" fmla="*/ 9301 w 10000"/>
                    <a:gd name="connsiteY263" fmla="*/ 4760 h 10000"/>
                    <a:gd name="connsiteX264" fmla="*/ 9217 w 10000"/>
                    <a:gd name="connsiteY264" fmla="*/ 4756 h 10000"/>
                    <a:gd name="connsiteX265" fmla="*/ 9217 w 10000"/>
                    <a:gd name="connsiteY265"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55 w 10000"/>
                    <a:gd name="connsiteY213" fmla="*/ 6179 h 10000"/>
                    <a:gd name="connsiteX214" fmla="*/ 8489 w 10000"/>
                    <a:gd name="connsiteY214" fmla="*/ 6179 h 10000"/>
                    <a:gd name="connsiteX215" fmla="*/ 8514 w 10000"/>
                    <a:gd name="connsiteY215" fmla="*/ 6179 h 10000"/>
                    <a:gd name="connsiteX216" fmla="*/ 8544 w 10000"/>
                    <a:gd name="connsiteY216" fmla="*/ 6192 h 10000"/>
                    <a:gd name="connsiteX217" fmla="*/ 8678 w 10000"/>
                    <a:gd name="connsiteY217" fmla="*/ 6348 h 10000"/>
                    <a:gd name="connsiteX218" fmla="*/ 8678 w 10000"/>
                    <a:gd name="connsiteY218" fmla="*/ 6348 h 10000"/>
                    <a:gd name="connsiteX219" fmla="*/ 8708 w 10000"/>
                    <a:gd name="connsiteY219" fmla="*/ 6398 h 10000"/>
                    <a:gd name="connsiteX220" fmla="*/ 8746 w 10000"/>
                    <a:gd name="connsiteY220" fmla="*/ 6453 h 10000"/>
                    <a:gd name="connsiteX221" fmla="*/ 8805 w 10000"/>
                    <a:gd name="connsiteY221" fmla="*/ 6516 h 10000"/>
                    <a:gd name="connsiteX222" fmla="*/ 8843 w 10000"/>
                    <a:gd name="connsiteY222" fmla="*/ 6550 h 10000"/>
                    <a:gd name="connsiteX223" fmla="*/ 8880 w 10000"/>
                    <a:gd name="connsiteY223" fmla="*/ 6580 h 10000"/>
                    <a:gd name="connsiteX224" fmla="*/ 8927 w 10000"/>
                    <a:gd name="connsiteY224" fmla="*/ 6605 h 10000"/>
                    <a:gd name="connsiteX225" fmla="*/ 8973 w 10000"/>
                    <a:gd name="connsiteY225" fmla="*/ 6630 h 10000"/>
                    <a:gd name="connsiteX226" fmla="*/ 9028 w 10000"/>
                    <a:gd name="connsiteY226" fmla="*/ 6655 h 10000"/>
                    <a:gd name="connsiteX227" fmla="*/ 9087 w 10000"/>
                    <a:gd name="connsiteY227" fmla="*/ 6668 h 10000"/>
                    <a:gd name="connsiteX228" fmla="*/ 9150 w 10000"/>
                    <a:gd name="connsiteY228" fmla="*/ 6681 h 10000"/>
                    <a:gd name="connsiteX229" fmla="*/ 9217 w 10000"/>
                    <a:gd name="connsiteY229" fmla="*/ 6689 h 10000"/>
                    <a:gd name="connsiteX230" fmla="*/ 9217 w 10000"/>
                    <a:gd name="connsiteY230" fmla="*/ 6689 h 10000"/>
                    <a:gd name="connsiteX231" fmla="*/ 9301 w 10000"/>
                    <a:gd name="connsiteY231" fmla="*/ 6681 h 10000"/>
                    <a:gd name="connsiteX232" fmla="*/ 9377 w 10000"/>
                    <a:gd name="connsiteY232" fmla="*/ 6668 h 10000"/>
                    <a:gd name="connsiteX233" fmla="*/ 9453 w 10000"/>
                    <a:gd name="connsiteY233" fmla="*/ 6643 h 10000"/>
                    <a:gd name="connsiteX234" fmla="*/ 9520 w 10000"/>
                    <a:gd name="connsiteY234" fmla="*/ 6613 h 10000"/>
                    <a:gd name="connsiteX235" fmla="*/ 9588 w 10000"/>
                    <a:gd name="connsiteY235" fmla="*/ 6567 h 10000"/>
                    <a:gd name="connsiteX236" fmla="*/ 9651 w 10000"/>
                    <a:gd name="connsiteY236" fmla="*/ 6516 h 10000"/>
                    <a:gd name="connsiteX237" fmla="*/ 9714 w 10000"/>
                    <a:gd name="connsiteY237" fmla="*/ 6466 h 10000"/>
                    <a:gd name="connsiteX238" fmla="*/ 9773 w 10000"/>
                    <a:gd name="connsiteY238" fmla="*/ 6403 h 10000"/>
                    <a:gd name="connsiteX239" fmla="*/ 9815 w 10000"/>
                    <a:gd name="connsiteY239" fmla="*/ 6335 h 10000"/>
                    <a:gd name="connsiteX240" fmla="*/ 9865 w 10000"/>
                    <a:gd name="connsiteY240" fmla="*/ 6259 h 10000"/>
                    <a:gd name="connsiteX241" fmla="*/ 9903 w 10000"/>
                    <a:gd name="connsiteY241" fmla="*/ 6179 h 10000"/>
                    <a:gd name="connsiteX242" fmla="*/ 9937 w 10000"/>
                    <a:gd name="connsiteY242" fmla="*/ 6095 h 10000"/>
                    <a:gd name="connsiteX243" fmla="*/ 9962 w 10000"/>
                    <a:gd name="connsiteY243" fmla="*/ 6007 h 10000"/>
                    <a:gd name="connsiteX244" fmla="*/ 9979 w 10000"/>
                    <a:gd name="connsiteY244" fmla="*/ 5914 h 10000"/>
                    <a:gd name="connsiteX245" fmla="*/ 9992 w 10000"/>
                    <a:gd name="connsiteY245" fmla="*/ 5817 h 10000"/>
                    <a:gd name="connsiteX246" fmla="*/ 10000 w 10000"/>
                    <a:gd name="connsiteY246" fmla="*/ 5720 h 10000"/>
                    <a:gd name="connsiteX247" fmla="*/ 10000 w 10000"/>
                    <a:gd name="connsiteY247" fmla="*/ 5720 h 10000"/>
                    <a:gd name="connsiteX248" fmla="*/ 9992 w 10000"/>
                    <a:gd name="connsiteY248" fmla="*/ 5623 h 10000"/>
                    <a:gd name="connsiteX249" fmla="*/ 9979 w 10000"/>
                    <a:gd name="connsiteY249" fmla="*/ 5522 h 10000"/>
                    <a:gd name="connsiteX250" fmla="*/ 9962 w 10000"/>
                    <a:gd name="connsiteY250" fmla="*/ 5434 h 10000"/>
                    <a:gd name="connsiteX251" fmla="*/ 9937 w 10000"/>
                    <a:gd name="connsiteY251" fmla="*/ 5345 h 10000"/>
                    <a:gd name="connsiteX252" fmla="*/ 9903 w 10000"/>
                    <a:gd name="connsiteY252" fmla="*/ 5257 h 10000"/>
                    <a:gd name="connsiteX253" fmla="*/ 9865 w 10000"/>
                    <a:gd name="connsiteY253" fmla="*/ 5177 h 10000"/>
                    <a:gd name="connsiteX254" fmla="*/ 9815 w 10000"/>
                    <a:gd name="connsiteY254" fmla="*/ 5110 h 10000"/>
                    <a:gd name="connsiteX255" fmla="*/ 9773 w 10000"/>
                    <a:gd name="connsiteY255" fmla="*/ 5038 h 10000"/>
                    <a:gd name="connsiteX256" fmla="*/ 9714 w 10000"/>
                    <a:gd name="connsiteY256" fmla="*/ 4975 h 10000"/>
                    <a:gd name="connsiteX257" fmla="*/ 9651 w 10000"/>
                    <a:gd name="connsiteY257" fmla="*/ 4920 h 10000"/>
                    <a:gd name="connsiteX258" fmla="*/ 9588 w 10000"/>
                    <a:gd name="connsiteY258" fmla="*/ 4869 h 10000"/>
                    <a:gd name="connsiteX259" fmla="*/ 9520 w 10000"/>
                    <a:gd name="connsiteY259" fmla="*/ 4832 h 10000"/>
                    <a:gd name="connsiteX260" fmla="*/ 9453 w 10000"/>
                    <a:gd name="connsiteY260" fmla="*/ 4798 h 10000"/>
                    <a:gd name="connsiteX261" fmla="*/ 9377 w 10000"/>
                    <a:gd name="connsiteY261" fmla="*/ 4773 h 10000"/>
                    <a:gd name="connsiteX262" fmla="*/ 9301 w 10000"/>
                    <a:gd name="connsiteY262" fmla="*/ 4760 h 10000"/>
                    <a:gd name="connsiteX263" fmla="*/ 9217 w 10000"/>
                    <a:gd name="connsiteY263" fmla="*/ 4756 h 10000"/>
                    <a:gd name="connsiteX264" fmla="*/ 9217 w 10000"/>
                    <a:gd name="connsiteY264"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55 w 10000"/>
                    <a:gd name="connsiteY213" fmla="*/ 6179 h 10000"/>
                    <a:gd name="connsiteX214" fmla="*/ 8489 w 10000"/>
                    <a:gd name="connsiteY214" fmla="*/ 6179 h 10000"/>
                    <a:gd name="connsiteX215" fmla="*/ 8514 w 10000"/>
                    <a:gd name="connsiteY215" fmla="*/ 6179 h 10000"/>
                    <a:gd name="connsiteX216" fmla="*/ 8678 w 10000"/>
                    <a:gd name="connsiteY216" fmla="*/ 6348 h 10000"/>
                    <a:gd name="connsiteX217" fmla="*/ 8678 w 10000"/>
                    <a:gd name="connsiteY217" fmla="*/ 6348 h 10000"/>
                    <a:gd name="connsiteX218" fmla="*/ 8708 w 10000"/>
                    <a:gd name="connsiteY218" fmla="*/ 6398 h 10000"/>
                    <a:gd name="connsiteX219" fmla="*/ 8746 w 10000"/>
                    <a:gd name="connsiteY219" fmla="*/ 6453 h 10000"/>
                    <a:gd name="connsiteX220" fmla="*/ 8805 w 10000"/>
                    <a:gd name="connsiteY220" fmla="*/ 6516 h 10000"/>
                    <a:gd name="connsiteX221" fmla="*/ 8843 w 10000"/>
                    <a:gd name="connsiteY221" fmla="*/ 6550 h 10000"/>
                    <a:gd name="connsiteX222" fmla="*/ 8880 w 10000"/>
                    <a:gd name="connsiteY222" fmla="*/ 6580 h 10000"/>
                    <a:gd name="connsiteX223" fmla="*/ 8927 w 10000"/>
                    <a:gd name="connsiteY223" fmla="*/ 6605 h 10000"/>
                    <a:gd name="connsiteX224" fmla="*/ 8973 w 10000"/>
                    <a:gd name="connsiteY224" fmla="*/ 6630 h 10000"/>
                    <a:gd name="connsiteX225" fmla="*/ 9028 w 10000"/>
                    <a:gd name="connsiteY225" fmla="*/ 6655 h 10000"/>
                    <a:gd name="connsiteX226" fmla="*/ 9087 w 10000"/>
                    <a:gd name="connsiteY226" fmla="*/ 6668 h 10000"/>
                    <a:gd name="connsiteX227" fmla="*/ 9150 w 10000"/>
                    <a:gd name="connsiteY227" fmla="*/ 6681 h 10000"/>
                    <a:gd name="connsiteX228" fmla="*/ 9217 w 10000"/>
                    <a:gd name="connsiteY228" fmla="*/ 6689 h 10000"/>
                    <a:gd name="connsiteX229" fmla="*/ 9217 w 10000"/>
                    <a:gd name="connsiteY229" fmla="*/ 6689 h 10000"/>
                    <a:gd name="connsiteX230" fmla="*/ 9301 w 10000"/>
                    <a:gd name="connsiteY230" fmla="*/ 6681 h 10000"/>
                    <a:gd name="connsiteX231" fmla="*/ 9377 w 10000"/>
                    <a:gd name="connsiteY231" fmla="*/ 6668 h 10000"/>
                    <a:gd name="connsiteX232" fmla="*/ 9453 w 10000"/>
                    <a:gd name="connsiteY232" fmla="*/ 6643 h 10000"/>
                    <a:gd name="connsiteX233" fmla="*/ 9520 w 10000"/>
                    <a:gd name="connsiteY233" fmla="*/ 6613 h 10000"/>
                    <a:gd name="connsiteX234" fmla="*/ 9588 w 10000"/>
                    <a:gd name="connsiteY234" fmla="*/ 6567 h 10000"/>
                    <a:gd name="connsiteX235" fmla="*/ 9651 w 10000"/>
                    <a:gd name="connsiteY235" fmla="*/ 6516 h 10000"/>
                    <a:gd name="connsiteX236" fmla="*/ 9714 w 10000"/>
                    <a:gd name="connsiteY236" fmla="*/ 6466 h 10000"/>
                    <a:gd name="connsiteX237" fmla="*/ 9773 w 10000"/>
                    <a:gd name="connsiteY237" fmla="*/ 6403 h 10000"/>
                    <a:gd name="connsiteX238" fmla="*/ 9815 w 10000"/>
                    <a:gd name="connsiteY238" fmla="*/ 6335 h 10000"/>
                    <a:gd name="connsiteX239" fmla="*/ 9865 w 10000"/>
                    <a:gd name="connsiteY239" fmla="*/ 6259 h 10000"/>
                    <a:gd name="connsiteX240" fmla="*/ 9903 w 10000"/>
                    <a:gd name="connsiteY240" fmla="*/ 6179 h 10000"/>
                    <a:gd name="connsiteX241" fmla="*/ 9937 w 10000"/>
                    <a:gd name="connsiteY241" fmla="*/ 6095 h 10000"/>
                    <a:gd name="connsiteX242" fmla="*/ 9962 w 10000"/>
                    <a:gd name="connsiteY242" fmla="*/ 6007 h 10000"/>
                    <a:gd name="connsiteX243" fmla="*/ 9979 w 10000"/>
                    <a:gd name="connsiteY243" fmla="*/ 5914 h 10000"/>
                    <a:gd name="connsiteX244" fmla="*/ 9992 w 10000"/>
                    <a:gd name="connsiteY244" fmla="*/ 5817 h 10000"/>
                    <a:gd name="connsiteX245" fmla="*/ 10000 w 10000"/>
                    <a:gd name="connsiteY245" fmla="*/ 5720 h 10000"/>
                    <a:gd name="connsiteX246" fmla="*/ 10000 w 10000"/>
                    <a:gd name="connsiteY246" fmla="*/ 5720 h 10000"/>
                    <a:gd name="connsiteX247" fmla="*/ 9992 w 10000"/>
                    <a:gd name="connsiteY247" fmla="*/ 5623 h 10000"/>
                    <a:gd name="connsiteX248" fmla="*/ 9979 w 10000"/>
                    <a:gd name="connsiteY248" fmla="*/ 5522 h 10000"/>
                    <a:gd name="connsiteX249" fmla="*/ 9962 w 10000"/>
                    <a:gd name="connsiteY249" fmla="*/ 5434 h 10000"/>
                    <a:gd name="connsiteX250" fmla="*/ 9937 w 10000"/>
                    <a:gd name="connsiteY250" fmla="*/ 5345 h 10000"/>
                    <a:gd name="connsiteX251" fmla="*/ 9903 w 10000"/>
                    <a:gd name="connsiteY251" fmla="*/ 5257 h 10000"/>
                    <a:gd name="connsiteX252" fmla="*/ 9865 w 10000"/>
                    <a:gd name="connsiteY252" fmla="*/ 5177 h 10000"/>
                    <a:gd name="connsiteX253" fmla="*/ 9815 w 10000"/>
                    <a:gd name="connsiteY253" fmla="*/ 5110 h 10000"/>
                    <a:gd name="connsiteX254" fmla="*/ 9773 w 10000"/>
                    <a:gd name="connsiteY254" fmla="*/ 5038 h 10000"/>
                    <a:gd name="connsiteX255" fmla="*/ 9714 w 10000"/>
                    <a:gd name="connsiteY255" fmla="*/ 4975 h 10000"/>
                    <a:gd name="connsiteX256" fmla="*/ 9651 w 10000"/>
                    <a:gd name="connsiteY256" fmla="*/ 4920 h 10000"/>
                    <a:gd name="connsiteX257" fmla="*/ 9588 w 10000"/>
                    <a:gd name="connsiteY257" fmla="*/ 4869 h 10000"/>
                    <a:gd name="connsiteX258" fmla="*/ 9520 w 10000"/>
                    <a:gd name="connsiteY258" fmla="*/ 4832 h 10000"/>
                    <a:gd name="connsiteX259" fmla="*/ 9453 w 10000"/>
                    <a:gd name="connsiteY259" fmla="*/ 4798 h 10000"/>
                    <a:gd name="connsiteX260" fmla="*/ 9377 w 10000"/>
                    <a:gd name="connsiteY260" fmla="*/ 4773 h 10000"/>
                    <a:gd name="connsiteX261" fmla="*/ 9301 w 10000"/>
                    <a:gd name="connsiteY261" fmla="*/ 4760 h 10000"/>
                    <a:gd name="connsiteX262" fmla="*/ 9217 w 10000"/>
                    <a:gd name="connsiteY262" fmla="*/ 4756 h 10000"/>
                    <a:gd name="connsiteX263" fmla="*/ 9217 w 10000"/>
                    <a:gd name="connsiteY263"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38 w 10000"/>
                    <a:gd name="connsiteY206" fmla="*/ 6348 h 10000"/>
                    <a:gd name="connsiteX207" fmla="*/ 8342 w 10000"/>
                    <a:gd name="connsiteY207" fmla="*/ 6306 h 10000"/>
                    <a:gd name="connsiteX208" fmla="*/ 8354 w 10000"/>
                    <a:gd name="connsiteY208" fmla="*/ 6268 h 10000"/>
                    <a:gd name="connsiteX209" fmla="*/ 8367 w 10000"/>
                    <a:gd name="connsiteY209" fmla="*/ 6243 h 10000"/>
                    <a:gd name="connsiteX210" fmla="*/ 8388 w 10000"/>
                    <a:gd name="connsiteY210" fmla="*/ 6217 h 10000"/>
                    <a:gd name="connsiteX211" fmla="*/ 8413 w 10000"/>
                    <a:gd name="connsiteY211" fmla="*/ 6196 h 10000"/>
                    <a:gd name="connsiteX212" fmla="*/ 8430 w 10000"/>
                    <a:gd name="connsiteY212" fmla="*/ 6184 h 10000"/>
                    <a:gd name="connsiteX213" fmla="*/ 8489 w 10000"/>
                    <a:gd name="connsiteY213" fmla="*/ 6179 h 10000"/>
                    <a:gd name="connsiteX214" fmla="*/ 8514 w 10000"/>
                    <a:gd name="connsiteY214" fmla="*/ 6179 h 10000"/>
                    <a:gd name="connsiteX215" fmla="*/ 8678 w 10000"/>
                    <a:gd name="connsiteY215" fmla="*/ 6348 h 10000"/>
                    <a:gd name="connsiteX216" fmla="*/ 8678 w 10000"/>
                    <a:gd name="connsiteY216" fmla="*/ 6348 h 10000"/>
                    <a:gd name="connsiteX217" fmla="*/ 8708 w 10000"/>
                    <a:gd name="connsiteY217" fmla="*/ 6398 h 10000"/>
                    <a:gd name="connsiteX218" fmla="*/ 8746 w 10000"/>
                    <a:gd name="connsiteY218" fmla="*/ 6453 h 10000"/>
                    <a:gd name="connsiteX219" fmla="*/ 8805 w 10000"/>
                    <a:gd name="connsiteY219" fmla="*/ 6516 h 10000"/>
                    <a:gd name="connsiteX220" fmla="*/ 8843 w 10000"/>
                    <a:gd name="connsiteY220" fmla="*/ 6550 h 10000"/>
                    <a:gd name="connsiteX221" fmla="*/ 8880 w 10000"/>
                    <a:gd name="connsiteY221" fmla="*/ 6580 h 10000"/>
                    <a:gd name="connsiteX222" fmla="*/ 8927 w 10000"/>
                    <a:gd name="connsiteY222" fmla="*/ 6605 h 10000"/>
                    <a:gd name="connsiteX223" fmla="*/ 8973 w 10000"/>
                    <a:gd name="connsiteY223" fmla="*/ 6630 h 10000"/>
                    <a:gd name="connsiteX224" fmla="*/ 9028 w 10000"/>
                    <a:gd name="connsiteY224" fmla="*/ 6655 h 10000"/>
                    <a:gd name="connsiteX225" fmla="*/ 9087 w 10000"/>
                    <a:gd name="connsiteY225" fmla="*/ 6668 h 10000"/>
                    <a:gd name="connsiteX226" fmla="*/ 9150 w 10000"/>
                    <a:gd name="connsiteY226" fmla="*/ 6681 h 10000"/>
                    <a:gd name="connsiteX227" fmla="*/ 9217 w 10000"/>
                    <a:gd name="connsiteY227" fmla="*/ 6689 h 10000"/>
                    <a:gd name="connsiteX228" fmla="*/ 9217 w 10000"/>
                    <a:gd name="connsiteY228" fmla="*/ 6689 h 10000"/>
                    <a:gd name="connsiteX229" fmla="*/ 9301 w 10000"/>
                    <a:gd name="connsiteY229" fmla="*/ 6681 h 10000"/>
                    <a:gd name="connsiteX230" fmla="*/ 9377 w 10000"/>
                    <a:gd name="connsiteY230" fmla="*/ 6668 h 10000"/>
                    <a:gd name="connsiteX231" fmla="*/ 9453 w 10000"/>
                    <a:gd name="connsiteY231" fmla="*/ 6643 h 10000"/>
                    <a:gd name="connsiteX232" fmla="*/ 9520 w 10000"/>
                    <a:gd name="connsiteY232" fmla="*/ 6613 h 10000"/>
                    <a:gd name="connsiteX233" fmla="*/ 9588 w 10000"/>
                    <a:gd name="connsiteY233" fmla="*/ 6567 h 10000"/>
                    <a:gd name="connsiteX234" fmla="*/ 9651 w 10000"/>
                    <a:gd name="connsiteY234" fmla="*/ 6516 h 10000"/>
                    <a:gd name="connsiteX235" fmla="*/ 9714 w 10000"/>
                    <a:gd name="connsiteY235" fmla="*/ 6466 h 10000"/>
                    <a:gd name="connsiteX236" fmla="*/ 9773 w 10000"/>
                    <a:gd name="connsiteY236" fmla="*/ 6403 h 10000"/>
                    <a:gd name="connsiteX237" fmla="*/ 9815 w 10000"/>
                    <a:gd name="connsiteY237" fmla="*/ 6335 h 10000"/>
                    <a:gd name="connsiteX238" fmla="*/ 9865 w 10000"/>
                    <a:gd name="connsiteY238" fmla="*/ 6259 h 10000"/>
                    <a:gd name="connsiteX239" fmla="*/ 9903 w 10000"/>
                    <a:gd name="connsiteY239" fmla="*/ 6179 h 10000"/>
                    <a:gd name="connsiteX240" fmla="*/ 9937 w 10000"/>
                    <a:gd name="connsiteY240" fmla="*/ 6095 h 10000"/>
                    <a:gd name="connsiteX241" fmla="*/ 9962 w 10000"/>
                    <a:gd name="connsiteY241" fmla="*/ 6007 h 10000"/>
                    <a:gd name="connsiteX242" fmla="*/ 9979 w 10000"/>
                    <a:gd name="connsiteY242" fmla="*/ 5914 h 10000"/>
                    <a:gd name="connsiteX243" fmla="*/ 9992 w 10000"/>
                    <a:gd name="connsiteY243" fmla="*/ 5817 h 10000"/>
                    <a:gd name="connsiteX244" fmla="*/ 10000 w 10000"/>
                    <a:gd name="connsiteY244" fmla="*/ 5720 h 10000"/>
                    <a:gd name="connsiteX245" fmla="*/ 10000 w 10000"/>
                    <a:gd name="connsiteY245" fmla="*/ 5720 h 10000"/>
                    <a:gd name="connsiteX246" fmla="*/ 9992 w 10000"/>
                    <a:gd name="connsiteY246" fmla="*/ 5623 h 10000"/>
                    <a:gd name="connsiteX247" fmla="*/ 9979 w 10000"/>
                    <a:gd name="connsiteY247" fmla="*/ 5522 h 10000"/>
                    <a:gd name="connsiteX248" fmla="*/ 9962 w 10000"/>
                    <a:gd name="connsiteY248" fmla="*/ 5434 h 10000"/>
                    <a:gd name="connsiteX249" fmla="*/ 9937 w 10000"/>
                    <a:gd name="connsiteY249" fmla="*/ 5345 h 10000"/>
                    <a:gd name="connsiteX250" fmla="*/ 9903 w 10000"/>
                    <a:gd name="connsiteY250" fmla="*/ 5257 h 10000"/>
                    <a:gd name="connsiteX251" fmla="*/ 9865 w 10000"/>
                    <a:gd name="connsiteY251" fmla="*/ 5177 h 10000"/>
                    <a:gd name="connsiteX252" fmla="*/ 9815 w 10000"/>
                    <a:gd name="connsiteY252" fmla="*/ 5110 h 10000"/>
                    <a:gd name="connsiteX253" fmla="*/ 9773 w 10000"/>
                    <a:gd name="connsiteY253" fmla="*/ 5038 h 10000"/>
                    <a:gd name="connsiteX254" fmla="*/ 9714 w 10000"/>
                    <a:gd name="connsiteY254" fmla="*/ 4975 h 10000"/>
                    <a:gd name="connsiteX255" fmla="*/ 9651 w 10000"/>
                    <a:gd name="connsiteY255" fmla="*/ 4920 h 10000"/>
                    <a:gd name="connsiteX256" fmla="*/ 9588 w 10000"/>
                    <a:gd name="connsiteY256" fmla="*/ 4869 h 10000"/>
                    <a:gd name="connsiteX257" fmla="*/ 9520 w 10000"/>
                    <a:gd name="connsiteY257" fmla="*/ 4832 h 10000"/>
                    <a:gd name="connsiteX258" fmla="*/ 9453 w 10000"/>
                    <a:gd name="connsiteY258" fmla="*/ 4798 h 10000"/>
                    <a:gd name="connsiteX259" fmla="*/ 9377 w 10000"/>
                    <a:gd name="connsiteY259" fmla="*/ 4773 h 10000"/>
                    <a:gd name="connsiteX260" fmla="*/ 9301 w 10000"/>
                    <a:gd name="connsiteY260" fmla="*/ 4760 h 10000"/>
                    <a:gd name="connsiteX261" fmla="*/ 9217 w 10000"/>
                    <a:gd name="connsiteY261" fmla="*/ 4756 h 10000"/>
                    <a:gd name="connsiteX262" fmla="*/ 9217 w 10000"/>
                    <a:gd name="connsiteY262"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54 w 10000"/>
                    <a:gd name="connsiteY207" fmla="*/ 6268 h 10000"/>
                    <a:gd name="connsiteX208" fmla="*/ 8367 w 10000"/>
                    <a:gd name="connsiteY208" fmla="*/ 6243 h 10000"/>
                    <a:gd name="connsiteX209" fmla="*/ 8388 w 10000"/>
                    <a:gd name="connsiteY209" fmla="*/ 6217 h 10000"/>
                    <a:gd name="connsiteX210" fmla="*/ 8413 w 10000"/>
                    <a:gd name="connsiteY210" fmla="*/ 6196 h 10000"/>
                    <a:gd name="connsiteX211" fmla="*/ 8430 w 10000"/>
                    <a:gd name="connsiteY211" fmla="*/ 6184 h 10000"/>
                    <a:gd name="connsiteX212" fmla="*/ 8489 w 10000"/>
                    <a:gd name="connsiteY212" fmla="*/ 6179 h 10000"/>
                    <a:gd name="connsiteX213" fmla="*/ 8514 w 10000"/>
                    <a:gd name="connsiteY213" fmla="*/ 6179 h 10000"/>
                    <a:gd name="connsiteX214" fmla="*/ 8678 w 10000"/>
                    <a:gd name="connsiteY214" fmla="*/ 6348 h 10000"/>
                    <a:gd name="connsiteX215" fmla="*/ 8678 w 10000"/>
                    <a:gd name="connsiteY215" fmla="*/ 6348 h 10000"/>
                    <a:gd name="connsiteX216" fmla="*/ 8708 w 10000"/>
                    <a:gd name="connsiteY216" fmla="*/ 6398 h 10000"/>
                    <a:gd name="connsiteX217" fmla="*/ 8746 w 10000"/>
                    <a:gd name="connsiteY217" fmla="*/ 6453 h 10000"/>
                    <a:gd name="connsiteX218" fmla="*/ 8805 w 10000"/>
                    <a:gd name="connsiteY218" fmla="*/ 6516 h 10000"/>
                    <a:gd name="connsiteX219" fmla="*/ 8843 w 10000"/>
                    <a:gd name="connsiteY219" fmla="*/ 6550 h 10000"/>
                    <a:gd name="connsiteX220" fmla="*/ 8880 w 10000"/>
                    <a:gd name="connsiteY220" fmla="*/ 6580 h 10000"/>
                    <a:gd name="connsiteX221" fmla="*/ 8927 w 10000"/>
                    <a:gd name="connsiteY221" fmla="*/ 6605 h 10000"/>
                    <a:gd name="connsiteX222" fmla="*/ 8973 w 10000"/>
                    <a:gd name="connsiteY222" fmla="*/ 6630 h 10000"/>
                    <a:gd name="connsiteX223" fmla="*/ 9028 w 10000"/>
                    <a:gd name="connsiteY223" fmla="*/ 6655 h 10000"/>
                    <a:gd name="connsiteX224" fmla="*/ 9087 w 10000"/>
                    <a:gd name="connsiteY224" fmla="*/ 6668 h 10000"/>
                    <a:gd name="connsiteX225" fmla="*/ 9150 w 10000"/>
                    <a:gd name="connsiteY225" fmla="*/ 6681 h 10000"/>
                    <a:gd name="connsiteX226" fmla="*/ 9217 w 10000"/>
                    <a:gd name="connsiteY226" fmla="*/ 6689 h 10000"/>
                    <a:gd name="connsiteX227" fmla="*/ 9217 w 10000"/>
                    <a:gd name="connsiteY227" fmla="*/ 6689 h 10000"/>
                    <a:gd name="connsiteX228" fmla="*/ 9301 w 10000"/>
                    <a:gd name="connsiteY228" fmla="*/ 6681 h 10000"/>
                    <a:gd name="connsiteX229" fmla="*/ 9377 w 10000"/>
                    <a:gd name="connsiteY229" fmla="*/ 6668 h 10000"/>
                    <a:gd name="connsiteX230" fmla="*/ 9453 w 10000"/>
                    <a:gd name="connsiteY230" fmla="*/ 6643 h 10000"/>
                    <a:gd name="connsiteX231" fmla="*/ 9520 w 10000"/>
                    <a:gd name="connsiteY231" fmla="*/ 6613 h 10000"/>
                    <a:gd name="connsiteX232" fmla="*/ 9588 w 10000"/>
                    <a:gd name="connsiteY232" fmla="*/ 6567 h 10000"/>
                    <a:gd name="connsiteX233" fmla="*/ 9651 w 10000"/>
                    <a:gd name="connsiteY233" fmla="*/ 6516 h 10000"/>
                    <a:gd name="connsiteX234" fmla="*/ 9714 w 10000"/>
                    <a:gd name="connsiteY234" fmla="*/ 6466 h 10000"/>
                    <a:gd name="connsiteX235" fmla="*/ 9773 w 10000"/>
                    <a:gd name="connsiteY235" fmla="*/ 6403 h 10000"/>
                    <a:gd name="connsiteX236" fmla="*/ 9815 w 10000"/>
                    <a:gd name="connsiteY236" fmla="*/ 6335 h 10000"/>
                    <a:gd name="connsiteX237" fmla="*/ 9865 w 10000"/>
                    <a:gd name="connsiteY237" fmla="*/ 6259 h 10000"/>
                    <a:gd name="connsiteX238" fmla="*/ 9903 w 10000"/>
                    <a:gd name="connsiteY238" fmla="*/ 6179 h 10000"/>
                    <a:gd name="connsiteX239" fmla="*/ 9937 w 10000"/>
                    <a:gd name="connsiteY239" fmla="*/ 6095 h 10000"/>
                    <a:gd name="connsiteX240" fmla="*/ 9962 w 10000"/>
                    <a:gd name="connsiteY240" fmla="*/ 6007 h 10000"/>
                    <a:gd name="connsiteX241" fmla="*/ 9979 w 10000"/>
                    <a:gd name="connsiteY241" fmla="*/ 5914 h 10000"/>
                    <a:gd name="connsiteX242" fmla="*/ 9992 w 10000"/>
                    <a:gd name="connsiteY242" fmla="*/ 5817 h 10000"/>
                    <a:gd name="connsiteX243" fmla="*/ 10000 w 10000"/>
                    <a:gd name="connsiteY243" fmla="*/ 5720 h 10000"/>
                    <a:gd name="connsiteX244" fmla="*/ 10000 w 10000"/>
                    <a:gd name="connsiteY244" fmla="*/ 5720 h 10000"/>
                    <a:gd name="connsiteX245" fmla="*/ 9992 w 10000"/>
                    <a:gd name="connsiteY245" fmla="*/ 5623 h 10000"/>
                    <a:gd name="connsiteX246" fmla="*/ 9979 w 10000"/>
                    <a:gd name="connsiteY246" fmla="*/ 5522 h 10000"/>
                    <a:gd name="connsiteX247" fmla="*/ 9962 w 10000"/>
                    <a:gd name="connsiteY247" fmla="*/ 5434 h 10000"/>
                    <a:gd name="connsiteX248" fmla="*/ 9937 w 10000"/>
                    <a:gd name="connsiteY248" fmla="*/ 5345 h 10000"/>
                    <a:gd name="connsiteX249" fmla="*/ 9903 w 10000"/>
                    <a:gd name="connsiteY249" fmla="*/ 5257 h 10000"/>
                    <a:gd name="connsiteX250" fmla="*/ 9865 w 10000"/>
                    <a:gd name="connsiteY250" fmla="*/ 5177 h 10000"/>
                    <a:gd name="connsiteX251" fmla="*/ 9815 w 10000"/>
                    <a:gd name="connsiteY251" fmla="*/ 5110 h 10000"/>
                    <a:gd name="connsiteX252" fmla="*/ 9773 w 10000"/>
                    <a:gd name="connsiteY252" fmla="*/ 5038 h 10000"/>
                    <a:gd name="connsiteX253" fmla="*/ 9714 w 10000"/>
                    <a:gd name="connsiteY253" fmla="*/ 4975 h 10000"/>
                    <a:gd name="connsiteX254" fmla="*/ 9651 w 10000"/>
                    <a:gd name="connsiteY254" fmla="*/ 4920 h 10000"/>
                    <a:gd name="connsiteX255" fmla="*/ 9588 w 10000"/>
                    <a:gd name="connsiteY255" fmla="*/ 4869 h 10000"/>
                    <a:gd name="connsiteX256" fmla="*/ 9520 w 10000"/>
                    <a:gd name="connsiteY256" fmla="*/ 4832 h 10000"/>
                    <a:gd name="connsiteX257" fmla="*/ 9453 w 10000"/>
                    <a:gd name="connsiteY257" fmla="*/ 4798 h 10000"/>
                    <a:gd name="connsiteX258" fmla="*/ 9377 w 10000"/>
                    <a:gd name="connsiteY258" fmla="*/ 4773 h 10000"/>
                    <a:gd name="connsiteX259" fmla="*/ 9301 w 10000"/>
                    <a:gd name="connsiteY259" fmla="*/ 4760 h 10000"/>
                    <a:gd name="connsiteX260" fmla="*/ 9217 w 10000"/>
                    <a:gd name="connsiteY260" fmla="*/ 4756 h 10000"/>
                    <a:gd name="connsiteX261" fmla="*/ 9217 w 10000"/>
                    <a:gd name="connsiteY261"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54 w 10000"/>
                    <a:gd name="connsiteY207" fmla="*/ 6268 h 10000"/>
                    <a:gd name="connsiteX208" fmla="*/ 8388 w 10000"/>
                    <a:gd name="connsiteY208" fmla="*/ 6217 h 10000"/>
                    <a:gd name="connsiteX209" fmla="*/ 8413 w 10000"/>
                    <a:gd name="connsiteY209" fmla="*/ 6196 h 10000"/>
                    <a:gd name="connsiteX210" fmla="*/ 8430 w 10000"/>
                    <a:gd name="connsiteY210" fmla="*/ 6184 h 10000"/>
                    <a:gd name="connsiteX211" fmla="*/ 8489 w 10000"/>
                    <a:gd name="connsiteY211" fmla="*/ 6179 h 10000"/>
                    <a:gd name="connsiteX212" fmla="*/ 8514 w 10000"/>
                    <a:gd name="connsiteY212" fmla="*/ 6179 h 10000"/>
                    <a:gd name="connsiteX213" fmla="*/ 8678 w 10000"/>
                    <a:gd name="connsiteY213" fmla="*/ 6348 h 10000"/>
                    <a:gd name="connsiteX214" fmla="*/ 8678 w 10000"/>
                    <a:gd name="connsiteY214" fmla="*/ 6348 h 10000"/>
                    <a:gd name="connsiteX215" fmla="*/ 8708 w 10000"/>
                    <a:gd name="connsiteY215" fmla="*/ 6398 h 10000"/>
                    <a:gd name="connsiteX216" fmla="*/ 8746 w 10000"/>
                    <a:gd name="connsiteY216" fmla="*/ 6453 h 10000"/>
                    <a:gd name="connsiteX217" fmla="*/ 8805 w 10000"/>
                    <a:gd name="connsiteY217" fmla="*/ 6516 h 10000"/>
                    <a:gd name="connsiteX218" fmla="*/ 8843 w 10000"/>
                    <a:gd name="connsiteY218" fmla="*/ 6550 h 10000"/>
                    <a:gd name="connsiteX219" fmla="*/ 8880 w 10000"/>
                    <a:gd name="connsiteY219" fmla="*/ 6580 h 10000"/>
                    <a:gd name="connsiteX220" fmla="*/ 8927 w 10000"/>
                    <a:gd name="connsiteY220" fmla="*/ 6605 h 10000"/>
                    <a:gd name="connsiteX221" fmla="*/ 8973 w 10000"/>
                    <a:gd name="connsiteY221" fmla="*/ 6630 h 10000"/>
                    <a:gd name="connsiteX222" fmla="*/ 9028 w 10000"/>
                    <a:gd name="connsiteY222" fmla="*/ 6655 h 10000"/>
                    <a:gd name="connsiteX223" fmla="*/ 9087 w 10000"/>
                    <a:gd name="connsiteY223" fmla="*/ 6668 h 10000"/>
                    <a:gd name="connsiteX224" fmla="*/ 9150 w 10000"/>
                    <a:gd name="connsiteY224" fmla="*/ 6681 h 10000"/>
                    <a:gd name="connsiteX225" fmla="*/ 9217 w 10000"/>
                    <a:gd name="connsiteY225" fmla="*/ 6689 h 10000"/>
                    <a:gd name="connsiteX226" fmla="*/ 9217 w 10000"/>
                    <a:gd name="connsiteY226" fmla="*/ 6689 h 10000"/>
                    <a:gd name="connsiteX227" fmla="*/ 9301 w 10000"/>
                    <a:gd name="connsiteY227" fmla="*/ 6681 h 10000"/>
                    <a:gd name="connsiteX228" fmla="*/ 9377 w 10000"/>
                    <a:gd name="connsiteY228" fmla="*/ 6668 h 10000"/>
                    <a:gd name="connsiteX229" fmla="*/ 9453 w 10000"/>
                    <a:gd name="connsiteY229" fmla="*/ 6643 h 10000"/>
                    <a:gd name="connsiteX230" fmla="*/ 9520 w 10000"/>
                    <a:gd name="connsiteY230" fmla="*/ 6613 h 10000"/>
                    <a:gd name="connsiteX231" fmla="*/ 9588 w 10000"/>
                    <a:gd name="connsiteY231" fmla="*/ 6567 h 10000"/>
                    <a:gd name="connsiteX232" fmla="*/ 9651 w 10000"/>
                    <a:gd name="connsiteY232" fmla="*/ 6516 h 10000"/>
                    <a:gd name="connsiteX233" fmla="*/ 9714 w 10000"/>
                    <a:gd name="connsiteY233" fmla="*/ 6466 h 10000"/>
                    <a:gd name="connsiteX234" fmla="*/ 9773 w 10000"/>
                    <a:gd name="connsiteY234" fmla="*/ 6403 h 10000"/>
                    <a:gd name="connsiteX235" fmla="*/ 9815 w 10000"/>
                    <a:gd name="connsiteY235" fmla="*/ 6335 h 10000"/>
                    <a:gd name="connsiteX236" fmla="*/ 9865 w 10000"/>
                    <a:gd name="connsiteY236" fmla="*/ 6259 h 10000"/>
                    <a:gd name="connsiteX237" fmla="*/ 9903 w 10000"/>
                    <a:gd name="connsiteY237" fmla="*/ 6179 h 10000"/>
                    <a:gd name="connsiteX238" fmla="*/ 9937 w 10000"/>
                    <a:gd name="connsiteY238" fmla="*/ 6095 h 10000"/>
                    <a:gd name="connsiteX239" fmla="*/ 9962 w 10000"/>
                    <a:gd name="connsiteY239" fmla="*/ 6007 h 10000"/>
                    <a:gd name="connsiteX240" fmla="*/ 9979 w 10000"/>
                    <a:gd name="connsiteY240" fmla="*/ 5914 h 10000"/>
                    <a:gd name="connsiteX241" fmla="*/ 9992 w 10000"/>
                    <a:gd name="connsiteY241" fmla="*/ 5817 h 10000"/>
                    <a:gd name="connsiteX242" fmla="*/ 10000 w 10000"/>
                    <a:gd name="connsiteY242" fmla="*/ 5720 h 10000"/>
                    <a:gd name="connsiteX243" fmla="*/ 10000 w 10000"/>
                    <a:gd name="connsiteY243" fmla="*/ 5720 h 10000"/>
                    <a:gd name="connsiteX244" fmla="*/ 9992 w 10000"/>
                    <a:gd name="connsiteY244" fmla="*/ 5623 h 10000"/>
                    <a:gd name="connsiteX245" fmla="*/ 9979 w 10000"/>
                    <a:gd name="connsiteY245" fmla="*/ 5522 h 10000"/>
                    <a:gd name="connsiteX246" fmla="*/ 9962 w 10000"/>
                    <a:gd name="connsiteY246" fmla="*/ 5434 h 10000"/>
                    <a:gd name="connsiteX247" fmla="*/ 9937 w 10000"/>
                    <a:gd name="connsiteY247" fmla="*/ 5345 h 10000"/>
                    <a:gd name="connsiteX248" fmla="*/ 9903 w 10000"/>
                    <a:gd name="connsiteY248" fmla="*/ 5257 h 10000"/>
                    <a:gd name="connsiteX249" fmla="*/ 9865 w 10000"/>
                    <a:gd name="connsiteY249" fmla="*/ 5177 h 10000"/>
                    <a:gd name="connsiteX250" fmla="*/ 9815 w 10000"/>
                    <a:gd name="connsiteY250" fmla="*/ 5110 h 10000"/>
                    <a:gd name="connsiteX251" fmla="*/ 9773 w 10000"/>
                    <a:gd name="connsiteY251" fmla="*/ 5038 h 10000"/>
                    <a:gd name="connsiteX252" fmla="*/ 9714 w 10000"/>
                    <a:gd name="connsiteY252" fmla="*/ 4975 h 10000"/>
                    <a:gd name="connsiteX253" fmla="*/ 9651 w 10000"/>
                    <a:gd name="connsiteY253" fmla="*/ 4920 h 10000"/>
                    <a:gd name="connsiteX254" fmla="*/ 9588 w 10000"/>
                    <a:gd name="connsiteY254" fmla="*/ 4869 h 10000"/>
                    <a:gd name="connsiteX255" fmla="*/ 9520 w 10000"/>
                    <a:gd name="connsiteY255" fmla="*/ 4832 h 10000"/>
                    <a:gd name="connsiteX256" fmla="*/ 9453 w 10000"/>
                    <a:gd name="connsiteY256" fmla="*/ 4798 h 10000"/>
                    <a:gd name="connsiteX257" fmla="*/ 9377 w 10000"/>
                    <a:gd name="connsiteY257" fmla="*/ 4773 h 10000"/>
                    <a:gd name="connsiteX258" fmla="*/ 9301 w 10000"/>
                    <a:gd name="connsiteY258" fmla="*/ 4760 h 10000"/>
                    <a:gd name="connsiteX259" fmla="*/ 9217 w 10000"/>
                    <a:gd name="connsiteY259" fmla="*/ 4756 h 10000"/>
                    <a:gd name="connsiteX260" fmla="*/ 9217 w 10000"/>
                    <a:gd name="connsiteY260"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54 w 10000"/>
                    <a:gd name="connsiteY207" fmla="*/ 6268 h 10000"/>
                    <a:gd name="connsiteX208" fmla="*/ 8388 w 10000"/>
                    <a:gd name="connsiteY208" fmla="*/ 6217 h 10000"/>
                    <a:gd name="connsiteX209" fmla="*/ 8413 w 10000"/>
                    <a:gd name="connsiteY209" fmla="*/ 6196 h 10000"/>
                    <a:gd name="connsiteX210" fmla="*/ 8489 w 10000"/>
                    <a:gd name="connsiteY210" fmla="*/ 6179 h 10000"/>
                    <a:gd name="connsiteX211" fmla="*/ 8514 w 10000"/>
                    <a:gd name="connsiteY211" fmla="*/ 6179 h 10000"/>
                    <a:gd name="connsiteX212" fmla="*/ 8678 w 10000"/>
                    <a:gd name="connsiteY212" fmla="*/ 6348 h 10000"/>
                    <a:gd name="connsiteX213" fmla="*/ 8678 w 10000"/>
                    <a:gd name="connsiteY213" fmla="*/ 6348 h 10000"/>
                    <a:gd name="connsiteX214" fmla="*/ 8708 w 10000"/>
                    <a:gd name="connsiteY214" fmla="*/ 6398 h 10000"/>
                    <a:gd name="connsiteX215" fmla="*/ 8746 w 10000"/>
                    <a:gd name="connsiteY215" fmla="*/ 6453 h 10000"/>
                    <a:gd name="connsiteX216" fmla="*/ 8805 w 10000"/>
                    <a:gd name="connsiteY216" fmla="*/ 6516 h 10000"/>
                    <a:gd name="connsiteX217" fmla="*/ 8843 w 10000"/>
                    <a:gd name="connsiteY217" fmla="*/ 6550 h 10000"/>
                    <a:gd name="connsiteX218" fmla="*/ 8880 w 10000"/>
                    <a:gd name="connsiteY218" fmla="*/ 6580 h 10000"/>
                    <a:gd name="connsiteX219" fmla="*/ 8927 w 10000"/>
                    <a:gd name="connsiteY219" fmla="*/ 6605 h 10000"/>
                    <a:gd name="connsiteX220" fmla="*/ 8973 w 10000"/>
                    <a:gd name="connsiteY220" fmla="*/ 6630 h 10000"/>
                    <a:gd name="connsiteX221" fmla="*/ 9028 w 10000"/>
                    <a:gd name="connsiteY221" fmla="*/ 6655 h 10000"/>
                    <a:gd name="connsiteX222" fmla="*/ 9087 w 10000"/>
                    <a:gd name="connsiteY222" fmla="*/ 6668 h 10000"/>
                    <a:gd name="connsiteX223" fmla="*/ 9150 w 10000"/>
                    <a:gd name="connsiteY223" fmla="*/ 6681 h 10000"/>
                    <a:gd name="connsiteX224" fmla="*/ 9217 w 10000"/>
                    <a:gd name="connsiteY224" fmla="*/ 6689 h 10000"/>
                    <a:gd name="connsiteX225" fmla="*/ 9217 w 10000"/>
                    <a:gd name="connsiteY225" fmla="*/ 6689 h 10000"/>
                    <a:gd name="connsiteX226" fmla="*/ 9301 w 10000"/>
                    <a:gd name="connsiteY226" fmla="*/ 6681 h 10000"/>
                    <a:gd name="connsiteX227" fmla="*/ 9377 w 10000"/>
                    <a:gd name="connsiteY227" fmla="*/ 6668 h 10000"/>
                    <a:gd name="connsiteX228" fmla="*/ 9453 w 10000"/>
                    <a:gd name="connsiteY228" fmla="*/ 6643 h 10000"/>
                    <a:gd name="connsiteX229" fmla="*/ 9520 w 10000"/>
                    <a:gd name="connsiteY229" fmla="*/ 6613 h 10000"/>
                    <a:gd name="connsiteX230" fmla="*/ 9588 w 10000"/>
                    <a:gd name="connsiteY230" fmla="*/ 6567 h 10000"/>
                    <a:gd name="connsiteX231" fmla="*/ 9651 w 10000"/>
                    <a:gd name="connsiteY231" fmla="*/ 6516 h 10000"/>
                    <a:gd name="connsiteX232" fmla="*/ 9714 w 10000"/>
                    <a:gd name="connsiteY232" fmla="*/ 6466 h 10000"/>
                    <a:gd name="connsiteX233" fmla="*/ 9773 w 10000"/>
                    <a:gd name="connsiteY233" fmla="*/ 6403 h 10000"/>
                    <a:gd name="connsiteX234" fmla="*/ 9815 w 10000"/>
                    <a:gd name="connsiteY234" fmla="*/ 6335 h 10000"/>
                    <a:gd name="connsiteX235" fmla="*/ 9865 w 10000"/>
                    <a:gd name="connsiteY235" fmla="*/ 6259 h 10000"/>
                    <a:gd name="connsiteX236" fmla="*/ 9903 w 10000"/>
                    <a:gd name="connsiteY236" fmla="*/ 6179 h 10000"/>
                    <a:gd name="connsiteX237" fmla="*/ 9937 w 10000"/>
                    <a:gd name="connsiteY237" fmla="*/ 6095 h 10000"/>
                    <a:gd name="connsiteX238" fmla="*/ 9962 w 10000"/>
                    <a:gd name="connsiteY238" fmla="*/ 6007 h 10000"/>
                    <a:gd name="connsiteX239" fmla="*/ 9979 w 10000"/>
                    <a:gd name="connsiteY239" fmla="*/ 5914 h 10000"/>
                    <a:gd name="connsiteX240" fmla="*/ 9992 w 10000"/>
                    <a:gd name="connsiteY240" fmla="*/ 5817 h 10000"/>
                    <a:gd name="connsiteX241" fmla="*/ 10000 w 10000"/>
                    <a:gd name="connsiteY241" fmla="*/ 5720 h 10000"/>
                    <a:gd name="connsiteX242" fmla="*/ 10000 w 10000"/>
                    <a:gd name="connsiteY242" fmla="*/ 5720 h 10000"/>
                    <a:gd name="connsiteX243" fmla="*/ 9992 w 10000"/>
                    <a:gd name="connsiteY243" fmla="*/ 5623 h 10000"/>
                    <a:gd name="connsiteX244" fmla="*/ 9979 w 10000"/>
                    <a:gd name="connsiteY244" fmla="*/ 5522 h 10000"/>
                    <a:gd name="connsiteX245" fmla="*/ 9962 w 10000"/>
                    <a:gd name="connsiteY245" fmla="*/ 5434 h 10000"/>
                    <a:gd name="connsiteX246" fmla="*/ 9937 w 10000"/>
                    <a:gd name="connsiteY246" fmla="*/ 5345 h 10000"/>
                    <a:gd name="connsiteX247" fmla="*/ 9903 w 10000"/>
                    <a:gd name="connsiteY247" fmla="*/ 5257 h 10000"/>
                    <a:gd name="connsiteX248" fmla="*/ 9865 w 10000"/>
                    <a:gd name="connsiteY248" fmla="*/ 5177 h 10000"/>
                    <a:gd name="connsiteX249" fmla="*/ 9815 w 10000"/>
                    <a:gd name="connsiteY249" fmla="*/ 5110 h 10000"/>
                    <a:gd name="connsiteX250" fmla="*/ 9773 w 10000"/>
                    <a:gd name="connsiteY250" fmla="*/ 5038 h 10000"/>
                    <a:gd name="connsiteX251" fmla="*/ 9714 w 10000"/>
                    <a:gd name="connsiteY251" fmla="*/ 4975 h 10000"/>
                    <a:gd name="connsiteX252" fmla="*/ 9651 w 10000"/>
                    <a:gd name="connsiteY252" fmla="*/ 4920 h 10000"/>
                    <a:gd name="connsiteX253" fmla="*/ 9588 w 10000"/>
                    <a:gd name="connsiteY253" fmla="*/ 4869 h 10000"/>
                    <a:gd name="connsiteX254" fmla="*/ 9520 w 10000"/>
                    <a:gd name="connsiteY254" fmla="*/ 4832 h 10000"/>
                    <a:gd name="connsiteX255" fmla="*/ 9453 w 10000"/>
                    <a:gd name="connsiteY255" fmla="*/ 4798 h 10000"/>
                    <a:gd name="connsiteX256" fmla="*/ 9377 w 10000"/>
                    <a:gd name="connsiteY256" fmla="*/ 4773 h 10000"/>
                    <a:gd name="connsiteX257" fmla="*/ 9301 w 10000"/>
                    <a:gd name="connsiteY257" fmla="*/ 4760 h 10000"/>
                    <a:gd name="connsiteX258" fmla="*/ 9217 w 10000"/>
                    <a:gd name="connsiteY258" fmla="*/ 4756 h 10000"/>
                    <a:gd name="connsiteX259" fmla="*/ 9217 w 10000"/>
                    <a:gd name="connsiteY259"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54 w 10000"/>
                    <a:gd name="connsiteY207" fmla="*/ 6268 h 10000"/>
                    <a:gd name="connsiteX208" fmla="*/ 8388 w 10000"/>
                    <a:gd name="connsiteY208" fmla="*/ 6217 h 10000"/>
                    <a:gd name="connsiteX209" fmla="*/ 8413 w 10000"/>
                    <a:gd name="connsiteY209" fmla="*/ 6196 h 10000"/>
                    <a:gd name="connsiteX210" fmla="*/ 8489 w 10000"/>
                    <a:gd name="connsiteY210" fmla="*/ 6179 h 10000"/>
                    <a:gd name="connsiteX211" fmla="*/ 8678 w 10000"/>
                    <a:gd name="connsiteY211" fmla="*/ 6348 h 10000"/>
                    <a:gd name="connsiteX212" fmla="*/ 8678 w 10000"/>
                    <a:gd name="connsiteY212" fmla="*/ 6348 h 10000"/>
                    <a:gd name="connsiteX213" fmla="*/ 8708 w 10000"/>
                    <a:gd name="connsiteY213" fmla="*/ 6398 h 10000"/>
                    <a:gd name="connsiteX214" fmla="*/ 8746 w 10000"/>
                    <a:gd name="connsiteY214" fmla="*/ 6453 h 10000"/>
                    <a:gd name="connsiteX215" fmla="*/ 8805 w 10000"/>
                    <a:gd name="connsiteY215" fmla="*/ 6516 h 10000"/>
                    <a:gd name="connsiteX216" fmla="*/ 8843 w 10000"/>
                    <a:gd name="connsiteY216" fmla="*/ 6550 h 10000"/>
                    <a:gd name="connsiteX217" fmla="*/ 8880 w 10000"/>
                    <a:gd name="connsiteY217" fmla="*/ 6580 h 10000"/>
                    <a:gd name="connsiteX218" fmla="*/ 8927 w 10000"/>
                    <a:gd name="connsiteY218" fmla="*/ 6605 h 10000"/>
                    <a:gd name="connsiteX219" fmla="*/ 8973 w 10000"/>
                    <a:gd name="connsiteY219" fmla="*/ 6630 h 10000"/>
                    <a:gd name="connsiteX220" fmla="*/ 9028 w 10000"/>
                    <a:gd name="connsiteY220" fmla="*/ 6655 h 10000"/>
                    <a:gd name="connsiteX221" fmla="*/ 9087 w 10000"/>
                    <a:gd name="connsiteY221" fmla="*/ 6668 h 10000"/>
                    <a:gd name="connsiteX222" fmla="*/ 9150 w 10000"/>
                    <a:gd name="connsiteY222" fmla="*/ 6681 h 10000"/>
                    <a:gd name="connsiteX223" fmla="*/ 9217 w 10000"/>
                    <a:gd name="connsiteY223" fmla="*/ 6689 h 10000"/>
                    <a:gd name="connsiteX224" fmla="*/ 9217 w 10000"/>
                    <a:gd name="connsiteY224" fmla="*/ 6689 h 10000"/>
                    <a:gd name="connsiteX225" fmla="*/ 9301 w 10000"/>
                    <a:gd name="connsiteY225" fmla="*/ 6681 h 10000"/>
                    <a:gd name="connsiteX226" fmla="*/ 9377 w 10000"/>
                    <a:gd name="connsiteY226" fmla="*/ 6668 h 10000"/>
                    <a:gd name="connsiteX227" fmla="*/ 9453 w 10000"/>
                    <a:gd name="connsiteY227" fmla="*/ 6643 h 10000"/>
                    <a:gd name="connsiteX228" fmla="*/ 9520 w 10000"/>
                    <a:gd name="connsiteY228" fmla="*/ 6613 h 10000"/>
                    <a:gd name="connsiteX229" fmla="*/ 9588 w 10000"/>
                    <a:gd name="connsiteY229" fmla="*/ 6567 h 10000"/>
                    <a:gd name="connsiteX230" fmla="*/ 9651 w 10000"/>
                    <a:gd name="connsiteY230" fmla="*/ 6516 h 10000"/>
                    <a:gd name="connsiteX231" fmla="*/ 9714 w 10000"/>
                    <a:gd name="connsiteY231" fmla="*/ 6466 h 10000"/>
                    <a:gd name="connsiteX232" fmla="*/ 9773 w 10000"/>
                    <a:gd name="connsiteY232" fmla="*/ 6403 h 10000"/>
                    <a:gd name="connsiteX233" fmla="*/ 9815 w 10000"/>
                    <a:gd name="connsiteY233" fmla="*/ 6335 h 10000"/>
                    <a:gd name="connsiteX234" fmla="*/ 9865 w 10000"/>
                    <a:gd name="connsiteY234" fmla="*/ 6259 h 10000"/>
                    <a:gd name="connsiteX235" fmla="*/ 9903 w 10000"/>
                    <a:gd name="connsiteY235" fmla="*/ 6179 h 10000"/>
                    <a:gd name="connsiteX236" fmla="*/ 9937 w 10000"/>
                    <a:gd name="connsiteY236" fmla="*/ 6095 h 10000"/>
                    <a:gd name="connsiteX237" fmla="*/ 9962 w 10000"/>
                    <a:gd name="connsiteY237" fmla="*/ 6007 h 10000"/>
                    <a:gd name="connsiteX238" fmla="*/ 9979 w 10000"/>
                    <a:gd name="connsiteY238" fmla="*/ 5914 h 10000"/>
                    <a:gd name="connsiteX239" fmla="*/ 9992 w 10000"/>
                    <a:gd name="connsiteY239" fmla="*/ 5817 h 10000"/>
                    <a:gd name="connsiteX240" fmla="*/ 10000 w 10000"/>
                    <a:gd name="connsiteY240" fmla="*/ 5720 h 10000"/>
                    <a:gd name="connsiteX241" fmla="*/ 10000 w 10000"/>
                    <a:gd name="connsiteY241" fmla="*/ 5720 h 10000"/>
                    <a:gd name="connsiteX242" fmla="*/ 9992 w 10000"/>
                    <a:gd name="connsiteY242" fmla="*/ 5623 h 10000"/>
                    <a:gd name="connsiteX243" fmla="*/ 9979 w 10000"/>
                    <a:gd name="connsiteY243" fmla="*/ 5522 h 10000"/>
                    <a:gd name="connsiteX244" fmla="*/ 9962 w 10000"/>
                    <a:gd name="connsiteY244" fmla="*/ 5434 h 10000"/>
                    <a:gd name="connsiteX245" fmla="*/ 9937 w 10000"/>
                    <a:gd name="connsiteY245" fmla="*/ 5345 h 10000"/>
                    <a:gd name="connsiteX246" fmla="*/ 9903 w 10000"/>
                    <a:gd name="connsiteY246" fmla="*/ 5257 h 10000"/>
                    <a:gd name="connsiteX247" fmla="*/ 9865 w 10000"/>
                    <a:gd name="connsiteY247" fmla="*/ 5177 h 10000"/>
                    <a:gd name="connsiteX248" fmla="*/ 9815 w 10000"/>
                    <a:gd name="connsiteY248" fmla="*/ 5110 h 10000"/>
                    <a:gd name="connsiteX249" fmla="*/ 9773 w 10000"/>
                    <a:gd name="connsiteY249" fmla="*/ 5038 h 10000"/>
                    <a:gd name="connsiteX250" fmla="*/ 9714 w 10000"/>
                    <a:gd name="connsiteY250" fmla="*/ 4975 h 10000"/>
                    <a:gd name="connsiteX251" fmla="*/ 9651 w 10000"/>
                    <a:gd name="connsiteY251" fmla="*/ 4920 h 10000"/>
                    <a:gd name="connsiteX252" fmla="*/ 9588 w 10000"/>
                    <a:gd name="connsiteY252" fmla="*/ 4869 h 10000"/>
                    <a:gd name="connsiteX253" fmla="*/ 9520 w 10000"/>
                    <a:gd name="connsiteY253" fmla="*/ 4832 h 10000"/>
                    <a:gd name="connsiteX254" fmla="*/ 9453 w 10000"/>
                    <a:gd name="connsiteY254" fmla="*/ 4798 h 10000"/>
                    <a:gd name="connsiteX255" fmla="*/ 9377 w 10000"/>
                    <a:gd name="connsiteY255" fmla="*/ 4773 h 10000"/>
                    <a:gd name="connsiteX256" fmla="*/ 9301 w 10000"/>
                    <a:gd name="connsiteY256" fmla="*/ 4760 h 10000"/>
                    <a:gd name="connsiteX257" fmla="*/ 9217 w 10000"/>
                    <a:gd name="connsiteY257" fmla="*/ 4756 h 10000"/>
                    <a:gd name="connsiteX258" fmla="*/ 9217 w 10000"/>
                    <a:gd name="connsiteY258"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54 w 10000"/>
                    <a:gd name="connsiteY207" fmla="*/ 6268 h 10000"/>
                    <a:gd name="connsiteX208" fmla="*/ 8388 w 10000"/>
                    <a:gd name="connsiteY208" fmla="*/ 6217 h 10000"/>
                    <a:gd name="connsiteX209" fmla="*/ 8489 w 10000"/>
                    <a:gd name="connsiteY209" fmla="*/ 6179 h 10000"/>
                    <a:gd name="connsiteX210" fmla="*/ 8678 w 10000"/>
                    <a:gd name="connsiteY210" fmla="*/ 6348 h 10000"/>
                    <a:gd name="connsiteX211" fmla="*/ 8678 w 10000"/>
                    <a:gd name="connsiteY211" fmla="*/ 6348 h 10000"/>
                    <a:gd name="connsiteX212" fmla="*/ 8708 w 10000"/>
                    <a:gd name="connsiteY212" fmla="*/ 6398 h 10000"/>
                    <a:gd name="connsiteX213" fmla="*/ 8746 w 10000"/>
                    <a:gd name="connsiteY213" fmla="*/ 6453 h 10000"/>
                    <a:gd name="connsiteX214" fmla="*/ 8805 w 10000"/>
                    <a:gd name="connsiteY214" fmla="*/ 6516 h 10000"/>
                    <a:gd name="connsiteX215" fmla="*/ 8843 w 10000"/>
                    <a:gd name="connsiteY215" fmla="*/ 6550 h 10000"/>
                    <a:gd name="connsiteX216" fmla="*/ 8880 w 10000"/>
                    <a:gd name="connsiteY216" fmla="*/ 6580 h 10000"/>
                    <a:gd name="connsiteX217" fmla="*/ 8927 w 10000"/>
                    <a:gd name="connsiteY217" fmla="*/ 6605 h 10000"/>
                    <a:gd name="connsiteX218" fmla="*/ 8973 w 10000"/>
                    <a:gd name="connsiteY218" fmla="*/ 6630 h 10000"/>
                    <a:gd name="connsiteX219" fmla="*/ 9028 w 10000"/>
                    <a:gd name="connsiteY219" fmla="*/ 6655 h 10000"/>
                    <a:gd name="connsiteX220" fmla="*/ 9087 w 10000"/>
                    <a:gd name="connsiteY220" fmla="*/ 6668 h 10000"/>
                    <a:gd name="connsiteX221" fmla="*/ 9150 w 10000"/>
                    <a:gd name="connsiteY221" fmla="*/ 6681 h 10000"/>
                    <a:gd name="connsiteX222" fmla="*/ 9217 w 10000"/>
                    <a:gd name="connsiteY222" fmla="*/ 6689 h 10000"/>
                    <a:gd name="connsiteX223" fmla="*/ 9217 w 10000"/>
                    <a:gd name="connsiteY223" fmla="*/ 6689 h 10000"/>
                    <a:gd name="connsiteX224" fmla="*/ 9301 w 10000"/>
                    <a:gd name="connsiteY224" fmla="*/ 6681 h 10000"/>
                    <a:gd name="connsiteX225" fmla="*/ 9377 w 10000"/>
                    <a:gd name="connsiteY225" fmla="*/ 6668 h 10000"/>
                    <a:gd name="connsiteX226" fmla="*/ 9453 w 10000"/>
                    <a:gd name="connsiteY226" fmla="*/ 6643 h 10000"/>
                    <a:gd name="connsiteX227" fmla="*/ 9520 w 10000"/>
                    <a:gd name="connsiteY227" fmla="*/ 6613 h 10000"/>
                    <a:gd name="connsiteX228" fmla="*/ 9588 w 10000"/>
                    <a:gd name="connsiteY228" fmla="*/ 6567 h 10000"/>
                    <a:gd name="connsiteX229" fmla="*/ 9651 w 10000"/>
                    <a:gd name="connsiteY229" fmla="*/ 6516 h 10000"/>
                    <a:gd name="connsiteX230" fmla="*/ 9714 w 10000"/>
                    <a:gd name="connsiteY230" fmla="*/ 6466 h 10000"/>
                    <a:gd name="connsiteX231" fmla="*/ 9773 w 10000"/>
                    <a:gd name="connsiteY231" fmla="*/ 6403 h 10000"/>
                    <a:gd name="connsiteX232" fmla="*/ 9815 w 10000"/>
                    <a:gd name="connsiteY232" fmla="*/ 6335 h 10000"/>
                    <a:gd name="connsiteX233" fmla="*/ 9865 w 10000"/>
                    <a:gd name="connsiteY233" fmla="*/ 6259 h 10000"/>
                    <a:gd name="connsiteX234" fmla="*/ 9903 w 10000"/>
                    <a:gd name="connsiteY234" fmla="*/ 6179 h 10000"/>
                    <a:gd name="connsiteX235" fmla="*/ 9937 w 10000"/>
                    <a:gd name="connsiteY235" fmla="*/ 6095 h 10000"/>
                    <a:gd name="connsiteX236" fmla="*/ 9962 w 10000"/>
                    <a:gd name="connsiteY236" fmla="*/ 6007 h 10000"/>
                    <a:gd name="connsiteX237" fmla="*/ 9979 w 10000"/>
                    <a:gd name="connsiteY237" fmla="*/ 5914 h 10000"/>
                    <a:gd name="connsiteX238" fmla="*/ 9992 w 10000"/>
                    <a:gd name="connsiteY238" fmla="*/ 5817 h 10000"/>
                    <a:gd name="connsiteX239" fmla="*/ 10000 w 10000"/>
                    <a:gd name="connsiteY239" fmla="*/ 5720 h 10000"/>
                    <a:gd name="connsiteX240" fmla="*/ 10000 w 10000"/>
                    <a:gd name="connsiteY240" fmla="*/ 5720 h 10000"/>
                    <a:gd name="connsiteX241" fmla="*/ 9992 w 10000"/>
                    <a:gd name="connsiteY241" fmla="*/ 5623 h 10000"/>
                    <a:gd name="connsiteX242" fmla="*/ 9979 w 10000"/>
                    <a:gd name="connsiteY242" fmla="*/ 5522 h 10000"/>
                    <a:gd name="connsiteX243" fmla="*/ 9962 w 10000"/>
                    <a:gd name="connsiteY243" fmla="*/ 5434 h 10000"/>
                    <a:gd name="connsiteX244" fmla="*/ 9937 w 10000"/>
                    <a:gd name="connsiteY244" fmla="*/ 5345 h 10000"/>
                    <a:gd name="connsiteX245" fmla="*/ 9903 w 10000"/>
                    <a:gd name="connsiteY245" fmla="*/ 5257 h 10000"/>
                    <a:gd name="connsiteX246" fmla="*/ 9865 w 10000"/>
                    <a:gd name="connsiteY246" fmla="*/ 5177 h 10000"/>
                    <a:gd name="connsiteX247" fmla="*/ 9815 w 10000"/>
                    <a:gd name="connsiteY247" fmla="*/ 5110 h 10000"/>
                    <a:gd name="connsiteX248" fmla="*/ 9773 w 10000"/>
                    <a:gd name="connsiteY248" fmla="*/ 5038 h 10000"/>
                    <a:gd name="connsiteX249" fmla="*/ 9714 w 10000"/>
                    <a:gd name="connsiteY249" fmla="*/ 4975 h 10000"/>
                    <a:gd name="connsiteX250" fmla="*/ 9651 w 10000"/>
                    <a:gd name="connsiteY250" fmla="*/ 4920 h 10000"/>
                    <a:gd name="connsiteX251" fmla="*/ 9588 w 10000"/>
                    <a:gd name="connsiteY251" fmla="*/ 4869 h 10000"/>
                    <a:gd name="connsiteX252" fmla="*/ 9520 w 10000"/>
                    <a:gd name="connsiteY252" fmla="*/ 4832 h 10000"/>
                    <a:gd name="connsiteX253" fmla="*/ 9453 w 10000"/>
                    <a:gd name="connsiteY253" fmla="*/ 4798 h 10000"/>
                    <a:gd name="connsiteX254" fmla="*/ 9377 w 10000"/>
                    <a:gd name="connsiteY254" fmla="*/ 4773 h 10000"/>
                    <a:gd name="connsiteX255" fmla="*/ 9301 w 10000"/>
                    <a:gd name="connsiteY255" fmla="*/ 4760 h 10000"/>
                    <a:gd name="connsiteX256" fmla="*/ 9217 w 10000"/>
                    <a:gd name="connsiteY256" fmla="*/ 4756 h 10000"/>
                    <a:gd name="connsiteX257" fmla="*/ 9217 w 10000"/>
                    <a:gd name="connsiteY257"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29 w 10000"/>
                    <a:gd name="connsiteY205" fmla="*/ 6398 h 10000"/>
                    <a:gd name="connsiteX206" fmla="*/ 8342 w 10000"/>
                    <a:gd name="connsiteY206" fmla="*/ 6306 h 10000"/>
                    <a:gd name="connsiteX207" fmla="*/ 8388 w 10000"/>
                    <a:gd name="connsiteY207" fmla="*/ 6217 h 10000"/>
                    <a:gd name="connsiteX208" fmla="*/ 8489 w 10000"/>
                    <a:gd name="connsiteY208" fmla="*/ 6179 h 10000"/>
                    <a:gd name="connsiteX209" fmla="*/ 8678 w 10000"/>
                    <a:gd name="connsiteY209" fmla="*/ 6348 h 10000"/>
                    <a:gd name="connsiteX210" fmla="*/ 8678 w 10000"/>
                    <a:gd name="connsiteY210" fmla="*/ 6348 h 10000"/>
                    <a:gd name="connsiteX211" fmla="*/ 8708 w 10000"/>
                    <a:gd name="connsiteY211" fmla="*/ 6398 h 10000"/>
                    <a:gd name="connsiteX212" fmla="*/ 8746 w 10000"/>
                    <a:gd name="connsiteY212" fmla="*/ 6453 h 10000"/>
                    <a:gd name="connsiteX213" fmla="*/ 8805 w 10000"/>
                    <a:gd name="connsiteY213" fmla="*/ 6516 h 10000"/>
                    <a:gd name="connsiteX214" fmla="*/ 8843 w 10000"/>
                    <a:gd name="connsiteY214" fmla="*/ 6550 h 10000"/>
                    <a:gd name="connsiteX215" fmla="*/ 8880 w 10000"/>
                    <a:gd name="connsiteY215" fmla="*/ 6580 h 10000"/>
                    <a:gd name="connsiteX216" fmla="*/ 8927 w 10000"/>
                    <a:gd name="connsiteY216" fmla="*/ 6605 h 10000"/>
                    <a:gd name="connsiteX217" fmla="*/ 8973 w 10000"/>
                    <a:gd name="connsiteY217" fmla="*/ 6630 h 10000"/>
                    <a:gd name="connsiteX218" fmla="*/ 9028 w 10000"/>
                    <a:gd name="connsiteY218" fmla="*/ 6655 h 10000"/>
                    <a:gd name="connsiteX219" fmla="*/ 9087 w 10000"/>
                    <a:gd name="connsiteY219" fmla="*/ 6668 h 10000"/>
                    <a:gd name="connsiteX220" fmla="*/ 9150 w 10000"/>
                    <a:gd name="connsiteY220" fmla="*/ 6681 h 10000"/>
                    <a:gd name="connsiteX221" fmla="*/ 9217 w 10000"/>
                    <a:gd name="connsiteY221" fmla="*/ 6689 h 10000"/>
                    <a:gd name="connsiteX222" fmla="*/ 9217 w 10000"/>
                    <a:gd name="connsiteY222" fmla="*/ 6689 h 10000"/>
                    <a:gd name="connsiteX223" fmla="*/ 9301 w 10000"/>
                    <a:gd name="connsiteY223" fmla="*/ 6681 h 10000"/>
                    <a:gd name="connsiteX224" fmla="*/ 9377 w 10000"/>
                    <a:gd name="connsiteY224" fmla="*/ 6668 h 10000"/>
                    <a:gd name="connsiteX225" fmla="*/ 9453 w 10000"/>
                    <a:gd name="connsiteY225" fmla="*/ 6643 h 10000"/>
                    <a:gd name="connsiteX226" fmla="*/ 9520 w 10000"/>
                    <a:gd name="connsiteY226" fmla="*/ 6613 h 10000"/>
                    <a:gd name="connsiteX227" fmla="*/ 9588 w 10000"/>
                    <a:gd name="connsiteY227" fmla="*/ 6567 h 10000"/>
                    <a:gd name="connsiteX228" fmla="*/ 9651 w 10000"/>
                    <a:gd name="connsiteY228" fmla="*/ 6516 h 10000"/>
                    <a:gd name="connsiteX229" fmla="*/ 9714 w 10000"/>
                    <a:gd name="connsiteY229" fmla="*/ 6466 h 10000"/>
                    <a:gd name="connsiteX230" fmla="*/ 9773 w 10000"/>
                    <a:gd name="connsiteY230" fmla="*/ 6403 h 10000"/>
                    <a:gd name="connsiteX231" fmla="*/ 9815 w 10000"/>
                    <a:gd name="connsiteY231" fmla="*/ 6335 h 10000"/>
                    <a:gd name="connsiteX232" fmla="*/ 9865 w 10000"/>
                    <a:gd name="connsiteY232" fmla="*/ 6259 h 10000"/>
                    <a:gd name="connsiteX233" fmla="*/ 9903 w 10000"/>
                    <a:gd name="connsiteY233" fmla="*/ 6179 h 10000"/>
                    <a:gd name="connsiteX234" fmla="*/ 9937 w 10000"/>
                    <a:gd name="connsiteY234" fmla="*/ 6095 h 10000"/>
                    <a:gd name="connsiteX235" fmla="*/ 9962 w 10000"/>
                    <a:gd name="connsiteY235" fmla="*/ 6007 h 10000"/>
                    <a:gd name="connsiteX236" fmla="*/ 9979 w 10000"/>
                    <a:gd name="connsiteY236" fmla="*/ 5914 h 10000"/>
                    <a:gd name="connsiteX237" fmla="*/ 9992 w 10000"/>
                    <a:gd name="connsiteY237" fmla="*/ 5817 h 10000"/>
                    <a:gd name="connsiteX238" fmla="*/ 10000 w 10000"/>
                    <a:gd name="connsiteY238" fmla="*/ 5720 h 10000"/>
                    <a:gd name="connsiteX239" fmla="*/ 10000 w 10000"/>
                    <a:gd name="connsiteY239" fmla="*/ 5720 h 10000"/>
                    <a:gd name="connsiteX240" fmla="*/ 9992 w 10000"/>
                    <a:gd name="connsiteY240" fmla="*/ 5623 h 10000"/>
                    <a:gd name="connsiteX241" fmla="*/ 9979 w 10000"/>
                    <a:gd name="connsiteY241" fmla="*/ 5522 h 10000"/>
                    <a:gd name="connsiteX242" fmla="*/ 9962 w 10000"/>
                    <a:gd name="connsiteY242" fmla="*/ 5434 h 10000"/>
                    <a:gd name="connsiteX243" fmla="*/ 9937 w 10000"/>
                    <a:gd name="connsiteY243" fmla="*/ 5345 h 10000"/>
                    <a:gd name="connsiteX244" fmla="*/ 9903 w 10000"/>
                    <a:gd name="connsiteY244" fmla="*/ 5257 h 10000"/>
                    <a:gd name="connsiteX245" fmla="*/ 9865 w 10000"/>
                    <a:gd name="connsiteY245" fmla="*/ 5177 h 10000"/>
                    <a:gd name="connsiteX246" fmla="*/ 9815 w 10000"/>
                    <a:gd name="connsiteY246" fmla="*/ 5110 h 10000"/>
                    <a:gd name="connsiteX247" fmla="*/ 9773 w 10000"/>
                    <a:gd name="connsiteY247" fmla="*/ 5038 h 10000"/>
                    <a:gd name="connsiteX248" fmla="*/ 9714 w 10000"/>
                    <a:gd name="connsiteY248" fmla="*/ 4975 h 10000"/>
                    <a:gd name="connsiteX249" fmla="*/ 9651 w 10000"/>
                    <a:gd name="connsiteY249" fmla="*/ 4920 h 10000"/>
                    <a:gd name="connsiteX250" fmla="*/ 9588 w 10000"/>
                    <a:gd name="connsiteY250" fmla="*/ 4869 h 10000"/>
                    <a:gd name="connsiteX251" fmla="*/ 9520 w 10000"/>
                    <a:gd name="connsiteY251" fmla="*/ 4832 h 10000"/>
                    <a:gd name="connsiteX252" fmla="*/ 9453 w 10000"/>
                    <a:gd name="connsiteY252" fmla="*/ 4798 h 10000"/>
                    <a:gd name="connsiteX253" fmla="*/ 9377 w 10000"/>
                    <a:gd name="connsiteY253" fmla="*/ 4773 h 10000"/>
                    <a:gd name="connsiteX254" fmla="*/ 9301 w 10000"/>
                    <a:gd name="connsiteY254" fmla="*/ 4760 h 10000"/>
                    <a:gd name="connsiteX255" fmla="*/ 9217 w 10000"/>
                    <a:gd name="connsiteY255" fmla="*/ 4756 h 10000"/>
                    <a:gd name="connsiteX256" fmla="*/ 9217 w 10000"/>
                    <a:gd name="connsiteY256"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42 w 10000"/>
                    <a:gd name="connsiteY205" fmla="*/ 6306 h 10000"/>
                    <a:gd name="connsiteX206" fmla="*/ 8388 w 10000"/>
                    <a:gd name="connsiteY206" fmla="*/ 6217 h 10000"/>
                    <a:gd name="connsiteX207" fmla="*/ 8489 w 10000"/>
                    <a:gd name="connsiteY207" fmla="*/ 6179 h 10000"/>
                    <a:gd name="connsiteX208" fmla="*/ 8678 w 10000"/>
                    <a:gd name="connsiteY208" fmla="*/ 6348 h 10000"/>
                    <a:gd name="connsiteX209" fmla="*/ 8678 w 10000"/>
                    <a:gd name="connsiteY209" fmla="*/ 6348 h 10000"/>
                    <a:gd name="connsiteX210" fmla="*/ 8708 w 10000"/>
                    <a:gd name="connsiteY210" fmla="*/ 6398 h 10000"/>
                    <a:gd name="connsiteX211" fmla="*/ 8746 w 10000"/>
                    <a:gd name="connsiteY211" fmla="*/ 6453 h 10000"/>
                    <a:gd name="connsiteX212" fmla="*/ 8805 w 10000"/>
                    <a:gd name="connsiteY212" fmla="*/ 6516 h 10000"/>
                    <a:gd name="connsiteX213" fmla="*/ 8843 w 10000"/>
                    <a:gd name="connsiteY213" fmla="*/ 6550 h 10000"/>
                    <a:gd name="connsiteX214" fmla="*/ 8880 w 10000"/>
                    <a:gd name="connsiteY214" fmla="*/ 6580 h 10000"/>
                    <a:gd name="connsiteX215" fmla="*/ 8927 w 10000"/>
                    <a:gd name="connsiteY215" fmla="*/ 6605 h 10000"/>
                    <a:gd name="connsiteX216" fmla="*/ 8973 w 10000"/>
                    <a:gd name="connsiteY216" fmla="*/ 6630 h 10000"/>
                    <a:gd name="connsiteX217" fmla="*/ 9028 w 10000"/>
                    <a:gd name="connsiteY217" fmla="*/ 6655 h 10000"/>
                    <a:gd name="connsiteX218" fmla="*/ 9087 w 10000"/>
                    <a:gd name="connsiteY218" fmla="*/ 6668 h 10000"/>
                    <a:gd name="connsiteX219" fmla="*/ 9150 w 10000"/>
                    <a:gd name="connsiteY219" fmla="*/ 6681 h 10000"/>
                    <a:gd name="connsiteX220" fmla="*/ 9217 w 10000"/>
                    <a:gd name="connsiteY220" fmla="*/ 6689 h 10000"/>
                    <a:gd name="connsiteX221" fmla="*/ 9217 w 10000"/>
                    <a:gd name="connsiteY221" fmla="*/ 6689 h 10000"/>
                    <a:gd name="connsiteX222" fmla="*/ 9301 w 10000"/>
                    <a:gd name="connsiteY222" fmla="*/ 6681 h 10000"/>
                    <a:gd name="connsiteX223" fmla="*/ 9377 w 10000"/>
                    <a:gd name="connsiteY223" fmla="*/ 6668 h 10000"/>
                    <a:gd name="connsiteX224" fmla="*/ 9453 w 10000"/>
                    <a:gd name="connsiteY224" fmla="*/ 6643 h 10000"/>
                    <a:gd name="connsiteX225" fmla="*/ 9520 w 10000"/>
                    <a:gd name="connsiteY225" fmla="*/ 6613 h 10000"/>
                    <a:gd name="connsiteX226" fmla="*/ 9588 w 10000"/>
                    <a:gd name="connsiteY226" fmla="*/ 6567 h 10000"/>
                    <a:gd name="connsiteX227" fmla="*/ 9651 w 10000"/>
                    <a:gd name="connsiteY227" fmla="*/ 6516 h 10000"/>
                    <a:gd name="connsiteX228" fmla="*/ 9714 w 10000"/>
                    <a:gd name="connsiteY228" fmla="*/ 6466 h 10000"/>
                    <a:gd name="connsiteX229" fmla="*/ 9773 w 10000"/>
                    <a:gd name="connsiteY229" fmla="*/ 6403 h 10000"/>
                    <a:gd name="connsiteX230" fmla="*/ 9815 w 10000"/>
                    <a:gd name="connsiteY230" fmla="*/ 6335 h 10000"/>
                    <a:gd name="connsiteX231" fmla="*/ 9865 w 10000"/>
                    <a:gd name="connsiteY231" fmla="*/ 6259 h 10000"/>
                    <a:gd name="connsiteX232" fmla="*/ 9903 w 10000"/>
                    <a:gd name="connsiteY232" fmla="*/ 6179 h 10000"/>
                    <a:gd name="connsiteX233" fmla="*/ 9937 w 10000"/>
                    <a:gd name="connsiteY233" fmla="*/ 6095 h 10000"/>
                    <a:gd name="connsiteX234" fmla="*/ 9962 w 10000"/>
                    <a:gd name="connsiteY234" fmla="*/ 6007 h 10000"/>
                    <a:gd name="connsiteX235" fmla="*/ 9979 w 10000"/>
                    <a:gd name="connsiteY235" fmla="*/ 5914 h 10000"/>
                    <a:gd name="connsiteX236" fmla="*/ 9992 w 10000"/>
                    <a:gd name="connsiteY236" fmla="*/ 5817 h 10000"/>
                    <a:gd name="connsiteX237" fmla="*/ 10000 w 10000"/>
                    <a:gd name="connsiteY237" fmla="*/ 5720 h 10000"/>
                    <a:gd name="connsiteX238" fmla="*/ 10000 w 10000"/>
                    <a:gd name="connsiteY238" fmla="*/ 5720 h 10000"/>
                    <a:gd name="connsiteX239" fmla="*/ 9992 w 10000"/>
                    <a:gd name="connsiteY239" fmla="*/ 5623 h 10000"/>
                    <a:gd name="connsiteX240" fmla="*/ 9979 w 10000"/>
                    <a:gd name="connsiteY240" fmla="*/ 5522 h 10000"/>
                    <a:gd name="connsiteX241" fmla="*/ 9962 w 10000"/>
                    <a:gd name="connsiteY241" fmla="*/ 5434 h 10000"/>
                    <a:gd name="connsiteX242" fmla="*/ 9937 w 10000"/>
                    <a:gd name="connsiteY242" fmla="*/ 5345 h 10000"/>
                    <a:gd name="connsiteX243" fmla="*/ 9903 w 10000"/>
                    <a:gd name="connsiteY243" fmla="*/ 5257 h 10000"/>
                    <a:gd name="connsiteX244" fmla="*/ 9865 w 10000"/>
                    <a:gd name="connsiteY244" fmla="*/ 5177 h 10000"/>
                    <a:gd name="connsiteX245" fmla="*/ 9815 w 10000"/>
                    <a:gd name="connsiteY245" fmla="*/ 5110 h 10000"/>
                    <a:gd name="connsiteX246" fmla="*/ 9773 w 10000"/>
                    <a:gd name="connsiteY246" fmla="*/ 5038 h 10000"/>
                    <a:gd name="connsiteX247" fmla="*/ 9714 w 10000"/>
                    <a:gd name="connsiteY247" fmla="*/ 4975 h 10000"/>
                    <a:gd name="connsiteX248" fmla="*/ 9651 w 10000"/>
                    <a:gd name="connsiteY248" fmla="*/ 4920 h 10000"/>
                    <a:gd name="connsiteX249" fmla="*/ 9588 w 10000"/>
                    <a:gd name="connsiteY249" fmla="*/ 4869 h 10000"/>
                    <a:gd name="connsiteX250" fmla="*/ 9520 w 10000"/>
                    <a:gd name="connsiteY250" fmla="*/ 4832 h 10000"/>
                    <a:gd name="connsiteX251" fmla="*/ 9453 w 10000"/>
                    <a:gd name="connsiteY251" fmla="*/ 4798 h 10000"/>
                    <a:gd name="connsiteX252" fmla="*/ 9377 w 10000"/>
                    <a:gd name="connsiteY252" fmla="*/ 4773 h 10000"/>
                    <a:gd name="connsiteX253" fmla="*/ 9301 w 10000"/>
                    <a:gd name="connsiteY253" fmla="*/ 4760 h 10000"/>
                    <a:gd name="connsiteX254" fmla="*/ 9217 w 10000"/>
                    <a:gd name="connsiteY254" fmla="*/ 4756 h 10000"/>
                    <a:gd name="connsiteX255" fmla="*/ 9217 w 10000"/>
                    <a:gd name="connsiteY255"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388 w 10000"/>
                    <a:gd name="connsiteY205" fmla="*/ 6217 h 10000"/>
                    <a:gd name="connsiteX206" fmla="*/ 8489 w 10000"/>
                    <a:gd name="connsiteY206" fmla="*/ 6179 h 10000"/>
                    <a:gd name="connsiteX207" fmla="*/ 8678 w 10000"/>
                    <a:gd name="connsiteY207" fmla="*/ 6348 h 10000"/>
                    <a:gd name="connsiteX208" fmla="*/ 8678 w 10000"/>
                    <a:gd name="connsiteY208" fmla="*/ 6348 h 10000"/>
                    <a:gd name="connsiteX209" fmla="*/ 8708 w 10000"/>
                    <a:gd name="connsiteY209" fmla="*/ 6398 h 10000"/>
                    <a:gd name="connsiteX210" fmla="*/ 8746 w 10000"/>
                    <a:gd name="connsiteY210" fmla="*/ 6453 h 10000"/>
                    <a:gd name="connsiteX211" fmla="*/ 8805 w 10000"/>
                    <a:gd name="connsiteY211" fmla="*/ 6516 h 10000"/>
                    <a:gd name="connsiteX212" fmla="*/ 8843 w 10000"/>
                    <a:gd name="connsiteY212" fmla="*/ 6550 h 10000"/>
                    <a:gd name="connsiteX213" fmla="*/ 8880 w 10000"/>
                    <a:gd name="connsiteY213" fmla="*/ 6580 h 10000"/>
                    <a:gd name="connsiteX214" fmla="*/ 8927 w 10000"/>
                    <a:gd name="connsiteY214" fmla="*/ 6605 h 10000"/>
                    <a:gd name="connsiteX215" fmla="*/ 8973 w 10000"/>
                    <a:gd name="connsiteY215" fmla="*/ 6630 h 10000"/>
                    <a:gd name="connsiteX216" fmla="*/ 9028 w 10000"/>
                    <a:gd name="connsiteY216" fmla="*/ 6655 h 10000"/>
                    <a:gd name="connsiteX217" fmla="*/ 9087 w 10000"/>
                    <a:gd name="connsiteY217" fmla="*/ 6668 h 10000"/>
                    <a:gd name="connsiteX218" fmla="*/ 9150 w 10000"/>
                    <a:gd name="connsiteY218" fmla="*/ 6681 h 10000"/>
                    <a:gd name="connsiteX219" fmla="*/ 9217 w 10000"/>
                    <a:gd name="connsiteY219" fmla="*/ 6689 h 10000"/>
                    <a:gd name="connsiteX220" fmla="*/ 9217 w 10000"/>
                    <a:gd name="connsiteY220" fmla="*/ 6689 h 10000"/>
                    <a:gd name="connsiteX221" fmla="*/ 9301 w 10000"/>
                    <a:gd name="connsiteY221" fmla="*/ 6681 h 10000"/>
                    <a:gd name="connsiteX222" fmla="*/ 9377 w 10000"/>
                    <a:gd name="connsiteY222" fmla="*/ 6668 h 10000"/>
                    <a:gd name="connsiteX223" fmla="*/ 9453 w 10000"/>
                    <a:gd name="connsiteY223" fmla="*/ 6643 h 10000"/>
                    <a:gd name="connsiteX224" fmla="*/ 9520 w 10000"/>
                    <a:gd name="connsiteY224" fmla="*/ 6613 h 10000"/>
                    <a:gd name="connsiteX225" fmla="*/ 9588 w 10000"/>
                    <a:gd name="connsiteY225" fmla="*/ 6567 h 10000"/>
                    <a:gd name="connsiteX226" fmla="*/ 9651 w 10000"/>
                    <a:gd name="connsiteY226" fmla="*/ 6516 h 10000"/>
                    <a:gd name="connsiteX227" fmla="*/ 9714 w 10000"/>
                    <a:gd name="connsiteY227" fmla="*/ 6466 h 10000"/>
                    <a:gd name="connsiteX228" fmla="*/ 9773 w 10000"/>
                    <a:gd name="connsiteY228" fmla="*/ 6403 h 10000"/>
                    <a:gd name="connsiteX229" fmla="*/ 9815 w 10000"/>
                    <a:gd name="connsiteY229" fmla="*/ 6335 h 10000"/>
                    <a:gd name="connsiteX230" fmla="*/ 9865 w 10000"/>
                    <a:gd name="connsiteY230" fmla="*/ 6259 h 10000"/>
                    <a:gd name="connsiteX231" fmla="*/ 9903 w 10000"/>
                    <a:gd name="connsiteY231" fmla="*/ 6179 h 10000"/>
                    <a:gd name="connsiteX232" fmla="*/ 9937 w 10000"/>
                    <a:gd name="connsiteY232" fmla="*/ 6095 h 10000"/>
                    <a:gd name="connsiteX233" fmla="*/ 9962 w 10000"/>
                    <a:gd name="connsiteY233" fmla="*/ 6007 h 10000"/>
                    <a:gd name="connsiteX234" fmla="*/ 9979 w 10000"/>
                    <a:gd name="connsiteY234" fmla="*/ 5914 h 10000"/>
                    <a:gd name="connsiteX235" fmla="*/ 9992 w 10000"/>
                    <a:gd name="connsiteY235" fmla="*/ 5817 h 10000"/>
                    <a:gd name="connsiteX236" fmla="*/ 10000 w 10000"/>
                    <a:gd name="connsiteY236" fmla="*/ 5720 h 10000"/>
                    <a:gd name="connsiteX237" fmla="*/ 10000 w 10000"/>
                    <a:gd name="connsiteY237" fmla="*/ 5720 h 10000"/>
                    <a:gd name="connsiteX238" fmla="*/ 9992 w 10000"/>
                    <a:gd name="connsiteY238" fmla="*/ 5623 h 10000"/>
                    <a:gd name="connsiteX239" fmla="*/ 9979 w 10000"/>
                    <a:gd name="connsiteY239" fmla="*/ 5522 h 10000"/>
                    <a:gd name="connsiteX240" fmla="*/ 9962 w 10000"/>
                    <a:gd name="connsiteY240" fmla="*/ 5434 h 10000"/>
                    <a:gd name="connsiteX241" fmla="*/ 9937 w 10000"/>
                    <a:gd name="connsiteY241" fmla="*/ 5345 h 10000"/>
                    <a:gd name="connsiteX242" fmla="*/ 9903 w 10000"/>
                    <a:gd name="connsiteY242" fmla="*/ 5257 h 10000"/>
                    <a:gd name="connsiteX243" fmla="*/ 9865 w 10000"/>
                    <a:gd name="connsiteY243" fmla="*/ 5177 h 10000"/>
                    <a:gd name="connsiteX244" fmla="*/ 9815 w 10000"/>
                    <a:gd name="connsiteY244" fmla="*/ 5110 h 10000"/>
                    <a:gd name="connsiteX245" fmla="*/ 9773 w 10000"/>
                    <a:gd name="connsiteY245" fmla="*/ 5038 h 10000"/>
                    <a:gd name="connsiteX246" fmla="*/ 9714 w 10000"/>
                    <a:gd name="connsiteY246" fmla="*/ 4975 h 10000"/>
                    <a:gd name="connsiteX247" fmla="*/ 9651 w 10000"/>
                    <a:gd name="connsiteY247" fmla="*/ 4920 h 10000"/>
                    <a:gd name="connsiteX248" fmla="*/ 9588 w 10000"/>
                    <a:gd name="connsiteY248" fmla="*/ 4869 h 10000"/>
                    <a:gd name="connsiteX249" fmla="*/ 9520 w 10000"/>
                    <a:gd name="connsiteY249" fmla="*/ 4832 h 10000"/>
                    <a:gd name="connsiteX250" fmla="*/ 9453 w 10000"/>
                    <a:gd name="connsiteY250" fmla="*/ 4798 h 10000"/>
                    <a:gd name="connsiteX251" fmla="*/ 9377 w 10000"/>
                    <a:gd name="connsiteY251" fmla="*/ 4773 h 10000"/>
                    <a:gd name="connsiteX252" fmla="*/ 9301 w 10000"/>
                    <a:gd name="connsiteY252" fmla="*/ 4760 h 10000"/>
                    <a:gd name="connsiteX253" fmla="*/ 9217 w 10000"/>
                    <a:gd name="connsiteY253" fmla="*/ 4756 h 10000"/>
                    <a:gd name="connsiteX254" fmla="*/ 9217 w 10000"/>
                    <a:gd name="connsiteY254"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489 w 10000"/>
                    <a:gd name="connsiteY205" fmla="*/ 6179 h 10000"/>
                    <a:gd name="connsiteX206" fmla="*/ 8678 w 10000"/>
                    <a:gd name="connsiteY206" fmla="*/ 6348 h 10000"/>
                    <a:gd name="connsiteX207" fmla="*/ 8678 w 10000"/>
                    <a:gd name="connsiteY207" fmla="*/ 6348 h 10000"/>
                    <a:gd name="connsiteX208" fmla="*/ 8708 w 10000"/>
                    <a:gd name="connsiteY208" fmla="*/ 6398 h 10000"/>
                    <a:gd name="connsiteX209" fmla="*/ 8746 w 10000"/>
                    <a:gd name="connsiteY209" fmla="*/ 6453 h 10000"/>
                    <a:gd name="connsiteX210" fmla="*/ 8805 w 10000"/>
                    <a:gd name="connsiteY210" fmla="*/ 6516 h 10000"/>
                    <a:gd name="connsiteX211" fmla="*/ 8843 w 10000"/>
                    <a:gd name="connsiteY211" fmla="*/ 6550 h 10000"/>
                    <a:gd name="connsiteX212" fmla="*/ 8880 w 10000"/>
                    <a:gd name="connsiteY212" fmla="*/ 6580 h 10000"/>
                    <a:gd name="connsiteX213" fmla="*/ 8927 w 10000"/>
                    <a:gd name="connsiteY213" fmla="*/ 6605 h 10000"/>
                    <a:gd name="connsiteX214" fmla="*/ 8973 w 10000"/>
                    <a:gd name="connsiteY214" fmla="*/ 6630 h 10000"/>
                    <a:gd name="connsiteX215" fmla="*/ 9028 w 10000"/>
                    <a:gd name="connsiteY215" fmla="*/ 6655 h 10000"/>
                    <a:gd name="connsiteX216" fmla="*/ 9087 w 10000"/>
                    <a:gd name="connsiteY216" fmla="*/ 6668 h 10000"/>
                    <a:gd name="connsiteX217" fmla="*/ 9150 w 10000"/>
                    <a:gd name="connsiteY217" fmla="*/ 6681 h 10000"/>
                    <a:gd name="connsiteX218" fmla="*/ 9217 w 10000"/>
                    <a:gd name="connsiteY218" fmla="*/ 6689 h 10000"/>
                    <a:gd name="connsiteX219" fmla="*/ 9217 w 10000"/>
                    <a:gd name="connsiteY219" fmla="*/ 6689 h 10000"/>
                    <a:gd name="connsiteX220" fmla="*/ 9301 w 10000"/>
                    <a:gd name="connsiteY220" fmla="*/ 6681 h 10000"/>
                    <a:gd name="connsiteX221" fmla="*/ 9377 w 10000"/>
                    <a:gd name="connsiteY221" fmla="*/ 6668 h 10000"/>
                    <a:gd name="connsiteX222" fmla="*/ 9453 w 10000"/>
                    <a:gd name="connsiteY222" fmla="*/ 6643 h 10000"/>
                    <a:gd name="connsiteX223" fmla="*/ 9520 w 10000"/>
                    <a:gd name="connsiteY223" fmla="*/ 6613 h 10000"/>
                    <a:gd name="connsiteX224" fmla="*/ 9588 w 10000"/>
                    <a:gd name="connsiteY224" fmla="*/ 6567 h 10000"/>
                    <a:gd name="connsiteX225" fmla="*/ 9651 w 10000"/>
                    <a:gd name="connsiteY225" fmla="*/ 6516 h 10000"/>
                    <a:gd name="connsiteX226" fmla="*/ 9714 w 10000"/>
                    <a:gd name="connsiteY226" fmla="*/ 6466 h 10000"/>
                    <a:gd name="connsiteX227" fmla="*/ 9773 w 10000"/>
                    <a:gd name="connsiteY227" fmla="*/ 6403 h 10000"/>
                    <a:gd name="connsiteX228" fmla="*/ 9815 w 10000"/>
                    <a:gd name="connsiteY228" fmla="*/ 6335 h 10000"/>
                    <a:gd name="connsiteX229" fmla="*/ 9865 w 10000"/>
                    <a:gd name="connsiteY229" fmla="*/ 6259 h 10000"/>
                    <a:gd name="connsiteX230" fmla="*/ 9903 w 10000"/>
                    <a:gd name="connsiteY230" fmla="*/ 6179 h 10000"/>
                    <a:gd name="connsiteX231" fmla="*/ 9937 w 10000"/>
                    <a:gd name="connsiteY231" fmla="*/ 6095 h 10000"/>
                    <a:gd name="connsiteX232" fmla="*/ 9962 w 10000"/>
                    <a:gd name="connsiteY232" fmla="*/ 6007 h 10000"/>
                    <a:gd name="connsiteX233" fmla="*/ 9979 w 10000"/>
                    <a:gd name="connsiteY233" fmla="*/ 5914 h 10000"/>
                    <a:gd name="connsiteX234" fmla="*/ 9992 w 10000"/>
                    <a:gd name="connsiteY234" fmla="*/ 5817 h 10000"/>
                    <a:gd name="connsiteX235" fmla="*/ 10000 w 10000"/>
                    <a:gd name="connsiteY235" fmla="*/ 5720 h 10000"/>
                    <a:gd name="connsiteX236" fmla="*/ 10000 w 10000"/>
                    <a:gd name="connsiteY236" fmla="*/ 5720 h 10000"/>
                    <a:gd name="connsiteX237" fmla="*/ 9992 w 10000"/>
                    <a:gd name="connsiteY237" fmla="*/ 5623 h 10000"/>
                    <a:gd name="connsiteX238" fmla="*/ 9979 w 10000"/>
                    <a:gd name="connsiteY238" fmla="*/ 5522 h 10000"/>
                    <a:gd name="connsiteX239" fmla="*/ 9962 w 10000"/>
                    <a:gd name="connsiteY239" fmla="*/ 5434 h 10000"/>
                    <a:gd name="connsiteX240" fmla="*/ 9937 w 10000"/>
                    <a:gd name="connsiteY240" fmla="*/ 5345 h 10000"/>
                    <a:gd name="connsiteX241" fmla="*/ 9903 w 10000"/>
                    <a:gd name="connsiteY241" fmla="*/ 5257 h 10000"/>
                    <a:gd name="connsiteX242" fmla="*/ 9865 w 10000"/>
                    <a:gd name="connsiteY242" fmla="*/ 5177 h 10000"/>
                    <a:gd name="connsiteX243" fmla="*/ 9815 w 10000"/>
                    <a:gd name="connsiteY243" fmla="*/ 5110 h 10000"/>
                    <a:gd name="connsiteX244" fmla="*/ 9773 w 10000"/>
                    <a:gd name="connsiteY244" fmla="*/ 5038 h 10000"/>
                    <a:gd name="connsiteX245" fmla="*/ 9714 w 10000"/>
                    <a:gd name="connsiteY245" fmla="*/ 4975 h 10000"/>
                    <a:gd name="connsiteX246" fmla="*/ 9651 w 10000"/>
                    <a:gd name="connsiteY246" fmla="*/ 4920 h 10000"/>
                    <a:gd name="connsiteX247" fmla="*/ 9588 w 10000"/>
                    <a:gd name="connsiteY247" fmla="*/ 4869 h 10000"/>
                    <a:gd name="connsiteX248" fmla="*/ 9520 w 10000"/>
                    <a:gd name="connsiteY248" fmla="*/ 4832 h 10000"/>
                    <a:gd name="connsiteX249" fmla="*/ 9453 w 10000"/>
                    <a:gd name="connsiteY249" fmla="*/ 4798 h 10000"/>
                    <a:gd name="connsiteX250" fmla="*/ 9377 w 10000"/>
                    <a:gd name="connsiteY250" fmla="*/ 4773 h 10000"/>
                    <a:gd name="connsiteX251" fmla="*/ 9301 w 10000"/>
                    <a:gd name="connsiteY251" fmla="*/ 4760 h 10000"/>
                    <a:gd name="connsiteX252" fmla="*/ 9217 w 10000"/>
                    <a:gd name="connsiteY252" fmla="*/ 4756 h 10000"/>
                    <a:gd name="connsiteX253" fmla="*/ 9217 w 10000"/>
                    <a:gd name="connsiteY253"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329 w 10000"/>
                    <a:gd name="connsiteY204" fmla="*/ 6398 h 10000"/>
                    <a:gd name="connsiteX205" fmla="*/ 8678 w 10000"/>
                    <a:gd name="connsiteY205" fmla="*/ 6348 h 10000"/>
                    <a:gd name="connsiteX206" fmla="*/ 8678 w 10000"/>
                    <a:gd name="connsiteY206" fmla="*/ 6348 h 10000"/>
                    <a:gd name="connsiteX207" fmla="*/ 8708 w 10000"/>
                    <a:gd name="connsiteY207" fmla="*/ 6398 h 10000"/>
                    <a:gd name="connsiteX208" fmla="*/ 8746 w 10000"/>
                    <a:gd name="connsiteY208" fmla="*/ 6453 h 10000"/>
                    <a:gd name="connsiteX209" fmla="*/ 8805 w 10000"/>
                    <a:gd name="connsiteY209" fmla="*/ 6516 h 10000"/>
                    <a:gd name="connsiteX210" fmla="*/ 8843 w 10000"/>
                    <a:gd name="connsiteY210" fmla="*/ 6550 h 10000"/>
                    <a:gd name="connsiteX211" fmla="*/ 8880 w 10000"/>
                    <a:gd name="connsiteY211" fmla="*/ 6580 h 10000"/>
                    <a:gd name="connsiteX212" fmla="*/ 8927 w 10000"/>
                    <a:gd name="connsiteY212" fmla="*/ 6605 h 10000"/>
                    <a:gd name="connsiteX213" fmla="*/ 8973 w 10000"/>
                    <a:gd name="connsiteY213" fmla="*/ 6630 h 10000"/>
                    <a:gd name="connsiteX214" fmla="*/ 9028 w 10000"/>
                    <a:gd name="connsiteY214" fmla="*/ 6655 h 10000"/>
                    <a:gd name="connsiteX215" fmla="*/ 9087 w 10000"/>
                    <a:gd name="connsiteY215" fmla="*/ 6668 h 10000"/>
                    <a:gd name="connsiteX216" fmla="*/ 9150 w 10000"/>
                    <a:gd name="connsiteY216" fmla="*/ 6681 h 10000"/>
                    <a:gd name="connsiteX217" fmla="*/ 9217 w 10000"/>
                    <a:gd name="connsiteY217" fmla="*/ 6689 h 10000"/>
                    <a:gd name="connsiteX218" fmla="*/ 9217 w 10000"/>
                    <a:gd name="connsiteY218" fmla="*/ 6689 h 10000"/>
                    <a:gd name="connsiteX219" fmla="*/ 9301 w 10000"/>
                    <a:gd name="connsiteY219" fmla="*/ 6681 h 10000"/>
                    <a:gd name="connsiteX220" fmla="*/ 9377 w 10000"/>
                    <a:gd name="connsiteY220" fmla="*/ 6668 h 10000"/>
                    <a:gd name="connsiteX221" fmla="*/ 9453 w 10000"/>
                    <a:gd name="connsiteY221" fmla="*/ 6643 h 10000"/>
                    <a:gd name="connsiteX222" fmla="*/ 9520 w 10000"/>
                    <a:gd name="connsiteY222" fmla="*/ 6613 h 10000"/>
                    <a:gd name="connsiteX223" fmla="*/ 9588 w 10000"/>
                    <a:gd name="connsiteY223" fmla="*/ 6567 h 10000"/>
                    <a:gd name="connsiteX224" fmla="*/ 9651 w 10000"/>
                    <a:gd name="connsiteY224" fmla="*/ 6516 h 10000"/>
                    <a:gd name="connsiteX225" fmla="*/ 9714 w 10000"/>
                    <a:gd name="connsiteY225" fmla="*/ 6466 h 10000"/>
                    <a:gd name="connsiteX226" fmla="*/ 9773 w 10000"/>
                    <a:gd name="connsiteY226" fmla="*/ 6403 h 10000"/>
                    <a:gd name="connsiteX227" fmla="*/ 9815 w 10000"/>
                    <a:gd name="connsiteY227" fmla="*/ 6335 h 10000"/>
                    <a:gd name="connsiteX228" fmla="*/ 9865 w 10000"/>
                    <a:gd name="connsiteY228" fmla="*/ 6259 h 10000"/>
                    <a:gd name="connsiteX229" fmla="*/ 9903 w 10000"/>
                    <a:gd name="connsiteY229" fmla="*/ 6179 h 10000"/>
                    <a:gd name="connsiteX230" fmla="*/ 9937 w 10000"/>
                    <a:gd name="connsiteY230" fmla="*/ 6095 h 10000"/>
                    <a:gd name="connsiteX231" fmla="*/ 9962 w 10000"/>
                    <a:gd name="connsiteY231" fmla="*/ 6007 h 10000"/>
                    <a:gd name="connsiteX232" fmla="*/ 9979 w 10000"/>
                    <a:gd name="connsiteY232" fmla="*/ 5914 h 10000"/>
                    <a:gd name="connsiteX233" fmla="*/ 9992 w 10000"/>
                    <a:gd name="connsiteY233" fmla="*/ 5817 h 10000"/>
                    <a:gd name="connsiteX234" fmla="*/ 10000 w 10000"/>
                    <a:gd name="connsiteY234" fmla="*/ 5720 h 10000"/>
                    <a:gd name="connsiteX235" fmla="*/ 10000 w 10000"/>
                    <a:gd name="connsiteY235" fmla="*/ 5720 h 10000"/>
                    <a:gd name="connsiteX236" fmla="*/ 9992 w 10000"/>
                    <a:gd name="connsiteY236" fmla="*/ 5623 h 10000"/>
                    <a:gd name="connsiteX237" fmla="*/ 9979 w 10000"/>
                    <a:gd name="connsiteY237" fmla="*/ 5522 h 10000"/>
                    <a:gd name="connsiteX238" fmla="*/ 9962 w 10000"/>
                    <a:gd name="connsiteY238" fmla="*/ 5434 h 10000"/>
                    <a:gd name="connsiteX239" fmla="*/ 9937 w 10000"/>
                    <a:gd name="connsiteY239" fmla="*/ 5345 h 10000"/>
                    <a:gd name="connsiteX240" fmla="*/ 9903 w 10000"/>
                    <a:gd name="connsiteY240" fmla="*/ 5257 h 10000"/>
                    <a:gd name="connsiteX241" fmla="*/ 9865 w 10000"/>
                    <a:gd name="connsiteY241" fmla="*/ 5177 h 10000"/>
                    <a:gd name="connsiteX242" fmla="*/ 9815 w 10000"/>
                    <a:gd name="connsiteY242" fmla="*/ 5110 h 10000"/>
                    <a:gd name="connsiteX243" fmla="*/ 9773 w 10000"/>
                    <a:gd name="connsiteY243" fmla="*/ 5038 h 10000"/>
                    <a:gd name="connsiteX244" fmla="*/ 9714 w 10000"/>
                    <a:gd name="connsiteY244" fmla="*/ 4975 h 10000"/>
                    <a:gd name="connsiteX245" fmla="*/ 9651 w 10000"/>
                    <a:gd name="connsiteY245" fmla="*/ 4920 h 10000"/>
                    <a:gd name="connsiteX246" fmla="*/ 9588 w 10000"/>
                    <a:gd name="connsiteY246" fmla="*/ 4869 h 10000"/>
                    <a:gd name="connsiteX247" fmla="*/ 9520 w 10000"/>
                    <a:gd name="connsiteY247" fmla="*/ 4832 h 10000"/>
                    <a:gd name="connsiteX248" fmla="*/ 9453 w 10000"/>
                    <a:gd name="connsiteY248" fmla="*/ 4798 h 10000"/>
                    <a:gd name="connsiteX249" fmla="*/ 9377 w 10000"/>
                    <a:gd name="connsiteY249" fmla="*/ 4773 h 10000"/>
                    <a:gd name="connsiteX250" fmla="*/ 9301 w 10000"/>
                    <a:gd name="connsiteY250" fmla="*/ 4760 h 10000"/>
                    <a:gd name="connsiteX251" fmla="*/ 9217 w 10000"/>
                    <a:gd name="connsiteY251" fmla="*/ 4756 h 10000"/>
                    <a:gd name="connsiteX252" fmla="*/ 9217 w 10000"/>
                    <a:gd name="connsiteY252"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678 w 10000"/>
                    <a:gd name="connsiteY204" fmla="*/ 6348 h 10000"/>
                    <a:gd name="connsiteX205" fmla="*/ 8678 w 10000"/>
                    <a:gd name="connsiteY205" fmla="*/ 6348 h 10000"/>
                    <a:gd name="connsiteX206" fmla="*/ 8708 w 10000"/>
                    <a:gd name="connsiteY206" fmla="*/ 6398 h 10000"/>
                    <a:gd name="connsiteX207" fmla="*/ 8746 w 10000"/>
                    <a:gd name="connsiteY207" fmla="*/ 6453 h 10000"/>
                    <a:gd name="connsiteX208" fmla="*/ 8805 w 10000"/>
                    <a:gd name="connsiteY208" fmla="*/ 6516 h 10000"/>
                    <a:gd name="connsiteX209" fmla="*/ 8843 w 10000"/>
                    <a:gd name="connsiteY209" fmla="*/ 6550 h 10000"/>
                    <a:gd name="connsiteX210" fmla="*/ 8880 w 10000"/>
                    <a:gd name="connsiteY210" fmla="*/ 6580 h 10000"/>
                    <a:gd name="connsiteX211" fmla="*/ 8927 w 10000"/>
                    <a:gd name="connsiteY211" fmla="*/ 6605 h 10000"/>
                    <a:gd name="connsiteX212" fmla="*/ 8973 w 10000"/>
                    <a:gd name="connsiteY212" fmla="*/ 6630 h 10000"/>
                    <a:gd name="connsiteX213" fmla="*/ 9028 w 10000"/>
                    <a:gd name="connsiteY213" fmla="*/ 6655 h 10000"/>
                    <a:gd name="connsiteX214" fmla="*/ 9087 w 10000"/>
                    <a:gd name="connsiteY214" fmla="*/ 6668 h 10000"/>
                    <a:gd name="connsiteX215" fmla="*/ 9150 w 10000"/>
                    <a:gd name="connsiteY215" fmla="*/ 6681 h 10000"/>
                    <a:gd name="connsiteX216" fmla="*/ 9217 w 10000"/>
                    <a:gd name="connsiteY216" fmla="*/ 6689 h 10000"/>
                    <a:gd name="connsiteX217" fmla="*/ 9217 w 10000"/>
                    <a:gd name="connsiteY217" fmla="*/ 6689 h 10000"/>
                    <a:gd name="connsiteX218" fmla="*/ 9301 w 10000"/>
                    <a:gd name="connsiteY218" fmla="*/ 6681 h 10000"/>
                    <a:gd name="connsiteX219" fmla="*/ 9377 w 10000"/>
                    <a:gd name="connsiteY219" fmla="*/ 6668 h 10000"/>
                    <a:gd name="connsiteX220" fmla="*/ 9453 w 10000"/>
                    <a:gd name="connsiteY220" fmla="*/ 6643 h 10000"/>
                    <a:gd name="connsiteX221" fmla="*/ 9520 w 10000"/>
                    <a:gd name="connsiteY221" fmla="*/ 6613 h 10000"/>
                    <a:gd name="connsiteX222" fmla="*/ 9588 w 10000"/>
                    <a:gd name="connsiteY222" fmla="*/ 6567 h 10000"/>
                    <a:gd name="connsiteX223" fmla="*/ 9651 w 10000"/>
                    <a:gd name="connsiteY223" fmla="*/ 6516 h 10000"/>
                    <a:gd name="connsiteX224" fmla="*/ 9714 w 10000"/>
                    <a:gd name="connsiteY224" fmla="*/ 6466 h 10000"/>
                    <a:gd name="connsiteX225" fmla="*/ 9773 w 10000"/>
                    <a:gd name="connsiteY225" fmla="*/ 6403 h 10000"/>
                    <a:gd name="connsiteX226" fmla="*/ 9815 w 10000"/>
                    <a:gd name="connsiteY226" fmla="*/ 6335 h 10000"/>
                    <a:gd name="connsiteX227" fmla="*/ 9865 w 10000"/>
                    <a:gd name="connsiteY227" fmla="*/ 6259 h 10000"/>
                    <a:gd name="connsiteX228" fmla="*/ 9903 w 10000"/>
                    <a:gd name="connsiteY228" fmla="*/ 6179 h 10000"/>
                    <a:gd name="connsiteX229" fmla="*/ 9937 w 10000"/>
                    <a:gd name="connsiteY229" fmla="*/ 6095 h 10000"/>
                    <a:gd name="connsiteX230" fmla="*/ 9962 w 10000"/>
                    <a:gd name="connsiteY230" fmla="*/ 6007 h 10000"/>
                    <a:gd name="connsiteX231" fmla="*/ 9979 w 10000"/>
                    <a:gd name="connsiteY231" fmla="*/ 5914 h 10000"/>
                    <a:gd name="connsiteX232" fmla="*/ 9992 w 10000"/>
                    <a:gd name="connsiteY232" fmla="*/ 5817 h 10000"/>
                    <a:gd name="connsiteX233" fmla="*/ 10000 w 10000"/>
                    <a:gd name="connsiteY233" fmla="*/ 5720 h 10000"/>
                    <a:gd name="connsiteX234" fmla="*/ 10000 w 10000"/>
                    <a:gd name="connsiteY234" fmla="*/ 5720 h 10000"/>
                    <a:gd name="connsiteX235" fmla="*/ 9992 w 10000"/>
                    <a:gd name="connsiteY235" fmla="*/ 5623 h 10000"/>
                    <a:gd name="connsiteX236" fmla="*/ 9979 w 10000"/>
                    <a:gd name="connsiteY236" fmla="*/ 5522 h 10000"/>
                    <a:gd name="connsiteX237" fmla="*/ 9962 w 10000"/>
                    <a:gd name="connsiteY237" fmla="*/ 5434 h 10000"/>
                    <a:gd name="connsiteX238" fmla="*/ 9937 w 10000"/>
                    <a:gd name="connsiteY238" fmla="*/ 5345 h 10000"/>
                    <a:gd name="connsiteX239" fmla="*/ 9903 w 10000"/>
                    <a:gd name="connsiteY239" fmla="*/ 5257 h 10000"/>
                    <a:gd name="connsiteX240" fmla="*/ 9865 w 10000"/>
                    <a:gd name="connsiteY240" fmla="*/ 5177 h 10000"/>
                    <a:gd name="connsiteX241" fmla="*/ 9815 w 10000"/>
                    <a:gd name="connsiteY241" fmla="*/ 5110 h 10000"/>
                    <a:gd name="connsiteX242" fmla="*/ 9773 w 10000"/>
                    <a:gd name="connsiteY242" fmla="*/ 5038 h 10000"/>
                    <a:gd name="connsiteX243" fmla="*/ 9714 w 10000"/>
                    <a:gd name="connsiteY243" fmla="*/ 4975 h 10000"/>
                    <a:gd name="connsiteX244" fmla="*/ 9651 w 10000"/>
                    <a:gd name="connsiteY244" fmla="*/ 4920 h 10000"/>
                    <a:gd name="connsiteX245" fmla="*/ 9588 w 10000"/>
                    <a:gd name="connsiteY245" fmla="*/ 4869 h 10000"/>
                    <a:gd name="connsiteX246" fmla="*/ 9520 w 10000"/>
                    <a:gd name="connsiteY246" fmla="*/ 4832 h 10000"/>
                    <a:gd name="connsiteX247" fmla="*/ 9453 w 10000"/>
                    <a:gd name="connsiteY247" fmla="*/ 4798 h 10000"/>
                    <a:gd name="connsiteX248" fmla="*/ 9377 w 10000"/>
                    <a:gd name="connsiteY248" fmla="*/ 4773 h 10000"/>
                    <a:gd name="connsiteX249" fmla="*/ 9301 w 10000"/>
                    <a:gd name="connsiteY249" fmla="*/ 4760 h 10000"/>
                    <a:gd name="connsiteX250" fmla="*/ 9217 w 10000"/>
                    <a:gd name="connsiteY250" fmla="*/ 4756 h 10000"/>
                    <a:gd name="connsiteX251" fmla="*/ 9217 w 10000"/>
                    <a:gd name="connsiteY251"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678 w 10000"/>
                    <a:gd name="connsiteY204" fmla="*/ 6348 h 10000"/>
                    <a:gd name="connsiteX205" fmla="*/ 8678 w 10000"/>
                    <a:gd name="connsiteY205" fmla="*/ 6348 h 10000"/>
                    <a:gd name="connsiteX206" fmla="*/ 8746 w 10000"/>
                    <a:gd name="connsiteY206" fmla="*/ 6453 h 10000"/>
                    <a:gd name="connsiteX207" fmla="*/ 8805 w 10000"/>
                    <a:gd name="connsiteY207" fmla="*/ 6516 h 10000"/>
                    <a:gd name="connsiteX208" fmla="*/ 8843 w 10000"/>
                    <a:gd name="connsiteY208" fmla="*/ 6550 h 10000"/>
                    <a:gd name="connsiteX209" fmla="*/ 8880 w 10000"/>
                    <a:gd name="connsiteY209" fmla="*/ 6580 h 10000"/>
                    <a:gd name="connsiteX210" fmla="*/ 8927 w 10000"/>
                    <a:gd name="connsiteY210" fmla="*/ 6605 h 10000"/>
                    <a:gd name="connsiteX211" fmla="*/ 8973 w 10000"/>
                    <a:gd name="connsiteY211" fmla="*/ 6630 h 10000"/>
                    <a:gd name="connsiteX212" fmla="*/ 9028 w 10000"/>
                    <a:gd name="connsiteY212" fmla="*/ 6655 h 10000"/>
                    <a:gd name="connsiteX213" fmla="*/ 9087 w 10000"/>
                    <a:gd name="connsiteY213" fmla="*/ 6668 h 10000"/>
                    <a:gd name="connsiteX214" fmla="*/ 9150 w 10000"/>
                    <a:gd name="connsiteY214" fmla="*/ 6681 h 10000"/>
                    <a:gd name="connsiteX215" fmla="*/ 9217 w 10000"/>
                    <a:gd name="connsiteY215" fmla="*/ 6689 h 10000"/>
                    <a:gd name="connsiteX216" fmla="*/ 9217 w 10000"/>
                    <a:gd name="connsiteY216" fmla="*/ 6689 h 10000"/>
                    <a:gd name="connsiteX217" fmla="*/ 9301 w 10000"/>
                    <a:gd name="connsiteY217" fmla="*/ 6681 h 10000"/>
                    <a:gd name="connsiteX218" fmla="*/ 9377 w 10000"/>
                    <a:gd name="connsiteY218" fmla="*/ 6668 h 10000"/>
                    <a:gd name="connsiteX219" fmla="*/ 9453 w 10000"/>
                    <a:gd name="connsiteY219" fmla="*/ 6643 h 10000"/>
                    <a:gd name="connsiteX220" fmla="*/ 9520 w 10000"/>
                    <a:gd name="connsiteY220" fmla="*/ 6613 h 10000"/>
                    <a:gd name="connsiteX221" fmla="*/ 9588 w 10000"/>
                    <a:gd name="connsiteY221" fmla="*/ 6567 h 10000"/>
                    <a:gd name="connsiteX222" fmla="*/ 9651 w 10000"/>
                    <a:gd name="connsiteY222" fmla="*/ 6516 h 10000"/>
                    <a:gd name="connsiteX223" fmla="*/ 9714 w 10000"/>
                    <a:gd name="connsiteY223" fmla="*/ 6466 h 10000"/>
                    <a:gd name="connsiteX224" fmla="*/ 9773 w 10000"/>
                    <a:gd name="connsiteY224" fmla="*/ 6403 h 10000"/>
                    <a:gd name="connsiteX225" fmla="*/ 9815 w 10000"/>
                    <a:gd name="connsiteY225" fmla="*/ 6335 h 10000"/>
                    <a:gd name="connsiteX226" fmla="*/ 9865 w 10000"/>
                    <a:gd name="connsiteY226" fmla="*/ 6259 h 10000"/>
                    <a:gd name="connsiteX227" fmla="*/ 9903 w 10000"/>
                    <a:gd name="connsiteY227" fmla="*/ 6179 h 10000"/>
                    <a:gd name="connsiteX228" fmla="*/ 9937 w 10000"/>
                    <a:gd name="connsiteY228" fmla="*/ 6095 h 10000"/>
                    <a:gd name="connsiteX229" fmla="*/ 9962 w 10000"/>
                    <a:gd name="connsiteY229" fmla="*/ 6007 h 10000"/>
                    <a:gd name="connsiteX230" fmla="*/ 9979 w 10000"/>
                    <a:gd name="connsiteY230" fmla="*/ 5914 h 10000"/>
                    <a:gd name="connsiteX231" fmla="*/ 9992 w 10000"/>
                    <a:gd name="connsiteY231" fmla="*/ 5817 h 10000"/>
                    <a:gd name="connsiteX232" fmla="*/ 10000 w 10000"/>
                    <a:gd name="connsiteY232" fmla="*/ 5720 h 10000"/>
                    <a:gd name="connsiteX233" fmla="*/ 10000 w 10000"/>
                    <a:gd name="connsiteY233" fmla="*/ 5720 h 10000"/>
                    <a:gd name="connsiteX234" fmla="*/ 9992 w 10000"/>
                    <a:gd name="connsiteY234" fmla="*/ 5623 h 10000"/>
                    <a:gd name="connsiteX235" fmla="*/ 9979 w 10000"/>
                    <a:gd name="connsiteY235" fmla="*/ 5522 h 10000"/>
                    <a:gd name="connsiteX236" fmla="*/ 9962 w 10000"/>
                    <a:gd name="connsiteY236" fmla="*/ 5434 h 10000"/>
                    <a:gd name="connsiteX237" fmla="*/ 9937 w 10000"/>
                    <a:gd name="connsiteY237" fmla="*/ 5345 h 10000"/>
                    <a:gd name="connsiteX238" fmla="*/ 9903 w 10000"/>
                    <a:gd name="connsiteY238" fmla="*/ 5257 h 10000"/>
                    <a:gd name="connsiteX239" fmla="*/ 9865 w 10000"/>
                    <a:gd name="connsiteY239" fmla="*/ 5177 h 10000"/>
                    <a:gd name="connsiteX240" fmla="*/ 9815 w 10000"/>
                    <a:gd name="connsiteY240" fmla="*/ 5110 h 10000"/>
                    <a:gd name="connsiteX241" fmla="*/ 9773 w 10000"/>
                    <a:gd name="connsiteY241" fmla="*/ 5038 h 10000"/>
                    <a:gd name="connsiteX242" fmla="*/ 9714 w 10000"/>
                    <a:gd name="connsiteY242" fmla="*/ 4975 h 10000"/>
                    <a:gd name="connsiteX243" fmla="*/ 9651 w 10000"/>
                    <a:gd name="connsiteY243" fmla="*/ 4920 h 10000"/>
                    <a:gd name="connsiteX244" fmla="*/ 9588 w 10000"/>
                    <a:gd name="connsiteY244" fmla="*/ 4869 h 10000"/>
                    <a:gd name="connsiteX245" fmla="*/ 9520 w 10000"/>
                    <a:gd name="connsiteY245" fmla="*/ 4832 h 10000"/>
                    <a:gd name="connsiteX246" fmla="*/ 9453 w 10000"/>
                    <a:gd name="connsiteY246" fmla="*/ 4798 h 10000"/>
                    <a:gd name="connsiteX247" fmla="*/ 9377 w 10000"/>
                    <a:gd name="connsiteY247" fmla="*/ 4773 h 10000"/>
                    <a:gd name="connsiteX248" fmla="*/ 9301 w 10000"/>
                    <a:gd name="connsiteY248" fmla="*/ 4760 h 10000"/>
                    <a:gd name="connsiteX249" fmla="*/ 9217 w 10000"/>
                    <a:gd name="connsiteY249" fmla="*/ 4756 h 10000"/>
                    <a:gd name="connsiteX250" fmla="*/ 9217 w 10000"/>
                    <a:gd name="connsiteY250"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678 w 10000"/>
                    <a:gd name="connsiteY204" fmla="*/ 6348 h 10000"/>
                    <a:gd name="connsiteX205" fmla="*/ 8678 w 10000"/>
                    <a:gd name="connsiteY205" fmla="*/ 6348 h 10000"/>
                    <a:gd name="connsiteX206" fmla="*/ 8805 w 10000"/>
                    <a:gd name="connsiteY206" fmla="*/ 6516 h 10000"/>
                    <a:gd name="connsiteX207" fmla="*/ 8843 w 10000"/>
                    <a:gd name="connsiteY207" fmla="*/ 6550 h 10000"/>
                    <a:gd name="connsiteX208" fmla="*/ 8880 w 10000"/>
                    <a:gd name="connsiteY208" fmla="*/ 6580 h 10000"/>
                    <a:gd name="connsiteX209" fmla="*/ 8927 w 10000"/>
                    <a:gd name="connsiteY209" fmla="*/ 6605 h 10000"/>
                    <a:gd name="connsiteX210" fmla="*/ 8973 w 10000"/>
                    <a:gd name="connsiteY210" fmla="*/ 6630 h 10000"/>
                    <a:gd name="connsiteX211" fmla="*/ 9028 w 10000"/>
                    <a:gd name="connsiteY211" fmla="*/ 6655 h 10000"/>
                    <a:gd name="connsiteX212" fmla="*/ 9087 w 10000"/>
                    <a:gd name="connsiteY212" fmla="*/ 6668 h 10000"/>
                    <a:gd name="connsiteX213" fmla="*/ 9150 w 10000"/>
                    <a:gd name="connsiteY213" fmla="*/ 6681 h 10000"/>
                    <a:gd name="connsiteX214" fmla="*/ 9217 w 10000"/>
                    <a:gd name="connsiteY214" fmla="*/ 6689 h 10000"/>
                    <a:gd name="connsiteX215" fmla="*/ 9217 w 10000"/>
                    <a:gd name="connsiteY215" fmla="*/ 6689 h 10000"/>
                    <a:gd name="connsiteX216" fmla="*/ 9301 w 10000"/>
                    <a:gd name="connsiteY216" fmla="*/ 6681 h 10000"/>
                    <a:gd name="connsiteX217" fmla="*/ 9377 w 10000"/>
                    <a:gd name="connsiteY217" fmla="*/ 6668 h 10000"/>
                    <a:gd name="connsiteX218" fmla="*/ 9453 w 10000"/>
                    <a:gd name="connsiteY218" fmla="*/ 6643 h 10000"/>
                    <a:gd name="connsiteX219" fmla="*/ 9520 w 10000"/>
                    <a:gd name="connsiteY219" fmla="*/ 6613 h 10000"/>
                    <a:gd name="connsiteX220" fmla="*/ 9588 w 10000"/>
                    <a:gd name="connsiteY220" fmla="*/ 6567 h 10000"/>
                    <a:gd name="connsiteX221" fmla="*/ 9651 w 10000"/>
                    <a:gd name="connsiteY221" fmla="*/ 6516 h 10000"/>
                    <a:gd name="connsiteX222" fmla="*/ 9714 w 10000"/>
                    <a:gd name="connsiteY222" fmla="*/ 6466 h 10000"/>
                    <a:gd name="connsiteX223" fmla="*/ 9773 w 10000"/>
                    <a:gd name="connsiteY223" fmla="*/ 6403 h 10000"/>
                    <a:gd name="connsiteX224" fmla="*/ 9815 w 10000"/>
                    <a:gd name="connsiteY224" fmla="*/ 6335 h 10000"/>
                    <a:gd name="connsiteX225" fmla="*/ 9865 w 10000"/>
                    <a:gd name="connsiteY225" fmla="*/ 6259 h 10000"/>
                    <a:gd name="connsiteX226" fmla="*/ 9903 w 10000"/>
                    <a:gd name="connsiteY226" fmla="*/ 6179 h 10000"/>
                    <a:gd name="connsiteX227" fmla="*/ 9937 w 10000"/>
                    <a:gd name="connsiteY227" fmla="*/ 6095 h 10000"/>
                    <a:gd name="connsiteX228" fmla="*/ 9962 w 10000"/>
                    <a:gd name="connsiteY228" fmla="*/ 6007 h 10000"/>
                    <a:gd name="connsiteX229" fmla="*/ 9979 w 10000"/>
                    <a:gd name="connsiteY229" fmla="*/ 5914 h 10000"/>
                    <a:gd name="connsiteX230" fmla="*/ 9992 w 10000"/>
                    <a:gd name="connsiteY230" fmla="*/ 5817 h 10000"/>
                    <a:gd name="connsiteX231" fmla="*/ 10000 w 10000"/>
                    <a:gd name="connsiteY231" fmla="*/ 5720 h 10000"/>
                    <a:gd name="connsiteX232" fmla="*/ 10000 w 10000"/>
                    <a:gd name="connsiteY232" fmla="*/ 5720 h 10000"/>
                    <a:gd name="connsiteX233" fmla="*/ 9992 w 10000"/>
                    <a:gd name="connsiteY233" fmla="*/ 5623 h 10000"/>
                    <a:gd name="connsiteX234" fmla="*/ 9979 w 10000"/>
                    <a:gd name="connsiteY234" fmla="*/ 5522 h 10000"/>
                    <a:gd name="connsiteX235" fmla="*/ 9962 w 10000"/>
                    <a:gd name="connsiteY235" fmla="*/ 5434 h 10000"/>
                    <a:gd name="connsiteX236" fmla="*/ 9937 w 10000"/>
                    <a:gd name="connsiteY236" fmla="*/ 5345 h 10000"/>
                    <a:gd name="connsiteX237" fmla="*/ 9903 w 10000"/>
                    <a:gd name="connsiteY237" fmla="*/ 5257 h 10000"/>
                    <a:gd name="connsiteX238" fmla="*/ 9865 w 10000"/>
                    <a:gd name="connsiteY238" fmla="*/ 5177 h 10000"/>
                    <a:gd name="connsiteX239" fmla="*/ 9815 w 10000"/>
                    <a:gd name="connsiteY239" fmla="*/ 5110 h 10000"/>
                    <a:gd name="connsiteX240" fmla="*/ 9773 w 10000"/>
                    <a:gd name="connsiteY240" fmla="*/ 5038 h 10000"/>
                    <a:gd name="connsiteX241" fmla="*/ 9714 w 10000"/>
                    <a:gd name="connsiteY241" fmla="*/ 4975 h 10000"/>
                    <a:gd name="connsiteX242" fmla="*/ 9651 w 10000"/>
                    <a:gd name="connsiteY242" fmla="*/ 4920 h 10000"/>
                    <a:gd name="connsiteX243" fmla="*/ 9588 w 10000"/>
                    <a:gd name="connsiteY243" fmla="*/ 4869 h 10000"/>
                    <a:gd name="connsiteX244" fmla="*/ 9520 w 10000"/>
                    <a:gd name="connsiteY244" fmla="*/ 4832 h 10000"/>
                    <a:gd name="connsiteX245" fmla="*/ 9453 w 10000"/>
                    <a:gd name="connsiteY245" fmla="*/ 4798 h 10000"/>
                    <a:gd name="connsiteX246" fmla="*/ 9377 w 10000"/>
                    <a:gd name="connsiteY246" fmla="*/ 4773 h 10000"/>
                    <a:gd name="connsiteX247" fmla="*/ 9301 w 10000"/>
                    <a:gd name="connsiteY247" fmla="*/ 4760 h 10000"/>
                    <a:gd name="connsiteX248" fmla="*/ 9217 w 10000"/>
                    <a:gd name="connsiteY248" fmla="*/ 4756 h 10000"/>
                    <a:gd name="connsiteX249" fmla="*/ 9217 w 10000"/>
                    <a:gd name="connsiteY249"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678 w 10000"/>
                    <a:gd name="connsiteY204" fmla="*/ 6348 h 10000"/>
                    <a:gd name="connsiteX205" fmla="*/ 8805 w 10000"/>
                    <a:gd name="connsiteY205" fmla="*/ 6516 h 10000"/>
                    <a:gd name="connsiteX206" fmla="*/ 8843 w 10000"/>
                    <a:gd name="connsiteY206" fmla="*/ 6550 h 10000"/>
                    <a:gd name="connsiteX207" fmla="*/ 8880 w 10000"/>
                    <a:gd name="connsiteY207" fmla="*/ 6580 h 10000"/>
                    <a:gd name="connsiteX208" fmla="*/ 8927 w 10000"/>
                    <a:gd name="connsiteY208" fmla="*/ 6605 h 10000"/>
                    <a:gd name="connsiteX209" fmla="*/ 8973 w 10000"/>
                    <a:gd name="connsiteY209" fmla="*/ 6630 h 10000"/>
                    <a:gd name="connsiteX210" fmla="*/ 9028 w 10000"/>
                    <a:gd name="connsiteY210" fmla="*/ 6655 h 10000"/>
                    <a:gd name="connsiteX211" fmla="*/ 9087 w 10000"/>
                    <a:gd name="connsiteY211" fmla="*/ 6668 h 10000"/>
                    <a:gd name="connsiteX212" fmla="*/ 9150 w 10000"/>
                    <a:gd name="connsiteY212" fmla="*/ 6681 h 10000"/>
                    <a:gd name="connsiteX213" fmla="*/ 9217 w 10000"/>
                    <a:gd name="connsiteY213" fmla="*/ 6689 h 10000"/>
                    <a:gd name="connsiteX214" fmla="*/ 9217 w 10000"/>
                    <a:gd name="connsiteY214" fmla="*/ 6689 h 10000"/>
                    <a:gd name="connsiteX215" fmla="*/ 9301 w 10000"/>
                    <a:gd name="connsiteY215" fmla="*/ 6681 h 10000"/>
                    <a:gd name="connsiteX216" fmla="*/ 9377 w 10000"/>
                    <a:gd name="connsiteY216" fmla="*/ 6668 h 10000"/>
                    <a:gd name="connsiteX217" fmla="*/ 9453 w 10000"/>
                    <a:gd name="connsiteY217" fmla="*/ 6643 h 10000"/>
                    <a:gd name="connsiteX218" fmla="*/ 9520 w 10000"/>
                    <a:gd name="connsiteY218" fmla="*/ 6613 h 10000"/>
                    <a:gd name="connsiteX219" fmla="*/ 9588 w 10000"/>
                    <a:gd name="connsiteY219" fmla="*/ 6567 h 10000"/>
                    <a:gd name="connsiteX220" fmla="*/ 9651 w 10000"/>
                    <a:gd name="connsiteY220" fmla="*/ 6516 h 10000"/>
                    <a:gd name="connsiteX221" fmla="*/ 9714 w 10000"/>
                    <a:gd name="connsiteY221" fmla="*/ 6466 h 10000"/>
                    <a:gd name="connsiteX222" fmla="*/ 9773 w 10000"/>
                    <a:gd name="connsiteY222" fmla="*/ 6403 h 10000"/>
                    <a:gd name="connsiteX223" fmla="*/ 9815 w 10000"/>
                    <a:gd name="connsiteY223" fmla="*/ 6335 h 10000"/>
                    <a:gd name="connsiteX224" fmla="*/ 9865 w 10000"/>
                    <a:gd name="connsiteY224" fmla="*/ 6259 h 10000"/>
                    <a:gd name="connsiteX225" fmla="*/ 9903 w 10000"/>
                    <a:gd name="connsiteY225" fmla="*/ 6179 h 10000"/>
                    <a:gd name="connsiteX226" fmla="*/ 9937 w 10000"/>
                    <a:gd name="connsiteY226" fmla="*/ 6095 h 10000"/>
                    <a:gd name="connsiteX227" fmla="*/ 9962 w 10000"/>
                    <a:gd name="connsiteY227" fmla="*/ 6007 h 10000"/>
                    <a:gd name="connsiteX228" fmla="*/ 9979 w 10000"/>
                    <a:gd name="connsiteY228" fmla="*/ 5914 h 10000"/>
                    <a:gd name="connsiteX229" fmla="*/ 9992 w 10000"/>
                    <a:gd name="connsiteY229" fmla="*/ 5817 h 10000"/>
                    <a:gd name="connsiteX230" fmla="*/ 10000 w 10000"/>
                    <a:gd name="connsiteY230" fmla="*/ 5720 h 10000"/>
                    <a:gd name="connsiteX231" fmla="*/ 10000 w 10000"/>
                    <a:gd name="connsiteY231" fmla="*/ 5720 h 10000"/>
                    <a:gd name="connsiteX232" fmla="*/ 9992 w 10000"/>
                    <a:gd name="connsiteY232" fmla="*/ 5623 h 10000"/>
                    <a:gd name="connsiteX233" fmla="*/ 9979 w 10000"/>
                    <a:gd name="connsiteY233" fmla="*/ 5522 h 10000"/>
                    <a:gd name="connsiteX234" fmla="*/ 9962 w 10000"/>
                    <a:gd name="connsiteY234" fmla="*/ 5434 h 10000"/>
                    <a:gd name="connsiteX235" fmla="*/ 9937 w 10000"/>
                    <a:gd name="connsiteY235" fmla="*/ 5345 h 10000"/>
                    <a:gd name="connsiteX236" fmla="*/ 9903 w 10000"/>
                    <a:gd name="connsiteY236" fmla="*/ 5257 h 10000"/>
                    <a:gd name="connsiteX237" fmla="*/ 9865 w 10000"/>
                    <a:gd name="connsiteY237" fmla="*/ 5177 h 10000"/>
                    <a:gd name="connsiteX238" fmla="*/ 9815 w 10000"/>
                    <a:gd name="connsiteY238" fmla="*/ 5110 h 10000"/>
                    <a:gd name="connsiteX239" fmla="*/ 9773 w 10000"/>
                    <a:gd name="connsiteY239" fmla="*/ 5038 h 10000"/>
                    <a:gd name="connsiteX240" fmla="*/ 9714 w 10000"/>
                    <a:gd name="connsiteY240" fmla="*/ 4975 h 10000"/>
                    <a:gd name="connsiteX241" fmla="*/ 9651 w 10000"/>
                    <a:gd name="connsiteY241" fmla="*/ 4920 h 10000"/>
                    <a:gd name="connsiteX242" fmla="*/ 9588 w 10000"/>
                    <a:gd name="connsiteY242" fmla="*/ 4869 h 10000"/>
                    <a:gd name="connsiteX243" fmla="*/ 9520 w 10000"/>
                    <a:gd name="connsiteY243" fmla="*/ 4832 h 10000"/>
                    <a:gd name="connsiteX244" fmla="*/ 9453 w 10000"/>
                    <a:gd name="connsiteY244" fmla="*/ 4798 h 10000"/>
                    <a:gd name="connsiteX245" fmla="*/ 9377 w 10000"/>
                    <a:gd name="connsiteY245" fmla="*/ 4773 h 10000"/>
                    <a:gd name="connsiteX246" fmla="*/ 9301 w 10000"/>
                    <a:gd name="connsiteY246" fmla="*/ 4760 h 10000"/>
                    <a:gd name="connsiteX247" fmla="*/ 9217 w 10000"/>
                    <a:gd name="connsiteY247" fmla="*/ 4756 h 10000"/>
                    <a:gd name="connsiteX248" fmla="*/ 9217 w 10000"/>
                    <a:gd name="connsiteY248"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678 w 10000"/>
                    <a:gd name="connsiteY204" fmla="*/ 6348 h 10000"/>
                    <a:gd name="connsiteX205" fmla="*/ 8805 w 10000"/>
                    <a:gd name="connsiteY205" fmla="*/ 6516 h 10000"/>
                    <a:gd name="connsiteX206" fmla="*/ 8843 w 10000"/>
                    <a:gd name="connsiteY206" fmla="*/ 6550 h 10000"/>
                    <a:gd name="connsiteX207" fmla="*/ 8927 w 10000"/>
                    <a:gd name="connsiteY207" fmla="*/ 6605 h 10000"/>
                    <a:gd name="connsiteX208" fmla="*/ 8973 w 10000"/>
                    <a:gd name="connsiteY208" fmla="*/ 6630 h 10000"/>
                    <a:gd name="connsiteX209" fmla="*/ 9028 w 10000"/>
                    <a:gd name="connsiteY209" fmla="*/ 6655 h 10000"/>
                    <a:gd name="connsiteX210" fmla="*/ 9087 w 10000"/>
                    <a:gd name="connsiteY210" fmla="*/ 6668 h 10000"/>
                    <a:gd name="connsiteX211" fmla="*/ 9150 w 10000"/>
                    <a:gd name="connsiteY211" fmla="*/ 6681 h 10000"/>
                    <a:gd name="connsiteX212" fmla="*/ 9217 w 10000"/>
                    <a:gd name="connsiteY212" fmla="*/ 6689 h 10000"/>
                    <a:gd name="connsiteX213" fmla="*/ 9217 w 10000"/>
                    <a:gd name="connsiteY213" fmla="*/ 6689 h 10000"/>
                    <a:gd name="connsiteX214" fmla="*/ 9301 w 10000"/>
                    <a:gd name="connsiteY214" fmla="*/ 6681 h 10000"/>
                    <a:gd name="connsiteX215" fmla="*/ 9377 w 10000"/>
                    <a:gd name="connsiteY215" fmla="*/ 6668 h 10000"/>
                    <a:gd name="connsiteX216" fmla="*/ 9453 w 10000"/>
                    <a:gd name="connsiteY216" fmla="*/ 6643 h 10000"/>
                    <a:gd name="connsiteX217" fmla="*/ 9520 w 10000"/>
                    <a:gd name="connsiteY217" fmla="*/ 6613 h 10000"/>
                    <a:gd name="connsiteX218" fmla="*/ 9588 w 10000"/>
                    <a:gd name="connsiteY218" fmla="*/ 6567 h 10000"/>
                    <a:gd name="connsiteX219" fmla="*/ 9651 w 10000"/>
                    <a:gd name="connsiteY219" fmla="*/ 6516 h 10000"/>
                    <a:gd name="connsiteX220" fmla="*/ 9714 w 10000"/>
                    <a:gd name="connsiteY220" fmla="*/ 6466 h 10000"/>
                    <a:gd name="connsiteX221" fmla="*/ 9773 w 10000"/>
                    <a:gd name="connsiteY221" fmla="*/ 6403 h 10000"/>
                    <a:gd name="connsiteX222" fmla="*/ 9815 w 10000"/>
                    <a:gd name="connsiteY222" fmla="*/ 6335 h 10000"/>
                    <a:gd name="connsiteX223" fmla="*/ 9865 w 10000"/>
                    <a:gd name="connsiteY223" fmla="*/ 6259 h 10000"/>
                    <a:gd name="connsiteX224" fmla="*/ 9903 w 10000"/>
                    <a:gd name="connsiteY224" fmla="*/ 6179 h 10000"/>
                    <a:gd name="connsiteX225" fmla="*/ 9937 w 10000"/>
                    <a:gd name="connsiteY225" fmla="*/ 6095 h 10000"/>
                    <a:gd name="connsiteX226" fmla="*/ 9962 w 10000"/>
                    <a:gd name="connsiteY226" fmla="*/ 6007 h 10000"/>
                    <a:gd name="connsiteX227" fmla="*/ 9979 w 10000"/>
                    <a:gd name="connsiteY227" fmla="*/ 5914 h 10000"/>
                    <a:gd name="connsiteX228" fmla="*/ 9992 w 10000"/>
                    <a:gd name="connsiteY228" fmla="*/ 5817 h 10000"/>
                    <a:gd name="connsiteX229" fmla="*/ 10000 w 10000"/>
                    <a:gd name="connsiteY229" fmla="*/ 5720 h 10000"/>
                    <a:gd name="connsiteX230" fmla="*/ 10000 w 10000"/>
                    <a:gd name="connsiteY230" fmla="*/ 5720 h 10000"/>
                    <a:gd name="connsiteX231" fmla="*/ 9992 w 10000"/>
                    <a:gd name="connsiteY231" fmla="*/ 5623 h 10000"/>
                    <a:gd name="connsiteX232" fmla="*/ 9979 w 10000"/>
                    <a:gd name="connsiteY232" fmla="*/ 5522 h 10000"/>
                    <a:gd name="connsiteX233" fmla="*/ 9962 w 10000"/>
                    <a:gd name="connsiteY233" fmla="*/ 5434 h 10000"/>
                    <a:gd name="connsiteX234" fmla="*/ 9937 w 10000"/>
                    <a:gd name="connsiteY234" fmla="*/ 5345 h 10000"/>
                    <a:gd name="connsiteX235" fmla="*/ 9903 w 10000"/>
                    <a:gd name="connsiteY235" fmla="*/ 5257 h 10000"/>
                    <a:gd name="connsiteX236" fmla="*/ 9865 w 10000"/>
                    <a:gd name="connsiteY236" fmla="*/ 5177 h 10000"/>
                    <a:gd name="connsiteX237" fmla="*/ 9815 w 10000"/>
                    <a:gd name="connsiteY237" fmla="*/ 5110 h 10000"/>
                    <a:gd name="connsiteX238" fmla="*/ 9773 w 10000"/>
                    <a:gd name="connsiteY238" fmla="*/ 5038 h 10000"/>
                    <a:gd name="connsiteX239" fmla="*/ 9714 w 10000"/>
                    <a:gd name="connsiteY239" fmla="*/ 4975 h 10000"/>
                    <a:gd name="connsiteX240" fmla="*/ 9651 w 10000"/>
                    <a:gd name="connsiteY240" fmla="*/ 4920 h 10000"/>
                    <a:gd name="connsiteX241" fmla="*/ 9588 w 10000"/>
                    <a:gd name="connsiteY241" fmla="*/ 4869 h 10000"/>
                    <a:gd name="connsiteX242" fmla="*/ 9520 w 10000"/>
                    <a:gd name="connsiteY242" fmla="*/ 4832 h 10000"/>
                    <a:gd name="connsiteX243" fmla="*/ 9453 w 10000"/>
                    <a:gd name="connsiteY243" fmla="*/ 4798 h 10000"/>
                    <a:gd name="connsiteX244" fmla="*/ 9377 w 10000"/>
                    <a:gd name="connsiteY244" fmla="*/ 4773 h 10000"/>
                    <a:gd name="connsiteX245" fmla="*/ 9301 w 10000"/>
                    <a:gd name="connsiteY245" fmla="*/ 4760 h 10000"/>
                    <a:gd name="connsiteX246" fmla="*/ 9217 w 10000"/>
                    <a:gd name="connsiteY246" fmla="*/ 4756 h 10000"/>
                    <a:gd name="connsiteX247" fmla="*/ 9217 w 10000"/>
                    <a:gd name="connsiteY247"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805 w 10000"/>
                    <a:gd name="connsiteY204" fmla="*/ 6516 h 10000"/>
                    <a:gd name="connsiteX205" fmla="*/ 8843 w 10000"/>
                    <a:gd name="connsiteY205" fmla="*/ 6550 h 10000"/>
                    <a:gd name="connsiteX206" fmla="*/ 8927 w 10000"/>
                    <a:gd name="connsiteY206" fmla="*/ 6605 h 10000"/>
                    <a:gd name="connsiteX207" fmla="*/ 8973 w 10000"/>
                    <a:gd name="connsiteY207" fmla="*/ 6630 h 10000"/>
                    <a:gd name="connsiteX208" fmla="*/ 9028 w 10000"/>
                    <a:gd name="connsiteY208" fmla="*/ 6655 h 10000"/>
                    <a:gd name="connsiteX209" fmla="*/ 9087 w 10000"/>
                    <a:gd name="connsiteY209" fmla="*/ 6668 h 10000"/>
                    <a:gd name="connsiteX210" fmla="*/ 9150 w 10000"/>
                    <a:gd name="connsiteY210" fmla="*/ 6681 h 10000"/>
                    <a:gd name="connsiteX211" fmla="*/ 9217 w 10000"/>
                    <a:gd name="connsiteY211" fmla="*/ 6689 h 10000"/>
                    <a:gd name="connsiteX212" fmla="*/ 9217 w 10000"/>
                    <a:gd name="connsiteY212" fmla="*/ 6689 h 10000"/>
                    <a:gd name="connsiteX213" fmla="*/ 9301 w 10000"/>
                    <a:gd name="connsiteY213" fmla="*/ 6681 h 10000"/>
                    <a:gd name="connsiteX214" fmla="*/ 9377 w 10000"/>
                    <a:gd name="connsiteY214" fmla="*/ 6668 h 10000"/>
                    <a:gd name="connsiteX215" fmla="*/ 9453 w 10000"/>
                    <a:gd name="connsiteY215" fmla="*/ 6643 h 10000"/>
                    <a:gd name="connsiteX216" fmla="*/ 9520 w 10000"/>
                    <a:gd name="connsiteY216" fmla="*/ 6613 h 10000"/>
                    <a:gd name="connsiteX217" fmla="*/ 9588 w 10000"/>
                    <a:gd name="connsiteY217" fmla="*/ 6567 h 10000"/>
                    <a:gd name="connsiteX218" fmla="*/ 9651 w 10000"/>
                    <a:gd name="connsiteY218" fmla="*/ 6516 h 10000"/>
                    <a:gd name="connsiteX219" fmla="*/ 9714 w 10000"/>
                    <a:gd name="connsiteY219" fmla="*/ 6466 h 10000"/>
                    <a:gd name="connsiteX220" fmla="*/ 9773 w 10000"/>
                    <a:gd name="connsiteY220" fmla="*/ 6403 h 10000"/>
                    <a:gd name="connsiteX221" fmla="*/ 9815 w 10000"/>
                    <a:gd name="connsiteY221" fmla="*/ 6335 h 10000"/>
                    <a:gd name="connsiteX222" fmla="*/ 9865 w 10000"/>
                    <a:gd name="connsiteY222" fmla="*/ 6259 h 10000"/>
                    <a:gd name="connsiteX223" fmla="*/ 9903 w 10000"/>
                    <a:gd name="connsiteY223" fmla="*/ 6179 h 10000"/>
                    <a:gd name="connsiteX224" fmla="*/ 9937 w 10000"/>
                    <a:gd name="connsiteY224" fmla="*/ 6095 h 10000"/>
                    <a:gd name="connsiteX225" fmla="*/ 9962 w 10000"/>
                    <a:gd name="connsiteY225" fmla="*/ 6007 h 10000"/>
                    <a:gd name="connsiteX226" fmla="*/ 9979 w 10000"/>
                    <a:gd name="connsiteY226" fmla="*/ 5914 h 10000"/>
                    <a:gd name="connsiteX227" fmla="*/ 9992 w 10000"/>
                    <a:gd name="connsiteY227" fmla="*/ 5817 h 10000"/>
                    <a:gd name="connsiteX228" fmla="*/ 10000 w 10000"/>
                    <a:gd name="connsiteY228" fmla="*/ 5720 h 10000"/>
                    <a:gd name="connsiteX229" fmla="*/ 10000 w 10000"/>
                    <a:gd name="connsiteY229" fmla="*/ 5720 h 10000"/>
                    <a:gd name="connsiteX230" fmla="*/ 9992 w 10000"/>
                    <a:gd name="connsiteY230" fmla="*/ 5623 h 10000"/>
                    <a:gd name="connsiteX231" fmla="*/ 9979 w 10000"/>
                    <a:gd name="connsiteY231" fmla="*/ 5522 h 10000"/>
                    <a:gd name="connsiteX232" fmla="*/ 9962 w 10000"/>
                    <a:gd name="connsiteY232" fmla="*/ 5434 h 10000"/>
                    <a:gd name="connsiteX233" fmla="*/ 9937 w 10000"/>
                    <a:gd name="connsiteY233" fmla="*/ 5345 h 10000"/>
                    <a:gd name="connsiteX234" fmla="*/ 9903 w 10000"/>
                    <a:gd name="connsiteY234" fmla="*/ 5257 h 10000"/>
                    <a:gd name="connsiteX235" fmla="*/ 9865 w 10000"/>
                    <a:gd name="connsiteY235" fmla="*/ 5177 h 10000"/>
                    <a:gd name="connsiteX236" fmla="*/ 9815 w 10000"/>
                    <a:gd name="connsiteY236" fmla="*/ 5110 h 10000"/>
                    <a:gd name="connsiteX237" fmla="*/ 9773 w 10000"/>
                    <a:gd name="connsiteY237" fmla="*/ 5038 h 10000"/>
                    <a:gd name="connsiteX238" fmla="*/ 9714 w 10000"/>
                    <a:gd name="connsiteY238" fmla="*/ 4975 h 10000"/>
                    <a:gd name="connsiteX239" fmla="*/ 9651 w 10000"/>
                    <a:gd name="connsiteY239" fmla="*/ 4920 h 10000"/>
                    <a:gd name="connsiteX240" fmla="*/ 9588 w 10000"/>
                    <a:gd name="connsiteY240" fmla="*/ 4869 h 10000"/>
                    <a:gd name="connsiteX241" fmla="*/ 9520 w 10000"/>
                    <a:gd name="connsiteY241" fmla="*/ 4832 h 10000"/>
                    <a:gd name="connsiteX242" fmla="*/ 9453 w 10000"/>
                    <a:gd name="connsiteY242" fmla="*/ 4798 h 10000"/>
                    <a:gd name="connsiteX243" fmla="*/ 9377 w 10000"/>
                    <a:gd name="connsiteY243" fmla="*/ 4773 h 10000"/>
                    <a:gd name="connsiteX244" fmla="*/ 9301 w 10000"/>
                    <a:gd name="connsiteY244" fmla="*/ 4760 h 10000"/>
                    <a:gd name="connsiteX245" fmla="*/ 9217 w 10000"/>
                    <a:gd name="connsiteY245" fmla="*/ 4756 h 10000"/>
                    <a:gd name="connsiteX246" fmla="*/ 9217 w 10000"/>
                    <a:gd name="connsiteY246"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805 w 10000"/>
                    <a:gd name="connsiteY204" fmla="*/ 6516 h 10000"/>
                    <a:gd name="connsiteX205" fmla="*/ 8927 w 10000"/>
                    <a:gd name="connsiteY205" fmla="*/ 6605 h 10000"/>
                    <a:gd name="connsiteX206" fmla="*/ 8973 w 10000"/>
                    <a:gd name="connsiteY206" fmla="*/ 6630 h 10000"/>
                    <a:gd name="connsiteX207" fmla="*/ 9028 w 10000"/>
                    <a:gd name="connsiteY207" fmla="*/ 6655 h 10000"/>
                    <a:gd name="connsiteX208" fmla="*/ 9087 w 10000"/>
                    <a:gd name="connsiteY208" fmla="*/ 6668 h 10000"/>
                    <a:gd name="connsiteX209" fmla="*/ 9150 w 10000"/>
                    <a:gd name="connsiteY209" fmla="*/ 6681 h 10000"/>
                    <a:gd name="connsiteX210" fmla="*/ 9217 w 10000"/>
                    <a:gd name="connsiteY210" fmla="*/ 6689 h 10000"/>
                    <a:gd name="connsiteX211" fmla="*/ 9217 w 10000"/>
                    <a:gd name="connsiteY211" fmla="*/ 6689 h 10000"/>
                    <a:gd name="connsiteX212" fmla="*/ 9301 w 10000"/>
                    <a:gd name="connsiteY212" fmla="*/ 6681 h 10000"/>
                    <a:gd name="connsiteX213" fmla="*/ 9377 w 10000"/>
                    <a:gd name="connsiteY213" fmla="*/ 6668 h 10000"/>
                    <a:gd name="connsiteX214" fmla="*/ 9453 w 10000"/>
                    <a:gd name="connsiteY214" fmla="*/ 6643 h 10000"/>
                    <a:gd name="connsiteX215" fmla="*/ 9520 w 10000"/>
                    <a:gd name="connsiteY215" fmla="*/ 6613 h 10000"/>
                    <a:gd name="connsiteX216" fmla="*/ 9588 w 10000"/>
                    <a:gd name="connsiteY216" fmla="*/ 6567 h 10000"/>
                    <a:gd name="connsiteX217" fmla="*/ 9651 w 10000"/>
                    <a:gd name="connsiteY217" fmla="*/ 6516 h 10000"/>
                    <a:gd name="connsiteX218" fmla="*/ 9714 w 10000"/>
                    <a:gd name="connsiteY218" fmla="*/ 6466 h 10000"/>
                    <a:gd name="connsiteX219" fmla="*/ 9773 w 10000"/>
                    <a:gd name="connsiteY219" fmla="*/ 6403 h 10000"/>
                    <a:gd name="connsiteX220" fmla="*/ 9815 w 10000"/>
                    <a:gd name="connsiteY220" fmla="*/ 6335 h 10000"/>
                    <a:gd name="connsiteX221" fmla="*/ 9865 w 10000"/>
                    <a:gd name="connsiteY221" fmla="*/ 6259 h 10000"/>
                    <a:gd name="connsiteX222" fmla="*/ 9903 w 10000"/>
                    <a:gd name="connsiteY222" fmla="*/ 6179 h 10000"/>
                    <a:gd name="connsiteX223" fmla="*/ 9937 w 10000"/>
                    <a:gd name="connsiteY223" fmla="*/ 6095 h 10000"/>
                    <a:gd name="connsiteX224" fmla="*/ 9962 w 10000"/>
                    <a:gd name="connsiteY224" fmla="*/ 6007 h 10000"/>
                    <a:gd name="connsiteX225" fmla="*/ 9979 w 10000"/>
                    <a:gd name="connsiteY225" fmla="*/ 5914 h 10000"/>
                    <a:gd name="connsiteX226" fmla="*/ 9992 w 10000"/>
                    <a:gd name="connsiteY226" fmla="*/ 5817 h 10000"/>
                    <a:gd name="connsiteX227" fmla="*/ 10000 w 10000"/>
                    <a:gd name="connsiteY227" fmla="*/ 5720 h 10000"/>
                    <a:gd name="connsiteX228" fmla="*/ 10000 w 10000"/>
                    <a:gd name="connsiteY228" fmla="*/ 5720 h 10000"/>
                    <a:gd name="connsiteX229" fmla="*/ 9992 w 10000"/>
                    <a:gd name="connsiteY229" fmla="*/ 5623 h 10000"/>
                    <a:gd name="connsiteX230" fmla="*/ 9979 w 10000"/>
                    <a:gd name="connsiteY230" fmla="*/ 5522 h 10000"/>
                    <a:gd name="connsiteX231" fmla="*/ 9962 w 10000"/>
                    <a:gd name="connsiteY231" fmla="*/ 5434 h 10000"/>
                    <a:gd name="connsiteX232" fmla="*/ 9937 w 10000"/>
                    <a:gd name="connsiteY232" fmla="*/ 5345 h 10000"/>
                    <a:gd name="connsiteX233" fmla="*/ 9903 w 10000"/>
                    <a:gd name="connsiteY233" fmla="*/ 5257 h 10000"/>
                    <a:gd name="connsiteX234" fmla="*/ 9865 w 10000"/>
                    <a:gd name="connsiteY234" fmla="*/ 5177 h 10000"/>
                    <a:gd name="connsiteX235" fmla="*/ 9815 w 10000"/>
                    <a:gd name="connsiteY235" fmla="*/ 5110 h 10000"/>
                    <a:gd name="connsiteX236" fmla="*/ 9773 w 10000"/>
                    <a:gd name="connsiteY236" fmla="*/ 5038 h 10000"/>
                    <a:gd name="connsiteX237" fmla="*/ 9714 w 10000"/>
                    <a:gd name="connsiteY237" fmla="*/ 4975 h 10000"/>
                    <a:gd name="connsiteX238" fmla="*/ 9651 w 10000"/>
                    <a:gd name="connsiteY238" fmla="*/ 4920 h 10000"/>
                    <a:gd name="connsiteX239" fmla="*/ 9588 w 10000"/>
                    <a:gd name="connsiteY239" fmla="*/ 4869 h 10000"/>
                    <a:gd name="connsiteX240" fmla="*/ 9520 w 10000"/>
                    <a:gd name="connsiteY240" fmla="*/ 4832 h 10000"/>
                    <a:gd name="connsiteX241" fmla="*/ 9453 w 10000"/>
                    <a:gd name="connsiteY241" fmla="*/ 4798 h 10000"/>
                    <a:gd name="connsiteX242" fmla="*/ 9377 w 10000"/>
                    <a:gd name="connsiteY242" fmla="*/ 4773 h 10000"/>
                    <a:gd name="connsiteX243" fmla="*/ 9301 w 10000"/>
                    <a:gd name="connsiteY243" fmla="*/ 4760 h 10000"/>
                    <a:gd name="connsiteX244" fmla="*/ 9217 w 10000"/>
                    <a:gd name="connsiteY244" fmla="*/ 4756 h 10000"/>
                    <a:gd name="connsiteX245" fmla="*/ 9217 w 10000"/>
                    <a:gd name="connsiteY245"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805 w 10000"/>
                    <a:gd name="connsiteY204" fmla="*/ 6516 h 10000"/>
                    <a:gd name="connsiteX205" fmla="*/ 8973 w 10000"/>
                    <a:gd name="connsiteY205" fmla="*/ 6630 h 10000"/>
                    <a:gd name="connsiteX206" fmla="*/ 9028 w 10000"/>
                    <a:gd name="connsiteY206" fmla="*/ 6655 h 10000"/>
                    <a:gd name="connsiteX207" fmla="*/ 9087 w 10000"/>
                    <a:gd name="connsiteY207" fmla="*/ 6668 h 10000"/>
                    <a:gd name="connsiteX208" fmla="*/ 9150 w 10000"/>
                    <a:gd name="connsiteY208" fmla="*/ 6681 h 10000"/>
                    <a:gd name="connsiteX209" fmla="*/ 9217 w 10000"/>
                    <a:gd name="connsiteY209" fmla="*/ 6689 h 10000"/>
                    <a:gd name="connsiteX210" fmla="*/ 9217 w 10000"/>
                    <a:gd name="connsiteY210" fmla="*/ 6689 h 10000"/>
                    <a:gd name="connsiteX211" fmla="*/ 9301 w 10000"/>
                    <a:gd name="connsiteY211" fmla="*/ 6681 h 10000"/>
                    <a:gd name="connsiteX212" fmla="*/ 9377 w 10000"/>
                    <a:gd name="connsiteY212" fmla="*/ 6668 h 10000"/>
                    <a:gd name="connsiteX213" fmla="*/ 9453 w 10000"/>
                    <a:gd name="connsiteY213" fmla="*/ 6643 h 10000"/>
                    <a:gd name="connsiteX214" fmla="*/ 9520 w 10000"/>
                    <a:gd name="connsiteY214" fmla="*/ 6613 h 10000"/>
                    <a:gd name="connsiteX215" fmla="*/ 9588 w 10000"/>
                    <a:gd name="connsiteY215" fmla="*/ 6567 h 10000"/>
                    <a:gd name="connsiteX216" fmla="*/ 9651 w 10000"/>
                    <a:gd name="connsiteY216" fmla="*/ 6516 h 10000"/>
                    <a:gd name="connsiteX217" fmla="*/ 9714 w 10000"/>
                    <a:gd name="connsiteY217" fmla="*/ 6466 h 10000"/>
                    <a:gd name="connsiteX218" fmla="*/ 9773 w 10000"/>
                    <a:gd name="connsiteY218" fmla="*/ 6403 h 10000"/>
                    <a:gd name="connsiteX219" fmla="*/ 9815 w 10000"/>
                    <a:gd name="connsiteY219" fmla="*/ 6335 h 10000"/>
                    <a:gd name="connsiteX220" fmla="*/ 9865 w 10000"/>
                    <a:gd name="connsiteY220" fmla="*/ 6259 h 10000"/>
                    <a:gd name="connsiteX221" fmla="*/ 9903 w 10000"/>
                    <a:gd name="connsiteY221" fmla="*/ 6179 h 10000"/>
                    <a:gd name="connsiteX222" fmla="*/ 9937 w 10000"/>
                    <a:gd name="connsiteY222" fmla="*/ 6095 h 10000"/>
                    <a:gd name="connsiteX223" fmla="*/ 9962 w 10000"/>
                    <a:gd name="connsiteY223" fmla="*/ 6007 h 10000"/>
                    <a:gd name="connsiteX224" fmla="*/ 9979 w 10000"/>
                    <a:gd name="connsiteY224" fmla="*/ 5914 h 10000"/>
                    <a:gd name="connsiteX225" fmla="*/ 9992 w 10000"/>
                    <a:gd name="connsiteY225" fmla="*/ 5817 h 10000"/>
                    <a:gd name="connsiteX226" fmla="*/ 10000 w 10000"/>
                    <a:gd name="connsiteY226" fmla="*/ 5720 h 10000"/>
                    <a:gd name="connsiteX227" fmla="*/ 10000 w 10000"/>
                    <a:gd name="connsiteY227" fmla="*/ 5720 h 10000"/>
                    <a:gd name="connsiteX228" fmla="*/ 9992 w 10000"/>
                    <a:gd name="connsiteY228" fmla="*/ 5623 h 10000"/>
                    <a:gd name="connsiteX229" fmla="*/ 9979 w 10000"/>
                    <a:gd name="connsiteY229" fmla="*/ 5522 h 10000"/>
                    <a:gd name="connsiteX230" fmla="*/ 9962 w 10000"/>
                    <a:gd name="connsiteY230" fmla="*/ 5434 h 10000"/>
                    <a:gd name="connsiteX231" fmla="*/ 9937 w 10000"/>
                    <a:gd name="connsiteY231" fmla="*/ 5345 h 10000"/>
                    <a:gd name="connsiteX232" fmla="*/ 9903 w 10000"/>
                    <a:gd name="connsiteY232" fmla="*/ 5257 h 10000"/>
                    <a:gd name="connsiteX233" fmla="*/ 9865 w 10000"/>
                    <a:gd name="connsiteY233" fmla="*/ 5177 h 10000"/>
                    <a:gd name="connsiteX234" fmla="*/ 9815 w 10000"/>
                    <a:gd name="connsiteY234" fmla="*/ 5110 h 10000"/>
                    <a:gd name="connsiteX235" fmla="*/ 9773 w 10000"/>
                    <a:gd name="connsiteY235" fmla="*/ 5038 h 10000"/>
                    <a:gd name="connsiteX236" fmla="*/ 9714 w 10000"/>
                    <a:gd name="connsiteY236" fmla="*/ 4975 h 10000"/>
                    <a:gd name="connsiteX237" fmla="*/ 9651 w 10000"/>
                    <a:gd name="connsiteY237" fmla="*/ 4920 h 10000"/>
                    <a:gd name="connsiteX238" fmla="*/ 9588 w 10000"/>
                    <a:gd name="connsiteY238" fmla="*/ 4869 h 10000"/>
                    <a:gd name="connsiteX239" fmla="*/ 9520 w 10000"/>
                    <a:gd name="connsiteY239" fmla="*/ 4832 h 10000"/>
                    <a:gd name="connsiteX240" fmla="*/ 9453 w 10000"/>
                    <a:gd name="connsiteY240" fmla="*/ 4798 h 10000"/>
                    <a:gd name="connsiteX241" fmla="*/ 9377 w 10000"/>
                    <a:gd name="connsiteY241" fmla="*/ 4773 h 10000"/>
                    <a:gd name="connsiteX242" fmla="*/ 9301 w 10000"/>
                    <a:gd name="connsiteY242" fmla="*/ 4760 h 10000"/>
                    <a:gd name="connsiteX243" fmla="*/ 9217 w 10000"/>
                    <a:gd name="connsiteY243" fmla="*/ 4756 h 10000"/>
                    <a:gd name="connsiteX244" fmla="*/ 9217 w 10000"/>
                    <a:gd name="connsiteY244"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028 w 10000"/>
                    <a:gd name="connsiteY205" fmla="*/ 6655 h 10000"/>
                    <a:gd name="connsiteX206" fmla="*/ 9087 w 10000"/>
                    <a:gd name="connsiteY206" fmla="*/ 6668 h 10000"/>
                    <a:gd name="connsiteX207" fmla="*/ 9150 w 10000"/>
                    <a:gd name="connsiteY207" fmla="*/ 6681 h 10000"/>
                    <a:gd name="connsiteX208" fmla="*/ 9217 w 10000"/>
                    <a:gd name="connsiteY208" fmla="*/ 6689 h 10000"/>
                    <a:gd name="connsiteX209" fmla="*/ 9217 w 10000"/>
                    <a:gd name="connsiteY209" fmla="*/ 6689 h 10000"/>
                    <a:gd name="connsiteX210" fmla="*/ 9301 w 10000"/>
                    <a:gd name="connsiteY210" fmla="*/ 6681 h 10000"/>
                    <a:gd name="connsiteX211" fmla="*/ 9377 w 10000"/>
                    <a:gd name="connsiteY211" fmla="*/ 6668 h 10000"/>
                    <a:gd name="connsiteX212" fmla="*/ 9453 w 10000"/>
                    <a:gd name="connsiteY212" fmla="*/ 6643 h 10000"/>
                    <a:gd name="connsiteX213" fmla="*/ 9520 w 10000"/>
                    <a:gd name="connsiteY213" fmla="*/ 6613 h 10000"/>
                    <a:gd name="connsiteX214" fmla="*/ 9588 w 10000"/>
                    <a:gd name="connsiteY214" fmla="*/ 6567 h 10000"/>
                    <a:gd name="connsiteX215" fmla="*/ 9651 w 10000"/>
                    <a:gd name="connsiteY215" fmla="*/ 6516 h 10000"/>
                    <a:gd name="connsiteX216" fmla="*/ 9714 w 10000"/>
                    <a:gd name="connsiteY216" fmla="*/ 6466 h 10000"/>
                    <a:gd name="connsiteX217" fmla="*/ 9773 w 10000"/>
                    <a:gd name="connsiteY217" fmla="*/ 6403 h 10000"/>
                    <a:gd name="connsiteX218" fmla="*/ 9815 w 10000"/>
                    <a:gd name="connsiteY218" fmla="*/ 6335 h 10000"/>
                    <a:gd name="connsiteX219" fmla="*/ 9865 w 10000"/>
                    <a:gd name="connsiteY219" fmla="*/ 6259 h 10000"/>
                    <a:gd name="connsiteX220" fmla="*/ 9903 w 10000"/>
                    <a:gd name="connsiteY220" fmla="*/ 6179 h 10000"/>
                    <a:gd name="connsiteX221" fmla="*/ 9937 w 10000"/>
                    <a:gd name="connsiteY221" fmla="*/ 6095 h 10000"/>
                    <a:gd name="connsiteX222" fmla="*/ 9962 w 10000"/>
                    <a:gd name="connsiteY222" fmla="*/ 6007 h 10000"/>
                    <a:gd name="connsiteX223" fmla="*/ 9979 w 10000"/>
                    <a:gd name="connsiteY223" fmla="*/ 5914 h 10000"/>
                    <a:gd name="connsiteX224" fmla="*/ 9992 w 10000"/>
                    <a:gd name="connsiteY224" fmla="*/ 5817 h 10000"/>
                    <a:gd name="connsiteX225" fmla="*/ 10000 w 10000"/>
                    <a:gd name="connsiteY225" fmla="*/ 5720 h 10000"/>
                    <a:gd name="connsiteX226" fmla="*/ 10000 w 10000"/>
                    <a:gd name="connsiteY226" fmla="*/ 5720 h 10000"/>
                    <a:gd name="connsiteX227" fmla="*/ 9992 w 10000"/>
                    <a:gd name="connsiteY227" fmla="*/ 5623 h 10000"/>
                    <a:gd name="connsiteX228" fmla="*/ 9979 w 10000"/>
                    <a:gd name="connsiteY228" fmla="*/ 5522 h 10000"/>
                    <a:gd name="connsiteX229" fmla="*/ 9962 w 10000"/>
                    <a:gd name="connsiteY229" fmla="*/ 5434 h 10000"/>
                    <a:gd name="connsiteX230" fmla="*/ 9937 w 10000"/>
                    <a:gd name="connsiteY230" fmla="*/ 5345 h 10000"/>
                    <a:gd name="connsiteX231" fmla="*/ 9903 w 10000"/>
                    <a:gd name="connsiteY231" fmla="*/ 5257 h 10000"/>
                    <a:gd name="connsiteX232" fmla="*/ 9865 w 10000"/>
                    <a:gd name="connsiteY232" fmla="*/ 5177 h 10000"/>
                    <a:gd name="connsiteX233" fmla="*/ 9815 w 10000"/>
                    <a:gd name="connsiteY233" fmla="*/ 5110 h 10000"/>
                    <a:gd name="connsiteX234" fmla="*/ 9773 w 10000"/>
                    <a:gd name="connsiteY234" fmla="*/ 5038 h 10000"/>
                    <a:gd name="connsiteX235" fmla="*/ 9714 w 10000"/>
                    <a:gd name="connsiteY235" fmla="*/ 4975 h 10000"/>
                    <a:gd name="connsiteX236" fmla="*/ 9651 w 10000"/>
                    <a:gd name="connsiteY236" fmla="*/ 4920 h 10000"/>
                    <a:gd name="connsiteX237" fmla="*/ 9588 w 10000"/>
                    <a:gd name="connsiteY237" fmla="*/ 4869 h 10000"/>
                    <a:gd name="connsiteX238" fmla="*/ 9520 w 10000"/>
                    <a:gd name="connsiteY238" fmla="*/ 4832 h 10000"/>
                    <a:gd name="connsiteX239" fmla="*/ 9453 w 10000"/>
                    <a:gd name="connsiteY239" fmla="*/ 4798 h 10000"/>
                    <a:gd name="connsiteX240" fmla="*/ 9377 w 10000"/>
                    <a:gd name="connsiteY240" fmla="*/ 4773 h 10000"/>
                    <a:gd name="connsiteX241" fmla="*/ 9301 w 10000"/>
                    <a:gd name="connsiteY241" fmla="*/ 4760 h 10000"/>
                    <a:gd name="connsiteX242" fmla="*/ 9217 w 10000"/>
                    <a:gd name="connsiteY242" fmla="*/ 4756 h 10000"/>
                    <a:gd name="connsiteX243" fmla="*/ 9217 w 10000"/>
                    <a:gd name="connsiteY243"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087 w 10000"/>
                    <a:gd name="connsiteY205" fmla="*/ 6668 h 10000"/>
                    <a:gd name="connsiteX206" fmla="*/ 9150 w 10000"/>
                    <a:gd name="connsiteY206" fmla="*/ 6681 h 10000"/>
                    <a:gd name="connsiteX207" fmla="*/ 9217 w 10000"/>
                    <a:gd name="connsiteY207" fmla="*/ 6689 h 10000"/>
                    <a:gd name="connsiteX208" fmla="*/ 9217 w 10000"/>
                    <a:gd name="connsiteY208" fmla="*/ 6689 h 10000"/>
                    <a:gd name="connsiteX209" fmla="*/ 9301 w 10000"/>
                    <a:gd name="connsiteY209" fmla="*/ 6681 h 10000"/>
                    <a:gd name="connsiteX210" fmla="*/ 9377 w 10000"/>
                    <a:gd name="connsiteY210" fmla="*/ 6668 h 10000"/>
                    <a:gd name="connsiteX211" fmla="*/ 9453 w 10000"/>
                    <a:gd name="connsiteY211" fmla="*/ 6643 h 10000"/>
                    <a:gd name="connsiteX212" fmla="*/ 9520 w 10000"/>
                    <a:gd name="connsiteY212" fmla="*/ 6613 h 10000"/>
                    <a:gd name="connsiteX213" fmla="*/ 9588 w 10000"/>
                    <a:gd name="connsiteY213" fmla="*/ 6567 h 10000"/>
                    <a:gd name="connsiteX214" fmla="*/ 9651 w 10000"/>
                    <a:gd name="connsiteY214" fmla="*/ 6516 h 10000"/>
                    <a:gd name="connsiteX215" fmla="*/ 9714 w 10000"/>
                    <a:gd name="connsiteY215" fmla="*/ 6466 h 10000"/>
                    <a:gd name="connsiteX216" fmla="*/ 9773 w 10000"/>
                    <a:gd name="connsiteY216" fmla="*/ 6403 h 10000"/>
                    <a:gd name="connsiteX217" fmla="*/ 9815 w 10000"/>
                    <a:gd name="connsiteY217" fmla="*/ 6335 h 10000"/>
                    <a:gd name="connsiteX218" fmla="*/ 9865 w 10000"/>
                    <a:gd name="connsiteY218" fmla="*/ 6259 h 10000"/>
                    <a:gd name="connsiteX219" fmla="*/ 9903 w 10000"/>
                    <a:gd name="connsiteY219" fmla="*/ 6179 h 10000"/>
                    <a:gd name="connsiteX220" fmla="*/ 9937 w 10000"/>
                    <a:gd name="connsiteY220" fmla="*/ 6095 h 10000"/>
                    <a:gd name="connsiteX221" fmla="*/ 9962 w 10000"/>
                    <a:gd name="connsiteY221" fmla="*/ 6007 h 10000"/>
                    <a:gd name="connsiteX222" fmla="*/ 9979 w 10000"/>
                    <a:gd name="connsiteY222" fmla="*/ 5914 h 10000"/>
                    <a:gd name="connsiteX223" fmla="*/ 9992 w 10000"/>
                    <a:gd name="connsiteY223" fmla="*/ 5817 h 10000"/>
                    <a:gd name="connsiteX224" fmla="*/ 10000 w 10000"/>
                    <a:gd name="connsiteY224" fmla="*/ 5720 h 10000"/>
                    <a:gd name="connsiteX225" fmla="*/ 10000 w 10000"/>
                    <a:gd name="connsiteY225" fmla="*/ 5720 h 10000"/>
                    <a:gd name="connsiteX226" fmla="*/ 9992 w 10000"/>
                    <a:gd name="connsiteY226" fmla="*/ 5623 h 10000"/>
                    <a:gd name="connsiteX227" fmla="*/ 9979 w 10000"/>
                    <a:gd name="connsiteY227" fmla="*/ 5522 h 10000"/>
                    <a:gd name="connsiteX228" fmla="*/ 9962 w 10000"/>
                    <a:gd name="connsiteY228" fmla="*/ 5434 h 10000"/>
                    <a:gd name="connsiteX229" fmla="*/ 9937 w 10000"/>
                    <a:gd name="connsiteY229" fmla="*/ 5345 h 10000"/>
                    <a:gd name="connsiteX230" fmla="*/ 9903 w 10000"/>
                    <a:gd name="connsiteY230" fmla="*/ 5257 h 10000"/>
                    <a:gd name="connsiteX231" fmla="*/ 9865 w 10000"/>
                    <a:gd name="connsiteY231" fmla="*/ 5177 h 10000"/>
                    <a:gd name="connsiteX232" fmla="*/ 9815 w 10000"/>
                    <a:gd name="connsiteY232" fmla="*/ 5110 h 10000"/>
                    <a:gd name="connsiteX233" fmla="*/ 9773 w 10000"/>
                    <a:gd name="connsiteY233" fmla="*/ 5038 h 10000"/>
                    <a:gd name="connsiteX234" fmla="*/ 9714 w 10000"/>
                    <a:gd name="connsiteY234" fmla="*/ 4975 h 10000"/>
                    <a:gd name="connsiteX235" fmla="*/ 9651 w 10000"/>
                    <a:gd name="connsiteY235" fmla="*/ 4920 h 10000"/>
                    <a:gd name="connsiteX236" fmla="*/ 9588 w 10000"/>
                    <a:gd name="connsiteY236" fmla="*/ 4869 h 10000"/>
                    <a:gd name="connsiteX237" fmla="*/ 9520 w 10000"/>
                    <a:gd name="connsiteY237" fmla="*/ 4832 h 10000"/>
                    <a:gd name="connsiteX238" fmla="*/ 9453 w 10000"/>
                    <a:gd name="connsiteY238" fmla="*/ 4798 h 10000"/>
                    <a:gd name="connsiteX239" fmla="*/ 9377 w 10000"/>
                    <a:gd name="connsiteY239" fmla="*/ 4773 h 10000"/>
                    <a:gd name="connsiteX240" fmla="*/ 9301 w 10000"/>
                    <a:gd name="connsiteY240" fmla="*/ 4760 h 10000"/>
                    <a:gd name="connsiteX241" fmla="*/ 9217 w 10000"/>
                    <a:gd name="connsiteY241" fmla="*/ 4756 h 10000"/>
                    <a:gd name="connsiteX242" fmla="*/ 9217 w 10000"/>
                    <a:gd name="connsiteY242"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150 w 10000"/>
                    <a:gd name="connsiteY205" fmla="*/ 6681 h 10000"/>
                    <a:gd name="connsiteX206" fmla="*/ 9217 w 10000"/>
                    <a:gd name="connsiteY206" fmla="*/ 6689 h 10000"/>
                    <a:gd name="connsiteX207" fmla="*/ 9217 w 10000"/>
                    <a:gd name="connsiteY207" fmla="*/ 6689 h 10000"/>
                    <a:gd name="connsiteX208" fmla="*/ 9301 w 10000"/>
                    <a:gd name="connsiteY208" fmla="*/ 6681 h 10000"/>
                    <a:gd name="connsiteX209" fmla="*/ 9377 w 10000"/>
                    <a:gd name="connsiteY209" fmla="*/ 6668 h 10000"/>
                    <a:gd name="connsiteX210" fmla="*/ 9453 w 10000"/>
                    <a:gd name="connsiteY210" fmla="*/ 6643 h 10000"/>
                    <a:gd name="connsiteX211" fmla="*/ 9520 w 10000"/>
                    <a:gd name="connsiteY211" fmla="*/ 6613 h 10000"/>
                    <a:gd name="connsiteX212" fmla="*/ 9588 w 10000"/>
                    <a:gd name="connsiteY212" fmla="*/ 6567 h 10000"/>
                    <a:gd name="connsiteX213" fmla="*/ 9651 w 10000"/>
                    <a:gd name="connsiteY213" fmla="*/ 6516 h 10000"/>
                    <a:gd name="connsiteX214" fmla="*/ 9714 w 10000"/>
                    <a:gd name="connsiteY214" fmla="*/ 6466 h 10000"/>
                    <a:gd name="connsiteX215" fmla="*/ 9773 w 10000"/>
                    <a:gd name="connsiteY215" fmla="*/ 6403 h 10000"/>
                    <a:gd name="connsiteX216" fmla="*/ 9815 w 10000"/>
                    <a:gd name="connsiteY216" fmla="*/ 6335 h 10000"/>
                    <a:gd name="connsiteX217" fmla="*/ 9865 w 10000"/>
                    <a:gd name="connsiteY217" fmla="*/ 6259 h 10000"/>
                    <a:gd name="connsiteX218" fmla="*/ 9903 w 10000"/>
                    <a:gd name="connsiteY218" fmla="*/ 6179 h 10000"/>
                    <a:gd name="connsiteX219" fmla="*/ 9937 w 10000"/>
                    <a:gd name="connsiteY219" fmla="*/ 6095 h 10000"/>
                    <a:gd name="connsiteX220" fmla="*/ 9962 w 10000"/>
                    <a:gd name="connsiteY220" fmla="*/ 6007 h 10000"/>
                    <a:gd name="connsiteX221" fmla="*/ 9979 w 10000"/>
                    <a:gd name="connsiteY221" fmla="*/ 5914 h 10000"/>
                    <a:gd name="connsiteX222" fmla="*/ 9992 w 10000"/>
                    <a:gd name="connsiteY222" fmla="*/ 5817 h 10000"/>
                    <a:gd name="connsiteX223" fmla="*/ 10000 w 10000"/>
                    <a:gd name="connsiteY223" fmla="*/ 5720 h 10000"/>
                    <a:gd name="connsiteX224" fmla="*/ 10000 w 10000"/>
                    <a:gd name="connsiteY224" fmla="*/ 5720 h 10000"/>
                    <a:gd name="connsiteX225" fmla="*/ 9992 w 10000"/>
                    <a:gd name="connsiteY225" fmla="*/ 5623 h 10000"/>
                    <a:gd name="connsiteX226" fmla="*/ 9979 w 10000"/>
                    <a:gd name="connsiteY226" fmla="*/ 5522 h 10000"/>
                    <a:gd name="connsiteX227" fmla="*/ 9962 w 10000"/>
                    <a:gd name="connsiteY227" fmla="*/ 5434 h 10000"/>
                    <a:gd name="connsiteX228" fmla="*/ 9937 w 10000"/>
                    <a:gd name="connsiteY228" fmla="*/ 5345 h 10000"/>
                    <a:gd name="connsiteX229" fmla="*/ 9903 w 10000"/>
                    <a:gd name="connsiteY229" fmla="*/ 5257 h 10000"/>
                    <a:gd name="connsiteX230" fmla="*/ 9865 w 10000"/>
                    <a:gd name="connsiteY230" fmla="*/ 5177 h 10000"/>
                    <a:gd name="connsiteX231" fmla="*/ 9815 w 10000"/>
                    <a:gd name="connsiteY231" fmla="*/ 5110 h 10000"/>
                    <a:gd name="connsiteX232" fmla="*/ 9773 w 10000"/>
                    <a:gd name="connsiteY232" fmla="*/ 5038 h 10000"/>
                    <a:gd name="connsiteX233" fmla="*/ 9714 w 10000"/>
                    <a:gd name="connsiteY233" fmla="*/ 4975 h 10000"/>
                    <a:gd name="connsiteX234" fmla="*/ 9651 w 10000"/>
                    <a:gd name="connsiteY234" fmla="*/ 4920 h 10000"/>
                    <a:gd name="connsiteX235" fmla="*/ 9588 w 10000"/>
                    <a:gd name="connsiteY235" fmla="*/ 4869 h 10000"/>
                    <a:gd name="connsiteX236" fmla="*/ 9520 w 10000"/>
                    <a:gd name="connsiteY236" fmla="*/ 4832 h 10000"/>
                    <a:gd name="connsiteX237" fmla="*/ 9453 w 10000"/>
                    <a:gd name="connsiteY237" fmla="*/ 4798 h 10000"/>
                    <a:gd name="connsiteX238" fmla="*/ 9377 w 10000"/>
                    <a:gd name="connsiteY238" fmla="*/ 4773 h 10000"/>
                    <a:gd name="connsiteX239" fmla="*/ 9301 w 10000"/>
                    <a:gd name="connsiteY239" fmla="*/ 4760 h 10000"/>
                    <a:gd name="connsiteX240" fmla="*/ 9217 w 10000"/>
                    <a:gd name="connsiteY240" fmla="*/ 4756 h 10000"/>
                    <a:gd name="connsiteX241" fmla="*/ 9217 w 10000"/>
                    <a:gd name="connsiteY241"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217 w 10000"/>
                    <a:gd name="connsiteY206" fmla="*/ 6689 h 10000"/>
                    <a:gd name="connsiteX207" fmla="*/ 9301 w 10000"/>
                    <a:gd name="connsiteY207" fmla="*/ 6681 h 10000"/>
                    <a:gd name="connsiteX208" fmla="*/ 9377 w 10000"/>
                    <a:gd name="connsiteY208" fmla="*/ 6668 h 10000"/>
                    <a:gd name="connsiteX209" fmla="*/ 9453 w 10000"/>
                    <a:gd name="connsiteY209" fmla="*/ 6643 h 10000"/>
                    <a:gd name="connsiteX210" fmla="*/ 9520 w 10000"/>
                    <a:gd name="connsiteY210" fmla="*/ 6613 h 10000"/>
                    <a:gd name="connsiteX211" fmla="*/ 9588 w 10000"/>
                    <a:gd name="connsiteY211" fmla="*/ 6567 h 10000"/>
                    <a:gd name="connsiteX212" fmla="*/ 9651 w 10000"/>
                    <a:gd name="connsiteY212" fmla="*/ 6516 h 10000"/>
                    <a:gd name="connsiteX213" fmla="*/ 9714 w 10000"/>
                    <a:gd name="connsiteY213" fmla="*/ 6466 h 10000"/>
                    <a:gd name="connsiteX214" fmla="*/ 9773 w 10000"/>
                    <a:gd name="connsiteY214" fmla="*/ 6403 h 10000"/>
                    <a:gd name="connsiteX215" fmla="*/ 9815 w 10000"/>
                    <a:gd name="connsiteY215" fmla="*/ 6335 h 10000"/>
                    <a:gd name="connsiteX216" fmla="*/ 9865 w 10000"/>
                    <a:gd name="connsiteY216" fmla="*/ 6259 h 10000"/>
                    <a:gd name="connsiteX217" fmla="*/ 9903 w 10000"/>
                    <a:gd name="connsiteY217" fmla="*/ 6179 h 10000"/>
                    <a:gd name="connsiteX218" fmla="*/ 9937 w 10000"/>
                    <a:gd name="connsiteY218" fmla="*/ 6095 h 10000"/>
                    <a:gd name="connsiteX219" fmla="*/ 9962 w 10000"/>
                    <a:gd name="connsiteY219" fmla="*/ 6007 h 10000"/>
                    <a:gd name="connsiteX220" fmla="*/ 9979 w 10000"/>
                    <a:gd name="connsiteY220" fmla="*/ 5914 h 10000"/>
                    <a:gd name="connsiteX221" fmla="*/ 9992 w 10000"/>
                    <a:gd name="connsiteY221" fmla="*/ 5817 h 10000"/>
                    <a:gd name="connsiteX222" fmla="*/ 10000 w 10000"/>
                    <a:gd name="connsiteY222" fmla="*/ 5720 h 10000"/>
                    <a:gd name="connsiteX223" fmla="*/ 10000 w 10000"/>
                    <a:gd name="connsiteY223" fmla="*/ 5720 h 10000"/>
                    <a:gd name="connsiteX224" fmla="*/ 9992 w 10000"/>
                    <a:gd name="connsiteY224" fmla="*/ 5623 h 10000"/>
                    <a:gd name="connsiteX225" fmla="*/ 9979 w 10000"/>
                    <a:gd name="connsiteY225" fmla="*/ 5522 h 10000"/>
                    <a:gd name="connsiteX226" fmla="*/ 9962 w 10000"/>
                    <a:gd name="connsiteY226" fmla="*/ 5434 h 10000"/>
                    <a:gd name="connsiteX227" fmla="*/ 9937 w 10000"/>
                    <a:gd name="connsiteY227" fmla="*/ 5345 h 10000"/>
                    <a:gd name="connsiteX228" fmla="*/ 9903 w 10000"/>
                    <a:gd name="connsiteY228" fmla="*/ 5257 h 10000"/>
                    <a:gd name="connsiteX229" fmla="*/ 9865 w 10000"/>
                    <a:gd name="connsiteY229" fmla="*/ 5177 h 10000"/>
                    <a:gd name="connsiteX230" fmla="*/ 9815 w 10000"/>
                    <a:gd name="connsiteY230" fmla="*/ 5110 h 10000"/>
                    <a:gd name="connsiteX231" fmla="*/ 9773 w 10000"/>
                    <a:gd name="connsiteY231" fmla="*/ 5038 h 10000"/>
                    <a:gd name="connsiteX232" fmla="*/ 9714 w 10000"/>
                    <a:gd name="connsiteY232" fmla="*/ 4975 h 10000"/>
                    <a:gd name="connsiteX233" fmla="*/ 9651 w 10000"/>
                    <a:gd name="connsiteY233" fmla="*/ 4920 h 10000"/>
                    <a:gd name="connsiteX234" fmla="*/ 9588 w 10000"/>
                    <a:gd name="connsiteY234" fmla="*/ 4869 h 10000"/>
                    <a:gd name="connsiteX235" fmla="*/ 9520 w 10000"/>
                    <a:gd name="connsiteY235" fmla="*/ 4832 h 10000"/>
                    <a:gd name="connsiteX236" fmla="*/ 9453 w 10000"/>
                    <a:gd name="connsiteY236" fmla="*/ 4798 h 10000"/>
                    <a:gd name="connsiteX237" fmla="*/ 9377 w 10000"/>
                    <a:gd name="connsiteY237" fmla="*/ 4773 h 10000"/>
                    <a:gd name="connsiteX238" fmla="*/ 9301 w 10000"/>
                    <a:gd name="connsiteY238" fmla="*/ 4760 h 10000"/>
                    <a:gd name="connsiteX239" fmla="*/ 9217 w 10000"/>
                    <a:gd name="connsiteY239" fmla="*/ 4756 h 10000"/>
                    <a:gd name="connsiteX240" fmla="*/ 9217 w 10000"/>
                    <a:gd name="connsiteY240"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301 w 10000"/>
                    <a:gd name="connsiteY206" fmla="*/ 6681 h 10000"/>
                    <a:gd name="connsiteX207" fmla="*/ 9377 w 10000"/>
                    <a:gd name="connsiteY207" fmla="*/ 6668 h 10000"/>
                    <a:gd name="connsiteX208" fmla="*/ 9453 w 10000"/>
                    <a:gd name="connsiteY208" fmla="*/ 6643 h 10000"/>
                    <a:gd name="connsiteX209" fmla="*/ 9520 w 10000"/>
                    <a:gd name="connsiteY209" fmla="*/ 6613 h 10000"/>
                    <a:gd name="connsiteX210" fmla="*/ 9588 w 10000"/>
                    <a:gd name="connsiteY210" fmla="*/ 6567 h 10000"/>
                    <a:gd name="connsiteX211" fmla="*/ 9651 w 10000"/>
                    <a:gd name="connsiteY211" fmla="*/ 6516 h 10000"/>
                    <a:gd name="connsiteX212" fmla="*/ 9714 w 10000"/>
                    <a:gd name="connsiteY212" fmla="*/ 6466 h 10000"/>
                    <a:gd name="connsiteX213" fmla="*/ 9773 w 10000"/>
                    <a:gd name="connsiteY213" fmla="*/ 6403 h 10000"/>
                    <a:gd name="connsiteX214" fmla="*/ 9815 w 10000"/>
                    <a:gd name="connsiteY214" fmla="*/ 6335 h 10000"/>
                    <a:gd name="connsiteX215" fmla="*/ 9865 w 10000"/>
                    <a:gd name="connsiteY215" fmla="*/ 6259 h 10000"/>
                    <a:gd name="connsiteX216" fmla="*/ 9903 w 10000"/>
                    <a:gd name="connsiteY216" fmla="*/ 6179 h 10000"/>
                    <a:gd name="connsiteX217" fmla="*/ 9937 w 10000"/>
                    <a:gd name="connsiteY217" fmla="*/ 6095 h 10000"/>
                    <a:gd name="connsiteX218" fmla="*/ 9962 w 10000"/>
                    <a:gd name="connsiteY218" fmla="*/ 6007 h 10000"/>
                    <a:gd name="connsiteX219" fmla="*/ 9979 w 10000"/>
                    <a:gd name="connsiteY219" fmla="*/ 5914 h 10000"/>
                    <a:gd name="connsiteX220" fmla="*/ 9992 w 10000"/>
                    <a:gd name="connsiteY220" fmla="*/ 5817 h 10000"/>
                    <a:gd name="connsiteX221" fmla="*/ 10000 w 10000"/>
                    <a:gd name="connsiteY221" fmla="*/ 5720 h 10000"/>
                    <a:gd name="connsiteX222" fmla="*/ 10000 w 10000"/>
                    <a:gd name="connsiteY222" fmla="*/ 5720 h 10000"/>
                    <a:gd name="connsiteX223" fmla="*/ 9992 w 10000"/>
                    <a:gd name="connsiteY223" fmla="*/ 5623 h 10000"/>
                    <a:gd name="connsiteX224" fmla="*/ 9979 w 10000"/>
                    <a:gd name="connsiteY224" fmla="*/ 5522 h 10000"/>
                    <a:gd name="connsiteX225" fmla="*/ 9962 w 10000"/>
                    <a:gd name="connsiteY225" fmla="*/ 5434 h 10000"/>
                    <a:gd name="connsiteX226" fmla="*/ 9937 w 10000"/>
                    <a:gd name="connsiteY226" fmla="*/ 5345 h 10000"/>
                    <a:gd name="connsiteX227" fmla="*/ 9903 w 10000"/>
                    <a:gd name="connsiteY227" fmla="*/ 5257 h 10000"/>
                    <a:gd name="connsiteX228" fmla="*/ 9865 w 10000"/>
                    <a:gd name="connsiteY228" fmla="*/ 5177 h 10000"/>
                    <a:gd name="connsiteX229" fmla="*/ 9815 w 10000"/>
                    <a:gd name="connsiteY229" fmla="*/ 5110 h 10000"/>
                    <a:gd name="connsiteX230" fmla="*/ 9773 w 10000"/>
                    <a:gd name="connsiteY230" fmla="*/ 5038 h 10000"/>
                    <a:gd name="connsiteX231" fmla="*/ 9714 w 10000"/>
                    <a:gd name="connsiteY231" fmla="*/ 4975 h 10000"/>
                    <a:gd name="connsiteX232" fmla="*/ 9651 w 10000"/>
                    <a:gd name="connsiteY232" fmla="*/ 4920 h 10000"/>
                    <a:gd name="connsiteX233" fmla="*/ 9588 w 10000"/>
                    <a:gd name="connsiteY233" fmla="*/ 4869 h 10000"/>
                    <a:gd name="connsiteX234" fmla="*/ 9520 w 10000"/>
                    <a:gd name="connsiteY234" fmla="*/ 4832 h 10000"/>
                    <a:gd name="connsiteX235" fmla="*/ 9453 w 10000"/>
                    <a:gd name="connsiteY235" fmla="*/ 4798 h 10000"/>
                    <a:gd name="connsiteX236" fmla="*/ 9377 w 10000"/>
                    <a:gd name="connsiteY236" fmla="*/ 4773 h 10000"/>
                    <a:gd name="connsiteX237" fmla="*/ 9301 w 10000"/>
                    <a:gd name="connsiteY237" fmla="*/ 4760 h 10000"/>
                    <a:gd name="connsiteX238" fmla="*/ 9217 w 10000"/>
                    <a:gd name="connsiteY238" fmla="*/ 4756 h 10000"/>
                    <a:gd name="connsiteX239" fmla="*/ 9217 w 10000"/>
                    <a:gd name="connsiteY239"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377 w 10000"/>
                    <a:gd name="connsiteY206" fmla="*/ 6668 h 10000"/>
                    <a:gd name="connsiteX207" fmla="*/ 9453 w 10000"/>
                    <a:gd name="connsiteY207" fmla="*/ 6643 h 10000"/>
                    <a:gd name="connsiteX208" fmla="*/ 9520 w 10000"/>
                    <a:gd name="connsiteY208" fmla="*/ 6613 h 10000"/>
                    <a:gd name="connsiteX209" fmla="*/ 9588 w 10000"/>
                    <a:gd name="connsiteY209" fmla="*/ 6567 h 10000"/>
                    <a:gd name="connsiteX210" fmla="*/ 9651 w 10000"/>
                    <a:gd name="connsiteY210" fmla="*/ 6516 h 10000"/>
                    <a:gd name="connsiteX211" fmla="*/ 9714 w 10000"/>
                    <a:gd name="connsiteY211" fmla="*/ 6466 h 10000"/>
                    <a:gd name="connsiteX212" fmla="*/ 9773 w 10000"/>
                    <a:gd name="connsiteY212" fmla="*/ 6403 h 10000"/>
                    <a:gd name="connsiteX213" fmla="*/ 9815 w 10000"/>
                    <a:gd name="connsiteY213" fmla="*/ 6335 h 10000"/>
                    <a:gd name="connsiteX214" fmla="*/ 9865 w 10000"/>
                    <a:gd name="connsiteY214" fmla="*/ 6259 h 10000"/>
                    <a:gd name="connsiteX215" fmla="*/ 9903 w 10000"/>
                    <a:gd name="connsiteY215" fmla="*/ 6179 h 10000"/>
                    <a:gd name="connsiteX216" fmla="*/ 9937 w 10000"/>
                    <a:gd name="connsiteY216" fmla="*/ 6095 h 10000"/>
                    <a:gd name="connsiteX217" fmla="*/ 9962 w 10000"/>
                    <a:gd name="connsiteY217" fmla="*/ 6007 h 10000"/>
                    <a:gd name="connsiteX218" fmla="*/ 9979 w 10000"/>
                    <a:gd name="connsiteY218" fmla="*/ 5914 h 10000"/>
                    <a:gd name="connsiteX219" fmla="*/ 9992 w 10000"/>
                    <a:gd name="connsiteY219" fmla="*/ 5817 h 10000"/>
                    <a:gd name="connsiteX220" fmla="*/ 10000 w 10000"/>
                    <a:gd name="connsiteY220" fmla="*/ 5720 h 10000"/>
                    <a:gd name="connsiteX221" fmla="*/ 10000 w 10000"/>
                    <a:gd name="connsiteY221" fmla="*/ 5720 h 10000"/>
                    <a:gd name="connsiteX222" fmla="*/ 9992 w 10000"/>
                    <a:gd name="connsiteY222" fmla="*/ 5623 h 10000"/>
                    <a:gd name="connsiteX223" fmla="*/ 9979 w 10000"/>
                    <a:gd name="connsiteY223" fmla="*/ 5522 h 10000"/>
                    <a:gd name="connsiteX224" fmla="*/ 9962 w 10000"/>
                    <a:gd name="connsiteY224" fmla="*/ 5434 h 10000"/>
                    <a:gd name="connsiteX225" fmla="*/ 9937 w 10000"/>
                    <a:gd name="connsiteY225" fmla="*/ 5345 h 10000"/>
                    <a:gd name="connsiteX226" fmla="*/ 9903 w 10000"/>
                    <a:gd name="connsiteY226" fmla="*/ 5257 h 10000"/>
                    <a:gd name="connsiteX227" fmla="*/ 9865 w 10000"/>
                    <a:gd name="connsiteY227" fmla="*/ 5177 h 10000"/>
                    <a:gd name="connsiteX228" fmla="*/ 9815 w 10000"/>
                    <a:gd name="connsiteY228" fmla="*/ 5110 h 10000"/>
                    <a:gd name="connsiteX229" fmla="*/ 9773 w 10000"/>
                    <a:gd name="connsiteY229" fmla="*/ 5038 h 10000"/>
                    <a:gd name="connsiteX230" fmla="*/ 9714 w 10000"/>
                    <a:gd name="connsiteY230" fmla="*/ 4975 h 10000"/>
                    <a:gd name="connsiteX231" fmla="*/ 9651 w 10000"/>
                    <a:gd name="connsiteY231" fmla="*/ 4920 h 10000"/>
                    <a:gd name="connsiteX232" fmla="*/ 9588 w 10000"/>
                    <a:gd name="connsiteY232" fmla="*/ 4869 h 10000"/>
                    <a:gd name="connsiteX233" fmla="*/ 9520 w 10000"/>
                    <a:gd name="connsiteY233" fmla="*/ 4832 h 10000"/>
                    <a:gd name="connsiteX234" fmla="*/ 9453 w 10000"/>
                    <a:gd name="connsiteY234" fmla="*/ 4798 h 10000"/>
                    <a:gd name="connsiteX235" fmla="*/ 9377 w 10000"/>
                    <a:gd name="connsiteY235" fmla="*/ 4773 h 10000"/>
                    <a:gd name="connsiteX236" fmla="*/ 9301 w 10000"/>
                    <a:gd name="connsiteY236" fmla="*/ 4760 h 10000"/>
                    <a:gd name="connsiteX237" fmla="*/ 9217 w 10000"/>
                    <a:gd name="connsiteY237" fmla="*/ 4756 h 10000"/>
                    <a:gd name="connsiteX238" fmla="*/ 9217 w 10000"/>
                    <a:gd name="connsiteY238"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453 w 10000"/>
                    <a:gd name="connsiteY206" fmla="*/ 6643 h 10000"/>
                    <a:gd name="connsiteX207" fmla="*/ 9520 w 10000"/>
                    <a:gd name="connsiteY207" fmla="*/ 6613 h 10000"/>
                    <a:gd name="connsiteX208" fmla="*/ 9588 w 10000"/>
                    <a:gd name="connsiteY208" fmla="*/ 6567 h 10000"/>
                    <a:gd name="connsiteX209" fmla="*/ 9651 w 10000"/>
                    <a:gd name="connsiteY209" fmla="*/ 6516 h 10000"/>
                    <a:gd name="connsiteX210" fmla="*/ 9714 w 10000"/>
                    <a:gd name="connsiteY210" fmla="*/ 6466 h 10000"/>
                    <a:gd name="connsiteX211" fmla="*/ 9773 w 10000"/>
                    <a:gd name="connsiteY211" fmla="*/ 6403 h 10000"/>
                    <a:gd name="connsiteX212" fmla="*/ 9815 w 10000"/>
                    <a:gd name="connsiteY212" fmla="*/ 6335 h 10000"/>
                    <a:gd name="connsiteX213" fmla="*/ 9865 w 10000"/>
                    <a:gd name="connsiteY213" fmla="*/ 6259 h 10000"/>
                    <a:gd name="connsiteX214" fmla="*/ 9903 w 10000"/>
                    <a:gd name="connsiteY214" fmla="*/ 6179 h 10000"/>
                    <a:gd name="connsiteX215" fmla="*/ 9937 w 10000"/>
                    <a:gd name="connsiteY215" fmla="*/ 6095 h 10000"/>
                    <a:gd name="connsiteX216" fmla="*/ 9962 w 10000"/>
                    <a:gd name="connsiteY216" fmla="*/ 6007 h 10000"/>
                    <a:gd name="connsiteX217" fmla="*/ 9979 w 10000"/>
                    <a:gd name="connsiteY217" fmla="*/ 5914 h 10000"/>
                    <a:gd name="connsiteX218" fmla="*/ 9992 w 10000"/>
                    <a:gd name="connsiteY218" fmla="*/ 5817 h 10000"/>
                    <a:gd name="connsiteX219" fmla="*/ 10000 w 10000"/>
                    <a:gd name="connsiteY219" fmla="*/ 5720 h 10000"/>
                    <a:gd name="connsiteX220" fmla="*/ 10000 w 10000"/>
                    <a:gd name="connsiteY220" fmla="*/ 5720 h 10000"/>
                    <a:gd name="connsiteX221" fmla="*/ 9992 w 10000"/>
                    <a:gd name="connsiteY221" fmla="*/ 5623 h 10000"/>
                    <a:gd name="connsiteX222" fmla="*/ 9979 w 10000"/>
                    <a:gd name="connsiteY222" fmla="*/ 5522 h 10000"/>
                    <a:gd name="connsiteX223" fmla="*/ 9962 w 10000"/>
                    <a:gd name="connsiteY223" fmla="*/ 5434 h 10000"/>
                    <a:gd name="connsiteX224" fmla="*/ 9937 w 10000"/>
                    <a:gd name="connsiteY224" fmla="*/ 5345 h 10000"/>
                    <a:gd name="connsiteX225" fmla="*/ 9903 w 10000"/>
                    <a:gd name="connsiteY225" fmla="*/ 5257 h 10000"/>
                    <a:gd name="connsiteX226" fmla="*/ 9865 w 10000"/>
                    <a:gd name="connsiteY226" fmla="*/ 5177 h 10000"/>
                    <a:gd name="connsiteX227" fmla="*/ 9815 w 10000"/>
                    <a:gd name="connsiteY227" fmla="*/ 5110 h 10000"/>
                    <a:gd name="connsiteX228" fmla="*/ 9773 w 10000"/>
                    <a:gd name="connsiteY228" fmla="*/ 5038 h 10000"/>
                    <a:gd name="connsiteX229" fmla="*/ 9714 w 10000"/>
                    <a:gd name="connsiteY229" fmla="*/ 4975 h 10000"/>
                    <a:gd name="connsiteX230" fmla="*/ 9651 w 10000"/>
                    <a:gd name="connsiteY230" fmla="*/ 4920 h 10000"/>
                    <a:gd name="connsiteX231" fmla="*/ 9588 w 10000"/>
                    <a:gd name="connsiteY231" fmla="*/ 4869 h 10000"/>
                    <a:gd name="connsiteX232" fmla="*/ 9520 w 10000"/>
                    <a:gd name="connsiteY232" fmla="*/ 4832 h 10000"/>
                    <a:gd name="connsiteX233" fmla="*/ 9453 w 10000"/>
                    <a:gd name="connsiteY233" fmla="*/ 4798 h 10000"/>
                    <a:gd name="connsiteX234" fmla="*/ 9377 w 10000"/>
                    <a:gd name="connsiteY234" fmla="*/ 4773 h 10000"/>
                    <a:gd name="connsiteX235" fmla="*/ 9301 w 10000"/>
                    <a:gd name="connsiteY235" fmla="*/ 4760 h 10000"/>
                    <a:gd name="connsiteX236" fmla="*/ 9217 w 10000"/>
                    <a:gd name="connsiteY236" fmla="*/ 4756 h 10000"/>
                    <a:gd name="connsiteX237" fmla="*/ 9217 w 10000"/>
                    <a:gd name="connsiteY237"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453 w 10000"/>
                    <a:gd name="connsiteY206" fmla="*/ 6643 h 10000"/>
                    <a:gd name="connsiteX207" fmla="*/ 9588 w 10000"/>
                    <a:gd name="connsiteY207" fmla="*/ 6567 h 10000"/>
                    <a:gd name="connsiteX208" fmla="*/ 9651 w 10000"/>
                    <a:gd name="connsiteY208" fmla="*/ 6516 h 10000"/>
                    <a:gd name="connsiteX209" fmla="*/ 9714 w 10000"/>
                    <a:gd name="connsiteY209" fmla="*/ 6466 h 10000"/>
                    <a:gd name="connsiteX210" fmla="*/ 9773 w 10000"/>
                    <a:gd name="connsiteY210" fmla="*/ 6403 h 10000"/>
                    <a:gd name="connsiteX211" fmla="*/ 9815 w 10000"/>
                    <a:gd name="connsiteY211" fmla="*/ 6335 h 10000"/>
                    <a:gd name="connsiteX212" fmla="*/ 9865 w 10000"/>
                    <a:gd name="connsiteY212" fmla="*/ 6259 h 10000"/>
                    <a:gd name="connsiteX213" fmla="*/ 9903 w 10000"/>
                    <a:gd name="connsiteY213" fmla="*/ 6179 h 10000"/>
                    <a:gd name="connsiteX214" fmla="*/ 9937 w 10000"/>
                    <a:gd name="connsiteY214" fmla="*/ 6095 h 10000"/>
                    <a:gd name="connsiteX215" fmla="*/ 9962 w 10000"/>
                    <a:gd name="connsiteY215" fmla="*/ 6007 h 10000"/>
                    <a:gd name="connsiteX216" fmla="*/ 9979 w 10000"/>
                    <a:gd name="connsiteY216" fmla="*/ 5914 h 10000"/>
                    <a:gd name="connsiteX217" fmla="*/ 9992 w 10000"/>
                    <a:gd name="connsiteY217" fmla="*/ 5817 h 10000"/>
                    <a:gd name="connsiteX218" fmla="*/ 10000 w 10000"/>
                    <a:gd name="connsiteY218" fmla="*/ 5720 h 10000"/>
                    <a:gd name="connsiteX219" fmla="*/ 10000 w 10000"/>
                    <a:gd name="connsiteY219" fmla="*/ 5720 h 10000"/>
                    <a:gd name="connsiteX220" fmla="*/ 9992 w 10000"/>
                    <a:gd name="connsiteY220" fmla="*/ 5623 h 10000"/>
                    <a:gd name="connsiteX221" fmla="*/ 9979 w 10000"/>
                    <a:gd name="connsiteY221" fmla="*/ 5522 h 10000"/>
                    <a:gd name="connsiteX222" fmla="*/ 9962 w 10000"/>
                    <a:gd name="connsiteY222" fmla="*/ 5434 h 10000"/>
                    <a:gd name="connsiteX223" fmla="*/ 9937 w 10000"/>
                    <a:gd name="connsiteY223" fmla="*/ 5345 h 10000"/>
                    <a:gd name="connsiteX224" fmla="*/ 9903 w 10000"/>
                    <a:gd name="connsiteY224" fmla="*/ 5257 h 10000"/>
                    <a:gd name="connsiteX225" fmla="*/ 9865 w 10000"/>
                    <a:gd name="connsiteY225" fmla="*/ 5177 h 10000"/>
                    <a:gd name="connsiteX226" fmla="*/ 9815 w 10000"/>
                    <a:gd name="connsiteY226" fmla="*/ 5110 h 10000"/>
                    <a:gd name="connsiteX227" fmla="*/ 9773 w 10000"/>
                    <a:gd name="connsiteY227" fmla="*/ 5038 h 10000"/>
                    <a:gd name="connsiteX228" fmla="*/ 9714 w 10000"/>
                    <a:gd name="connsiteY228" fmla="*/ 4975 h 10000"/>
                    <a:gd name="connsiteX229" fmla="*/ 9651 w 10000"/>
                    <a:gd name="connsiteY229" fmla="*/ 4920 h 10000"/>
                    <a:gd name="connsiteX230" fmla="*/ 9588 w 10000"/>
                    <a:gd name="connsiteY230" fmla="*/ 4869 h 10000"/>
                    <a:gd name="connsiteX231" fmla="*/ 9520 w 10000"/>
                    <a:gd name="connsiteY231" fmla="*/ 4832 h 10000"/>
                    <a:gd name="connsiteX232" fmla="*/ 9453 w 10000"/>
                    <a:gd name="connsiteY232" fmla="*/ 4798 h 10000"/>
                    <a:gd name="connsiteX233" fmla="*/ 9377 w 10000"/>
                    <a:gd name="connsiteY233" fmla="*/ 4773 h 10000"/>
                    <a:gd name="connsiteX234" fmla="*/ 9301 w 10000"/>
                    <a:gd name="connsiteY234" fmla="*/ 4760 h 10000"/>
                    <a:gd name="connsiteX235" fmla="*/ 9217 w 10000"/>
                    <a:gd name="connsiteY235" fmla="*/ 4756 h 10000"/>
                    <a:gd name="connsiteX236" fmla="*/ 9217 w 10000"/>
                    <a:gd name="connsiteY236"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453 w 10000"/>
                    <a:gd name="connsiteY206" fmla="*/ 6643 h 10000"/>
                    <a:gd name="connsiteX207" fmla="*/ 9651 w 10000"/>
                    <a:gd name="connsiteY207" fmla="*/ 6516 h 10000"/>
                    <a:gd name="connsiteX208" fmla="*/ 9714 w 10000"/>
                    <a:gd name="connsiteY208" fmla="*/ 6466 h 10000"/>
                    <a:gd name="connsiteX209" fmla="*/ 9773 w 10000"/>
                    <a:gd name="connsiteY209" fmla="*/ 6403 h 10000"/>
                    <a:gd name="connsiteX210" fmla="*/ 9815 w 10000"/>
                    <a:gd name="connsiteY210" fmla="*/ 6335 h 10000"/>
                    <a:gd name="connsiteX211" fmla="*/ 9865 w 10000"/>
                    <a:gd name="connsiteY211" fmla="*/ 6259 h 10000"/>
                    <a:gd name="connsiteX212" fmla="*/ 9903 w 10000"/>
                    <a:gd name="connsiteY212" fmla="*/ 6179 h 10000"/>
                    <a:gd name="connsiteX213" fmla="*/ 9937 w 10000"/>
                    <a:gd name="connsiteY213" fmla="*/ 6095 h 10000"/>
                    <a:gd name="connsiteX214" fmla="*/ 9962 w 10000"/>
                    <a:gd name="connsiteY214" fmla="*/ 6007 h 10000"/>
                    <a:gd name="connsiteX215" fmla="*/ 9979 w 10000"/>
                    <a:gd name="connsiteY215" fmla="*/ 5914 h 10000"/>
                    <a:gd name="connsiteX216" fmla="*/ 9992 w 10000"/>
                    <a:gd name="connsiteY216" fmla="*/ 5817 h 10000"/>
                    <a:gd name="connsiteX217" fmla="*/ 10000 w 10000"/>
                    <a:gd name="connsiteY217" fmla="*/ 5720 h 10000"/>
                    <a:gd name="connsiteX218" fmla="*/ 10000 w 10000"/>
                    <a:gd name="connsiteY218" fmla="*/ 5720 h 10000"/>
                    <a:gd name="connsiteX219" fmla="*/ 9992 w 10000"/>
                    <a:gd name="connsiteY219" fmla="*/ 5623 h 10000"/>
                    <a:gd name="connsiteX220" fmla="*/ 9979 w 10000"/>
                    <a:gd name="connsiteY220" fmla="*/ 5522 h 10000"/>
                    <a:gd name="connsiteX221" fmla="*/ 9962 w 10000"/>
                    <a:gd name="connsiteY221" fmla="*/ 5434 h 10000"/>
                    <a:gd name="connsiteX222" fmla="*/ 9937 w 10000"/>
                    <a:gd name="connsiteY222" fmla="*/ 5345 h 10000"/>
                    <a:gd name="connsiteX223" fmla="*/ 9903 w 10000"/>
                    <a:gd name="connsiteY223" fmla="*/ 5257 h 10000"/>
                    <a:gd name="connsiteX224" fmla="*/ 9865 w 10000"/>
                    <a:gd name="connsiteY224" fmla="*/ 5177 h 10000"/>
                    <a:gd name="connsiteX225" fmla="*/ 9815 w 10000"/>
                    <a:gd name="connsiteY225" fmla="*/ 5110 h 10000"/>
                    <a:gd name="connsiteX226" fmla="*/ 9773 w 10000"/>
                    <a:gd name="connsiteY226" fmla="*/ 5038 h 10000"/>
                    <a:gd name="connsiteX227" fmla="*/ 9714 w 10000"/>
                    <a:gd name="connsiteY227" fmla="*/ 4975 h 10000"/>
                    <a:gd name="connsiteX228" fmla="*/ 9651 w 10000"/>
                    <a:gd name="connsiteY228" fmla="*/ 4920 h 10000"/>
                    <a:gd name="connsiteX229" fmla="*/ 9588 w 10000"/>
                    <a:gd name="connsiteY229" fmla="*/ 4869 h 10000"/>
                    <a:gd name="connsiteX230" fmla="*/ 9520 w 10000"/>
                    <a:gd name="connsiteY230" fmla="*/ 4832 h 10000"/>
                    <a:gd name="connsiteX231" fmla="*/ 9453 w 10000"/>
                    <a:gd name="connsiteY231" fmla="*/ 4798 h 10000"/>
                    <a:gd name="connsiteX232" fmla="*/ 9377 w 10000"/>
                    <a:gd name="connsiteY232" fmla="*/ 4773 h 10000"/>
                    <a:gd name="connsiteX233" fmla="*/ 9301 w 10000"/>
                    <a:gd name="connsiteY233" fmla="*/ 4760 h 10000"/>
                    <a:gd name="connsiteX234" fmla="*/ 9217 w 10000"/>
                    <a:gd name="connsiteY234" fmla="*/ 4756 h 10000"/>
                    <a:gd name="connsiteX235" fmla="*/ 9217 w 10000"/>
                    <a:gd name="connsiteY235"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453 w 10000"/>
                    <a:gd name="connsiteY206" fmla="*/ 6643 h 10000"/>
                    <a:gd name="connsiteX207" fmla="*/ 9714 w 10000"/>
                    <a:gd name="connsiteY207" fmla="*/ 6466 h 10000"/>
                    <a:gd name="connsiteX208" fmla="*/ 9773 w 10000"/>
                    <a:gd name="connsiteY208" fmla="*/ 6403 h 10000"/>
                    <a:gd name="connsiteX209" fmla="*/ 9815 w 10000"/>
                    <a:gd name="connsiteY209" fmla="*/ 6335 h 10000"/>
                    <a:gd name="connsiteX210" fmla="*/ 9865 w 10000"/>
                    <a:gd name="connsiteY210" fmla="*/ 6259 h 10000"/>
                    <a:gd name="connsiteX211" fmla="*/ 9903 w 10000"/>
                    <a:gd name="connsiteY211" fmla="*/ 6179 h 10000"/>
                    <a:gd name="connsiteX212" fmla="*/ 9937 w 10000"/>
                    <a:gd name="connsiteY212" fmla="*/ 6095 h 10000"/>
                    <a:gd name="connsiteX213" fmla="*/ 9962 w 10000"/>
                    <a:gd name="connsiteY213" fmla="*/ 6007 h 10000"/>
                    <a:gd name="connsiteX214" fmla="*/ 9979 w 10000"/>
                    <a:gd name="connsiteY214" fmla="*/ 5914 h 10000"/>
                    <a:gd name="connsiteX215" fmla="*/ 9992 w 10000"/>
                    <a:gd name="connsiteY215" fmla="*/ 5817 h 10000"/>
                    <a:gd name="connsiteX216" fmla="*/ 10000 w 10000"/>
                    <a:gd name="connsiteY216" fmla="*/ 5720 h 10000"/>
                    <a:gd name="connsiteX217" fmla="*/ 10000 w 10000"/>
                    <a:gd name="connsiteY217" fmla="*/ 5720 h 10000"/>
                    <a:gd name="connsiteX218" fmla="*/ 9992 w 10000"/>
                    <a:gd name="connsiteY218" fmla="*/ 5623 h 10000"/>
                    <a:gd name="connsiteX219" fmla="*/ 9979 w 10000"/>
                    <a:gd name="connsiteY219" fmla="*/ 5522 h 10000"/>
                    <a:gd name="connsiteX220" fmla="*/ 9962 w 10000"/>
                    <a:gd name="connsiteY220" fmla="*/ 5434 h 10000"/>
                    <a:gd name="connsiteX221" fmla="*/ 9937 w 10000"/>
                    <a:gd name="connsiteY221" fmla="*/ 5345 h 10000"/>
                    <a:gd name="connsiteX222" fmla="*/ 9903 w 10000"/>
                    <a:gd name="connsiteY222" fmla="*/ 5257 h 10000"/>
                    <a:gd name="connsiteX223" fmla="*/ 9865 w 10000"/>
                    <a:gd name="connsiteY223" fmla="*/ 5177 h 10000"/>
                    <a:gd name="connsiteX224" fmla="*/ 9815 w 10000"/>
                    <a:gd name="connsiteY224" fmla="*/ 5110 h 10000"/>
                    <a:gd name="connsiteX225" fmla="*/ 9773 w 10000"/>
                    <a:gd name="connsiteY225" fmla="*/ 5038 h 10000"/>
                    <a:gd name="connsiteX226" fmla="*/ 9714 w 10000"/>
                    <a:gd name="connsiteY226" fmla="*/ 4975 h 10000"/>
                    <a:gd name="connsiteX227" fmla="*/ 9651 w 10000"/>
                    <a:gd name="connsiteY227" fmla="*/ 4920 h 10000"/>
                    <a:gd name="connsiteX228" fmla="*/ 9588 w 10000"/>
                    <a:gd name="connsiteY228" fmla="*/ 4869 h 10000"/>
                    <a:gd name="connsiteX229" fmla="*/ 9520 w 10000"/>
                    <a:gd name="connsiteY229" fmla="*/ 4832 h 10000"/>
                    <a:gd name="connsiteX230" fmla="*/ 9453 w 10000"/>
                    <a:gd name="connsiteY230" fmla="*/ 4798 h 10000"/>
                    <a:gd name="connsiteX231" fmla="*/ 9377 w 10000"/>
                    <a:gd name="connsiteY231" fmla="*/ 4773 h 10000"/>
                    <a:gd name="connsiteX232" fmla="*/ 9301 w 10000"/>
                    <a:gd name="connsiteY232" fmla="*/ 4760 h 10000"/>
                    <a:gd name="connsiteX233" fmla="*/ 9217 w 10000"/>
                    <a:gd name="connsiteY233" fmla="*/ 4756 h 10000"/>
                    <a:gd name="connsiteX234" fmla="*/ 9217 w 10000"/>
                    <a:gd name="connsiteY234"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453 w 10000"/>
                    <a:gd name="connsiteY206" fmla="*/ 6643 h 10000"/>
                    <a:gd name="connsiteX207" fmla="*/ 9714 w 10000"/>
                    <a:gd name="connsiteY207" fmla="*/ 6466 h 10000"/>
                    <a:gd name="connsiteX208" fmla="*/ 9815 w 10000"/>
                    <a:gd name="connsiteY208" fmla="*/ 6335 h 10000"/>
                    <a:gd name="connsiteX209" fmla="*/ 9865 w 10000"/>
                    <a:gd name="connsiteY209" fmla="*/ 6259 h 10000"/>
                    <a:gd name="connsiteX210" fmla="*/ 9903 w 10000"/>
                    <a:gd name="connsiteY210" fmla="*/ 6179 h 10000"/>
                    <a:gd name="connsiteX211" fmla="*/ 9937 w 10000"/>
                    <a:gd name="connsiteY211" fmla="*/ 6095 h 10000"/>
                    <a:gd name="connsiteX212" fmla="*/ 9962 w 10000"/>
                    <a:gd name="connsiteY212" fmla="*/ 6007 h 10000"/>
                    <a:gd name="connsiteX213" fmla="*/ 9979 w 10000"/>
                    <a:gd name="connsiteY213" fmla="*/ 5914 h 10000"/>
                    <a:gd name="connsiteX214" fmla="*/ 9992 w 10000"/>
                    <a:gd name="connsiteY214" fmla="*/ 5817 h 10000"/>
                    <a:gd name="connsiteX215" fmla="*/ 10000 w 10000"/>
                    <a:gd name="connsiteY215" fmla="*/ 5720 h 10000"/>
                    <a:gd name="connsiteX216" fmla="*/ 10000 w 10000"/>
                    <a:gd name="connsiteY216" fmla="*/ 5720 h 10000"/>
                    <a:gd name="connsiteX217" fmla="*/ 9992 w 10000"/>
                    <a:gd name="connsiteY217" fmla="*/ 5623 h 10000"/>
                    <a:gd name="connsiteX218" fmla="*/ 9979 w 10000"/>
                    <a:gd name="connsiteY218" fmla="*/ 5522 h 10000"/>
                    <a:gd name="connsiteX219" fmla="*/ 9962 w 10000"/>
                    <a:gd name="connsiteY219" fmla="*/ 5434 h 10000"/>
                    <a:gd name="connsiteX220" fmla="*/ 9937 w 10000"/>
                    <a:gd name="connsiteY220" fmla="*/ 5345 h 10000"/>
                    <a:gd name="connsiteX221" fmla="*/ 9903 w 10000"/>
                    <a:gd name="connsiteY221" fmla="*/ 5257 h 10000"/>
                    <a:gd name="connsiteX222" fmla="*/ 9865 w 10000"/>
                    <a:gd name="connsiteY222" fmla="*/ 5177 h 10000"/>
                    <a:gd name="connsiteX223" fmla="*/ 9815 w 10000"/>
                    <a:gd name="connsiteY223" fmla="*/ 5110 h 10000"/>
                    <a:gd name="connsiteX224" fmla="*/ 9773 w 10000"/>
                    <a:gd name="connsiteY224" fmla="*/ 5038 h 10000"/>
                    <a:gd name="connsiteX225" fmla="*/ 9714 w 10000"/>
                    <a:gd name="connsiteY225" fmla="*/ 4975 h 10000"/>
                    <a:gd name="connsiteX226" fmla="*/ 9651 w 10000"/>
                    <a:gd name="connsiteY226" fmla="*/ 4920 h 10000"/>
                    <a:gd name="connsiteX227" fmla="*/ 9588 w 10000"/>
                    <a:gd name="connsiteY227" fmla="*/ 4869 h 10000"/>
                    <a:gd name="connsiteX228" fmla="*/ 9520 w 10000"/>
                    <a:gd name="connsiteY228" fmla="*/ 4832 h 10000"/>
                    <a:gd name="connsiteX229" fmla="*/ 9453 w 10000"/>
                    <a:gd name="connsiteY229" fmla="*/ 4798 h 10000"/>
                    <a:gd name="connsiteX230" fmla="*/ 9377 w 10000"/>
                    <a:gd name="connsiteY230" fmla="*/ 4773 h 10000"/>
                    <a:gd name="connsiteX231" fmla="*/ 9301 w 10000"/>
                    <a:gd name="connsiteY231" fmla="*/ 4760 h 10000"/>
                    <a:gd name="connsiteX232" fmla="*/ 9217 w 10000"/>
                    <a:gd name="connsiteY232" fmla="*/ 4756 h 10000"/>
                    <a:gd name="connsiteX233" fmla="*/ 9217 w 10000"/>
                    <a:gd name="connsiteY233"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217 w 10000"/>
                    <a:gd name="connsiteY205" fmla="*/ 6689 h 10000"/>
                    <a:gd name="connsiteX206" fmla="*/ 9714 w 10000"/>
                    <a:gd name="connsiteY206" fmla="*/ 6466 h 10000"/>
                    <a:gd name="connsiteX207" fmla="*/ 9815 w 10000"/>
                    <a:gd name="connsiteY207" fmla="*/ 6335 h 10000"/>
                    <a:gd name="connsiteX208" fmla="*/ 9865 w 10000"/>
                    <a:gd name="connsiteY208" fmla="*/ 6259 h 10000"/>
                    <a:gd name="connsiteX209" fmla="*/ 9903 w 10000"/>
                    <a:gd name="connsiteY209" fmla="*/ 6179 h 10000"/>
                    <a:gd name="connsiteX210" fmla="*/ 9937 w 10000"/>
                    <a:gd name="connsiteY210" fmla="*/ 6095 h 10000"/>
                    <a:gd name="connsiteX211" fmla="*/ 9962 w 10000"/>
                    <a:gd name="connsiteY211" fmla="*/ 6007 h 10000"/>
                    <a:gd name="connsiteX212" fmla="*/ 9979 w 10000"/>
                    <a:gd name="connsiteY212" fmla="*/ 5914 h 10000"/>
                    <a:gd name="connsiteX213" fmla="*/ 9992 w 10000"/>
                    <a:gd name="connsiteY213" fmla="*/ 5817 h 10000"/>
                    <a:gd name="connsiteX214" fmla="*/ 10000 w 10000"/>
                    <a:gd name="connsiteY214" fmla="*/ 5720 h 10000"/>
                    <a:gd name="connsiteX215" fmla="*/ 10000 w 10000"/>
                    <a:gd name="connsiteY215" fmla="*/ 5720 h 10000"/>
                    <a:gd name="connsiteX216" fmla="*/ 9992 w 10000"/>
                    <a:gd name="connsiteY216" fmla="*/ 5623 h 10000"/>
                    <a:gd name="connsiteX217" fmla="*/ 9979 w 10000"/>
                    <a:gd name="connsiteY217" fmla="*/ 5522 h 10000"/>
                    <a:gd name="connsiteX218" fmla="*/ 9962 w 10000"/>
                    <a:gd name="connsiteY218" fmla="*/ 5434 h 10000"/>
                    <a:gd name="connsiteX219" fmla="*/ 9937 w 10000"/>
                    <a:gd name="connsiteY219" fmla="*/ 5345 h 10000"/>
                    <a:gd name="connsiteX220" fmla="*/ 9903 w 10000"/>
                    <a:gd name="connsiteY220" fmla="*/ 5257 h 10000"/>
                    <a:gd name="connsiteX221" fmla="*/ 9865 w 10000"/>
                    <a:gd name="connsiteY221" fmla="*/ 5177 h 10000"/>
                    <a:gd name="connsiteX222" fmla="*/ 9815 w 10000"/>
                    <a:gd name="connsiteY222" fmla="*/ 5110 h 10000"/>
                    <a:gd name="connsiteX223" fmla="*/ 9773 w 10000"/>
                    <a:gd name="connsiteY223" fmla="*/ 5038 h 10000"/>
                    <a:gd name="connsiteX224" fmla="*/ 9714 w 10000"/>
                    <a:gd name="connsiteY224" fmla="*/ 4975 h 10000"/>
                    <a:gd name="connsiteX225" fmla="*/ 9651 w 10000"/>
                    <a:gd name="connsiteY225" fmla="*/ 4920 h 10000"/>
                    <a:gd name="connsiteX226" fmla="*/ 9588 w 10000"/>
                    <a:gd name="connsiteY226" fmla="*/ 4869 h 10000"/>
                    <a:gd name="connsiteX227" fmla="*/ 9520 w 10000"/>
                    <a:gd name="connsiteY227" fmla="*/ 4832 h 10000"/>
                    <a:gd name="connsiteX228" fmla="*/ 9453 w 10000"/>
                    <a:gd name="connsiteY228" fmla="*/ 4798 h 10000"/>
                    <a:gd name="connsiteX229" fmla="*/ 9377 w 10000"/>
                    <a:gd name="connsiteY229" fmla="*/ 4773 h 10000"/>
                    <a:gd name="connsiteX230" fmla="*/ 9301 w 10000"/>
                    <a:gd name="connsiteY230" fmla="*/ 4760 h 10000"/>
                    <a:gd name="connsiteX231" fmla="*/ 9217 w 10000"/>
                    <a:gd name="connsiteY231" fmla="*/ 4756 h 10000"/>
                    <a:gd name="connsiteX232" fmla="*/ 9217 w 10000"/>
                    <a:gd name="connsiteY232"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8973 w 10000"/>
                    <a:gd name="connsiteY204" fmla="*/ 6630 h 10000"/>
                    <a:gd name="connsiteX205" fmla="*/ 9714 w 10000"/>
                    <a:gd name="connsiteY205" fmla="*/ 6466 h 10000"/>
                    <a:gd name="connsiteX206" fmla="*/ 9815 w 10000"/>
                    <a:gd name="connsiteY206" fmla="*/ 6335 h 10000"/>
                    <a:gd name="connsiteX207" fmla="*/ 9865 w 10000"/>
                    <a:gd name="connsiteY207" fmla="*/ 6259 h 10000"/>
                    <a:gd name="connsiteX208" fmla="*/ 9903 w 10000"/>
                    <a:gd name="connsiteY208" fmla="*/ 6179 h 10000"/>
                    <a:gd name="connsiteX209" fmla="*/ 9937 w 10000"/>
                    <a:gd name="connsiteY209" fmla="*/ 6095 h 10000"/>
                    <a:gd name="connsiteX210" fmla="*/ 9962 w 10000"/>
                    <a:gd name="connsiteY210" fmla="*/ 6007 h 10000"/>
                    <a:gd name="connsiteX211" fmla="*/ 9979 w 10000"/>
                    <a:gd name="connsiteY211" fmla="*/ 5914 h 10000"/>
                    <a:gd name="connsiteX212" fmla="*/ 9992 w 10000"/>
                    <a:gd name="connsiteY212" fmla="*/ 5817 h 10000"/>
                    <a:gd name="connsiteX213" fmla="*/ 10000 w 10000"/>
                    <a:gd name="connsiteY213" fmla="*/ 5720 h 10000"/>
                    <a:gd name="connsiteX214" fmla="*/ 10000 w 10000"/>
                    <a:gd name="connsiteY214" fmla="*/ 5720 h 10000"/>
                    <a:gd name="connsiteX215" fmla="*/ 9992 w 10000"/>
                    <a:gd name="connsiteY215" fmla="*/ 5623 h 10000"/>
                    <a:gd name="connsiteX216" fmla="*/ 9979 w 10000"/>
                    <a:gd name="connsiteY216" fmla="*/ 5522 h 10000"/>
                    <a:gd name="connsiteX217" fmla="*/ 9962 w 10000"/>
                    <a:gd name="connsiteY217" fmla="*/ 5434 h 10000"/>
                    <a:gd name="connsiteX218" fmla="*/ 9937 w 10000"/>
                    <a:gd name="connsiteY218" fmla="*/ 5345 h 10000"/>
                    <a:gd name="connsiteX219" fmla="*/ 9903 w 10000"/>
                    <a:gd name="connsiteY219" fmla="*/ 5257 h 10000"/>
                    <a:gd name="connsiteX220" fmla="*/ 9865 w 10000"/>
                    <a:gd name="connsiteY220" fmla="*/ 5177 h 10000"/>
                    <a:gd name="connsiteX221" fmla="*/ 9815 w 10000"/>
                    <a:gd name="connsiteY221" fmla="*/ 5110 h 10000"/>
                    <a:gd name="connsiteX222" fmla="*/ 9773 w 10000"/>
                    <a:gd name="connsiteY222" fmla="*/ 5038 h 10000"/>
                    <a:gd name="connsiteX223" fmla="*/ 9714 w 10000"/>
                    <a:gd name="connsiteY223" fmla="*/ 4975 h 10000"/>
                    <a:gd name="connsiteX224" fmla="*/ 9651 w 10000"/>
                    <a:gd name="connsiteY224" fmla="*/ 4920 h 10000"/>
                    <a:gd name="connsiteX225" fmla="*/ 9588 w 10000"/>
                    <a:gd name="connsiteY225" fmla="*/ 4869 h 10000"/>
                    <a:gd name="connsiteX226" fmla="*/ 9520 w 10000"/>
                    <a:gd name="connsiteY226" fmla="*/ 4832 h 10000"/>
                    <a:gd name="connsiteX227" fmla="*/ 9453 w 10000"/>
                    <a:gd name="connsiteY227" fmla="*/ 4798 h 10000"/>
                    <a:gd name="connsiteX228" fmla="*/ 9377 w 10000"/>
                    <a:gd name="connsiteY228" fmla="*/ 4773 h 10000"/>
                    <a:gd name="connsiteX229" fmla="*/ 9301 w 10000"/>
                    <a:gd name="connsiteY229" fmla="*/ 4760 h 10000"/>
                    <a:gd name="connsiteX230" fmla="*/ 9217 w 10000"/>
                    <a:gd name="connsiteY230" fmla="*/ 4756 h 10000"/>
                    <a:gd name="connsiteX231" fmla="*/ 9217 w 10000"/>
                    <a:gd name="connsiteY231"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714 w 10000"/>
                    <a:gd name="connsiteY204" fmla="*/ 6466 h 10000"/>
                    <a:gd name="connsiteX205" fmla="*/ 9815 w 10000"/>
                    <a:gd name="connsiteY205" fmla="*/ 6335 h 10000"/>
                    <a:gd name="connsiteX206" fmla="*/ 9865 w 10000"/>
                    <a:gd name="connsiteY206" fmla="*/ 6259 h 10000"/>
                    <a:gd name="connsiteX207" fmla="*/ 9903 w 10000"/>
                    <a:gd name="connsiteY207" fmla="*/ 6179 h 10000"/>
                    <a:gd name="connsiteX208" fmla="*/ 9937 w 10000"/>
                    <a:gd name="connsiteY208" fmla="*/ 6095 h 10000"/>
                    <a:gd name="connsiteX209" fmla="*/ 9962 w 10000"/>
                    <a:gd name="connsiteY209" fmla="*/ 6007 h 10000"/>
                    <a:gd name="connsiteX210" fmla="*/ 9979 w 10000"/>
                    <a:gd name="connsiteY210" fmla="*/ 5914 h 10000"/>
                    <a:gd name="connsiteX211" fmla="*/ 9992 w 10000"/>
                    <a:gd name="connsiteY211" fmla="*/ 5817 h 10000"/>
                    <a:gd name="connsiteX212" fmla="*/ 10000 w 10000"/>
                    <a:gd name="connsiteY212" fmla="*/ 5720 h 10000"/>
                    <a:gd name="connsiteX213" fmla="*/ 10000 w 10000"/>
                    <a:gd name="connsiteY213" fmla="*/ 5720 h 10000"/>
                    <a:gd name="connsiteX214" fmla="*/ 9992 w 10000"/>
                    <a:gd name="connsiteY214" fmla="*/ 5623 h 10000"/>
                    <a:gd name="connsiteX215" fmla="*/ 9979 w 10000"/>
                    <a:gd name="connsiteY215" fmla="*/ 5522 h 10000"/>
                    <a:gd name="connsiteX216" fmla="*/ 9962 w 10000"/>
                    <a:gd name="connsiteY216" fmla="*/ 5434 h 10000"/>
                    <a:gd name="connsiteX217" fmla="*/ 9937 w 10000"/>
                    <a:gd name="connsiteY217" fmla="*/ 5345 h 10000"/>
                    <a:gd name="connsiteX218" fmla="*/ 9903 w 10000"/>
                    <a:gd name="connsiteY218" fmla="*/ 5257 h 10000"/>
                    <a:gd name="connsiteX219" fmla="*/ 9865 w 10000"/>
                    <a:gd name="connsiteY219" fmla="*/ 5177 h 10000"/>
                    <a:gd name="connsiteX220" fmla="*/ 9815 w 10000"/>
                    <a:gd name="connsiteY220" fmla="*/ 5110 h 10000"/>
                    <a:gd name="connsiteX221" fmla="*/ 9773 w 10000"/>
                    <a:gd name="connsiteY221" fmla="*/ 5038 h 10000"/>
                    <a:gd name="connsiteX222" fmla="*/ 9714 w 10000"/>
                    <a:gd name="connsiteY222" fmla="*/ 4975 h 10000"/>
                    <a:gd name="connsiteX223" fmla="*/ 9651 w 10000"/>
                    <a:gd name="connsiteY223" fmla="*/ 4920 h 10000"/>
                    <a:gd name="connsiteX224" fmla="*/ 9588 w 10000"/>
                    <a:gd name="connsiteY224" fmla="*/ 4869 h 10000"/>
                    <a:gd name="connsiteX225" fmla="*/ 9520 w 10000"/>
                    <a:gd name="connsiteY225" fmla="*/ 4832 h 10000"/>
                    <a:gd name="connsiteX226" fmla="*/ 9453 w 10000"/>
                    <a:gd name="connsiteY226" fmla="*/ 4798 h 10000"/>
                    <a:gd name="connsiteX227" fmla="*/ 9377 w 10000"/>
                    <a:gd name="connsiteY227" fmla="*/ 4773 h 10000"/>
                    <a:gd name="connsiteX228" fmla="*/ 9301 w 10000"/>
                    <a:gd name="connsiteY228" fmla="*/ 4760 h 10000"/>
                    <a:gd name="connsiteX229" fmla="*/ 9217 w 10000"/>
                    <a:gd name="connsiteY229" fmla="*/ 4756 h 10000"/>
                    <a:gd name="connsiteX230" fmla="*/ 9217 w 10000"/>
                    <a:gd name="connsiteY230"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815 w 10000"/>
                    <a:gd name="connsiteY204" fmla="*/ 6335 h 10000"/>
                    <a:gd name="connsiteX205" fmla="*/ 9865 w 10000"/>
                    <a:gd name="connsiteY205" fmla="*/ 6259 h 10000"/>
                    <a:gd name="connsiteX206" fmla="*/ 9903 w 10000"/>
                    <a:gd name="connsiteY206" fmla="*/ 6179 h 10000"/>
                    <a:gd name="connsiteX207" fmla="*/ 9937 w 10000"/>
                    <a:gd name="connsiteY207" fmla="*/ 6095 h 10000"/>
                    <a:gd name="connsiteX208" fmla="*/ 9962 w 10000"/>
                    <a:gd name="connsiteY208" fmla="*/ 6007 h 10000"/>
                    <a:gd name="connsiteX209" fmla="*/ 9979 w 10000"/>
                    <a:gd name="connsiteY209" fmla="*/ 5914 h 10000"/>
                    <a:gd name="connsiteX210" fmla="*/ 9992 w 10000"/>
                    <a:gd name="connsiteY210" fmla="*/ 5817 h 10000"/>
                    <a:gd name="connsiteX211" fmla="*/ 10000 w 10000"/>
                    <a:gd name="connsiteY211" fmla="*/ 5720 h 10000"/>
                    <a:gd name="connsiteX212" fmla="*/ 10000 w 10000"/>
                    <a:gd name="connsiteY212" fmla="*/ 5720 h 10000"/>
                    <a:gd name="connsiteX213" fmla="*/ 9992 w 10000"/>
                    <a:gd name="connsiteY213" fmla="*/ 5623 h 10000"/>
                    <a:gd name="connsiteX214" fmla="*/ 9979 w 10000"/>
                    <a:gd name="connsiteY214" fmla="*/ 5522 h 10000"/>
                    <a:gd name="connsiteX215" fmla="*/ 9962 w 10000"/>
                    <a:gd name="connsiteY215" fmla="*/ 5434 h 10000"/>
                    <a:gd name="connsiteX216" fmla="*/ 9937 w 10000"/>
                    <a:gd name="connsiteY216" fmla="*/ 5345 h 10000"/>
                    <a:gd name="connsiteX217" fmla="*/ 9903 w 10000"/>
                    <a:gd name="connsiteY217" fmla="*/ 5257 h 10000"/>
                    <a:gd name="connsiteX218" fmla="*/ 9865 w 10000"/>
                    <a:gd name="connsiteY218" fmla="*/ 5177 h 10000"/>
                    <a:gd name="connsiteX219" fmla="*/ 9815 w 10000"/>
                    <a:gd name="connsiteY219" fmla="*/ 5110 h 10000"/>
                    <a:gd name="connsiteX220" fmla="*/ 9773 w 10000"/>
                    <a:gd name="connsiteY220" fmla="*/ 5038 h 10000"/>
                    <a:gd name="connsiteX221" fmla="*/ 9714 w 10000"/>
                    <a:gd name="connsiteY221" fmla="*/ 4975 h 10000"/>
                    <a:gd name="connsiteX222" fmla="*/ 9651 w 10000"/>
                    <a:gd name="connsiteY222" fmla="*/ 4920 h 10000"/>
                    <a:gd name="connsiteX223" fmla="*/ 9588 w 10000"/>
                    <a:gd name="connsiteY223" fmla="*/ 4869 h 10000"/>
                    <a:gd name="connsiteX224" fmla="*/ 9520 w 10000"/>
                    <a:gd name="connsiteY224" fmla="*/ 4832 h 10000"/>
                    <a:gd name="connsiteX225" fmla="*/ 9453 w 10000"/>
                    <a:gd name="connsiteY225" fmla="*/ 4798 h 10000"/>
                    <a:gd name="connsiteX226" fmla="*/ 9377 w 10000"/>
                    <a:gd name="connsiteY226" fmla="*/ 4773 h 10000"/>
                    <a:gd name="connsiteX227" fmla="*/ 9301 w 10000"/>
                    <a:gd name="connsiteY227" fmla="*/ 4760 h 10000"/>
                    <a:gd name="connsiteX228" fmla="*/ 9217 w 10000"/>
                    <a:gd name="connsiteY228" fmla="*/ 4756 h 10000"/>
                    <a:gd name="connsiteX229" fmla="*/ 9217 w 10000"/>
                    <a:gd name="connsiteY229"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815 w 10000"/>
                    <a:gd name="connsiteY204" fmla="*/ 6335 h 10000"/>
                    <a:gd name="connsiteX205" fmla="*/ 9903 w 10000"/>
                    <a:gd name="connsiteY205" fmla="*/ 6179 h 10000"/>
                    <a:gd name="connsiteX206" fmla="*/ 9937 w 10000"/>
                    <a:gd name="connsiteY206" fmla="*/ 6095 h 10000"/>
                    <a:gd name="connsiteX207" fmla="*/ 9962 w 10000"/>
                    <a:gd name="connsiteY207" fmla="*/ 6007 h 10000"/>
                    <a:gd name="connsiteX208" fmla="*/ 9979 w 10000"/>
                    <a:gd name="connsiteY208" fmla="*/ 5914 h 10000"/>
                    <a:gd name="connsiteX209" fmla="*/ 9992 w 10000"/>
                    <a:gd name="connsiteY209" fmla="*/ 5817 h 10000"/>
                    <a:gd name="connsiteX210" fmla="*/ 10000 w 10000"/>
                    <a:gd name="connsiteY210" fmla="*/ 5720 h 10000"/>
                    <a:gd name="connsiteX211" fmla="*/ 10000 w 10000"/>
                    <a:gd name="connsiteY211" fmla="*/ 5720 h 10000"/>
                    <a:gd name="connsiteX212" fmla="*/ 9992 w 10000"/>
                    <a:gd name="connsiteY212" fmla="*/ 5623 h 10000"/>
                    <a:gd name="connsiteX213" fmla="*/ 9979 w 10000"/>
                    <a:gd name="connsiteY213" fmla="*/ 5522 h 10000"/>
                    <a:gd name="connsiteX214" fmla="*/ 9962 w 10000"/>
                    <a:gd name="connsiteY214" fmla="*/ 5434 h 10000"/>
                    <a:gd name="connsiteX215" fmla="*/ 9937 w 10000"/>
                    <a:gd name="connsiteY215" fmla="*/ 5345 h 10000"/>
                    <a:gd name="connsiteX216" fmla="*/ 9903 w 10000"/>
                    <a:gd name="connsiteY216" fmla="*/ 5257 h 10000"/>
                    <a:gd name="connsiteX217" fmla="*/ 9865 w 10000"/>
                    <a:gd name="connsiteY217" fmla="*/ 5177 h 10000"/>
                    <a:gd name="connsiteX218" fmla="*/ 9815 w 10000"/>
                    <a:gd name="connsiteY218" fmla="*/ 5110 h 10000"/>
                    <a:gd name="connsiteX219" fmla="*/ 9773 w 10000"/>
                    <a:gd name="connsiteY219" fmla="*/ 5038 h 10000"/>
                    <a:gd name="connsiteX220" fmla="*/ 9714 w 10000"/>
                    <a:gd name="connsiteY220" fmla="*/ 4975 h 10000"/>
                    <a:gd name="connsiteX221" fmla="*/ 9651 w 10000"/>
                    <a:gd name="connsiteY221" fmla="*/ 4920 h 10000"/>
                    <a:gd name="connsiteX222" fmla="*/ 9588 w 10000"/>
                    <a:gd name="connsiteY222" fmla="*/ 4869 h 10000"/>
                    <a:gd name="connsiteX223" fmla="*/ 9520 w 10000"/>
                    <a:gd name="connsiteY223" fmla="*/ 4832 h 10000"/>
                    <a:gd name="connsiteX224" fmla="*/ 9453 w 10000"/>
                    <a:gd name="connsiteY224" fmla="*/ 4798 h 10000"/>
                    <a:gd name="connsiteX225" fmla="*/ 9377 w 10000"/>
                    <a:gd name="connsiteY225" fmla="*/ 4773 h 10000"/>
                    <a:gd name="connsiteX226" fmla="*/ 9301 w 10000"/>
                    <a:gd name="connsiteY226" fmla="*/ 4760 h 10000"/>
                    <a:gd name="connsiteX227" fmla="*/ 9217 w 10000"/>
                    <a:gd name="connsiteY227" fmla="*/ 4756 h 10000"/>
                    <a:gd name="connsiteX228" fmla="*/ 9217 w 10000"/>
                    <a:gd name="connsiteY228"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815 w 10000"/>
                    <a:gd name="connsiteY204" fmla="*/ 6335 h 10000"/>
                    <a:gd name="connsiteX205" fmla="*/ 9937 w 10000"/>
                    <a:gd name="connsiteY205" fmla="*/ 6095 h 10000"/>
                    <a:gd name="connsiteX206" fmla="*/ 9962 w 10000"/>
                    <a:gd name="connsiteY206" fmla="*/ 6007 h 10000"/>
                    <a:gd name="connsiteX207" fmla="*/ 9979 w 10000"/>
                    <a:gd name="connsiteY207" fmla="*/ 5914 h 10000"/>
                    <a:gd name="connsiteX208" fmla="*/ 9992 w 10000"/>
                    <a:gd name="connsiteY208" fmla="*/ 5817 h 10000"/>
                    <a:gd name="connsiteX209" fmla="*/ 10000 w 10000"/>
                    <a:gd name="connsiteY209" fmla="*/ 5720 h 10000"/>
                    <a:gd name="connsiteX210" fmla="*/ 10000 w 10000"/>
                    <a:gd name="connsiteY210" fmla="*/ 5720 h 10000"/>
                    <a:gd name="connsiteX211" fmla="*/ 9992 w 10000"/>
                    <a:gd name="connsiteY211" fmla="*/ 5623 h 10000"/>
                    <a:gd name="connsiteX212" fmla="*/ 9979 w 10000"/>
                    <a:gd name="connsiteY212" fmla="*/ 5522 h 10000"/>
                    <a:gd name="connsiteX213" fmla="*/ 9962 w 10000"/>
                    <a:gd name="connsiteY213" fmla="*/ 5434 h 10000"/>
                    <a:gd name="connsiteX214" fmla="*/ 9937 w 10000"/>
                    <a:gd name="connsiteY214" fmla="*/ 5345 h 10000"/>
                    <a:gd name="connsiteX215" fmla="*/ 9903 w 10000"/>
                    <a:gd name="connsiteY215" fmla="*/ 5257 h 10000"/>
                    <a:gd name="connsiteX216" fmla="*/ 9865 w 10000"/>
                    <a:gd name="connsiteY216" fmla="*/ 5177 h 10000"/>
                    <a:gd name="connsiteX217" fmla="*/ 9815 w 10000"/>
                    <a:gd name="connsiteY217" fmla="*/ 5110 h 10000"/>
                    <a:gd name="connsiteX218" fmla="*/ 9773 w 10000"/>
                    <a:gd name="connsiteY218" fmla="*/ 5038 h 10000"/>
                    <a:gd name="connsiteX219" fmla="*/ 9714 w 10000"/>
                    <a:gd name="connsiteY219" fmla="*/ 4975 h 10000"/>
                    <a:gd name="connsiteX220" fmla="*/ 9651 w 10000"/>
                    <a:gd name="connsiteY220" fmla="*/ 4920 h 10000"/>
                    <a:gd name="connsiteX221" fmla="*/ 9588 w 10000"/>
                    <a:gd name="connsiteY221" fmla="*/ 4869 h 10000"/>
                    <a:gd name="connsiteX222" fmla="*/ 9520 w 10000"/>
                    <a:gd name="connsiteY222" fmla="*/ 4832 h 10000"/>
                    <a:gd name="connsiteX223" fmla="*/ 9453 w 10000"/>
                    <a:gd name="connsiteY223" fmla="*/ 4798 h 10000"/>
                    <a:gd name="connsiteX224" fmla="*/ 9377 w 10000"/>
                    <a:gd name="connsiteY224" fmla="*/ 4773 h 10000"/>
                    <a:gd name="connsiteX225" fmla="*/ 9301 w 10000"/>
                    <a:gd name="connsiteY225" fmla="*/ 4760 h 10000"/>
                    <a:gd name="connsiteX226" fmla="*/ 9217 w 10000"/>
                    <a:gd name="connsiteY226" fmla="*/ 4756 h 10000"/>
                    <a:gd name="connsiteX227" fmla="*/ 9217 w 10000"/>
                    <a:gd name="connsiteY227"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37 w 10000"/>
                    <a:gd name="connsiteY204" fmla="*/ 6095 h 10000"/>
                    <a:gd name="connsiteX205" fmla="*/ 9962 w 10000"/>
                    <a:gd name="connsiteY205" fmla="*/ 6007 h 10000"/>
                    <a:gd name="connsiteX206" fmla="*/ 9979 w 10000"/>
                    <a:gd name="connsiteY206" fmla="*/ 5914 h 10000"/>
                    <a:gd name="connsiteX207" fmla="*/ 9992 w 10000"/>
                    <a:gd name="connsiteY207" fmla="*/ 5817 h 10000"/>
                    <a:gd name="connsiteX208" fmla="*/ 10000 w 10000"/>
                    <a:gd name="connsiteY208" fmla="*/ 5720 h 10000"/>
                    <a:gd name="connsiteX209" fmla="*/ 10000 w 10000"/>
                    <a:gd name="connsiteY209" fmla="*/ 5720 h 10000"/>
                    <a:gd name="connsiteX210" fmla="*/ 9992 w 10000"/>
                    <a:gd name="connsiteY210" fmla="*/ 5623 h 10000"/>
                    <a:gd name="connsiteX211" fmla="*/ 9979 w 10000"/>
                    <a:gd name="connsiteY211" fmla="*/ 5522 h 10000"/>
                    <a:gd name="connsiteX212" fmla="*/ 9962 w 10000"/>
                    <a:gd name="connsiteY212" fmla="*/ 5434 h 10000"/>
                    <a:gd name="connsiteX213" fmla="*/ 9937 w 10000"/>
                    <a:gd name="connsiteY213" fmla="*/ 5345 h 10000"/>
                    <a:gd name="connsiteX214" fmla="*/ 9903 w 10000"/>
                    <a:gd name="connsiteY214" fmla="*/ 5257 h 10000"/>
                    <a:gd name="connsiteX215" fmla="*/ 9865 w 10000"/>
                    <a:gd name="connsiteY215" fmla="*/ 5177 h 10000"/>
                    <a:gd name="connsiteX216" fmla="*/ 9815 w 10000"/>
                    <a:gd name="connsiteY216" fmla="*/ 5110 h 10000"/>
                    <a:gd name="connsiteX217" fmla="*/ 9773 w 10000"/>
                    <a:gd name="connsiteY217" fmla="*/ 5038 h 10000"/>
                    <a:gd name="connsiteX218" fmla="*/ 9714 w 10000"/>
                    <a:gd name="connsiteY218" fmla="*/ 4975 h 10000"/>
                    <a:gd name="connsiteX219" fmla="*/ 9651 w 10000"/>
                    <a:gd name="connsiteY219" fmla="*/ 4920 h 10000"/>
                    <a:gd name="connsiteX220" fmla="*/ 9588 w 10000"/>
                    <a:gd name="connsiteY220" fmla="*/ 4869 h 10000"/>
                    <a:gd name="connsiteX221" fmla="*/ 9520 w 10000"/>
                    <a:gd name="connsiteY221" fmla="*/ 4832 h 10000"/>
                    <a:gd name="connsiteX222" fmla="*/ 9453 w 10000"/>
                    <a:gd name="connsiteY222" fmla="*/ 4798 h 10000"/>
                    <a:gd name="connsiteX223" fmla="*/ 9377 w 10000"/>
                    <a:gd name="connsiteY223" fmla="*/ 4773 h 10000"/>
                    <a:gd name="connsiteX224" fmla="*/ 9301 w 10000"/>
                    <a:gd name="connsiteY224" fmla="*/ 4760 h 10000"/>
                    <a:gd name="connsiteX225" fmla="*/ 9217 w 10000"/>
                    <a:gd name="connsiteY225" fmla="*/ 4756 h 10000"/>
                    <a:gd name="connsiteX226" fmla="*/ 9217 w 10000"/>
                    <a:gd name="connsiteY226"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62 w 10000"/>
                    <a:gd name="connsiteY204" fmla="*/ 6007 h 10000"/>
                    <a:gd name="connsiteX205" fmla="*/ 9979 w 10000"/>
                    <a:gd name="connsiteY205" fmla="*/ 5914 h 10000"/>
                    <a:gd name="connsiteX206" fmla="*/ 9992 w 10000"/>
                    <a:gd name="connsiteY206" fmla="*/ 5817 h 10000"/>
                    <a:gd name="connsiteX207" fmla="*/ 10000 w 10000"/>
                    <a:gd name="connsiteY207" fmla="*/ 5720 h 10000"/>
                    <a:gd name="connsiteX208" fmla="*/ 10000 w 10000"/>
                    <a:gd name="connsiteY208" fmla="*/ 5720 h 10000"/>
                    <a:gd name="connsiteX209" fmla="*/ 9992 w 10000"/>
                    <a:gd name="connsiteY209" fmla="*/ 5623 h 10000"/>
                    <a:gd name="connsiteX210" fmla="*/ 9979 w 10000"/>
                    <a:gd name="connsiteY210" fmla="*/ 5522 h 10000"/>
                    <a:gd name="connsiteX211" fmla="*/ 9962 w 10000"/>
                    <a:gd name="connsiteY211" fmla="*/ 5434 h 10000"/>
                    <a:gd name="connsiteX212" fmla="*/ 9937 w 10000"/>
                    <a:gd name="connsiteY212" fmla="*/ 5345 h 10000"/>
                    <a:gd name="connsiteX213" fmla="*/ 9903 w 10000"/>
                    <a:gd name="connsiteY213" fmla="*/ 5257 h 10000"/>
                    <a:gd name="connsiteX214" fmla="*/ 9865 w 10000"/>
                    <a:gd name="connsiteY214" fmla="*/ 5177 h 10000"/>
                    <a:gd name="connsiteX215" fmla="*/ 9815 w 10000"/>
                    <a:gd name="connsiteY215" fmla="*/ 5110 h 10000"/>
                    <a:gd name="connsiteX216" fmla="*/ 9773 w 10000"/>
                    <a:gd name="connsiteY216" fmla="*/ 5038 h 10000"/>
                    <a:gd name="connsiteX217" fmla="*/ 9714 w 10000"/>
                    <a:gd name="connsiteY217" fmla="*/ 4975 h 10000"/>
                    <a:gd name="connsiteX218" fmla="*/ 9651 w 10000"/>
                    <a:gd name="connsiteY218" fmla="*/ 4920 h 10000"/>
                    <a:gd name="connsiteX219" fmla="*/ 9588 w 10000"/>
                    <a:gd name="connsiteY219" fmla="*/ 4869 h 10000"/>
                    <a:gd name="connsiteX220" fmla="*/ 9520 w 10000"/>
                    <a:gd name="connsiteY220" fmla="*/ 4832 h 10000"/>
                    <a:gd name="connsiteX221" fmla="*/ 9453 w 10000"/>
                    <a:gd name="connsiteY221" fmla="*/ 4798 h 10000"/>
                    <a:gd name="connsiteX222" fmla="*/ 9377 w 10000"/>
                    <a:gd name="connsiteY222" fmla="*/ 4773 h 10000"/>
                    <a:gd name="connsiteX223" fmla="*/ 9301 w 10000"/>
                    <a:gd name="connsiteY223" fmla="*/ 4760 h 10000"/>
                    <a:gd name="connsiteX224" fmla="*/ 9217 w 10000"/>
                    <a:gd name="connsiteY224" fmla="*/ 4756 h 10000"/>
                    <a:gd name="connsiteX225" fmla="*/ 9217 w 10000"/>
                    <a:gd name="connsiteY225"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79 w 10000"/>
                    <a:gd name="connsiteY204" fmla="*/ 5914 h 10000"/>
                    <a:gd name="connsiteX205" fmla="*/ 9992 w 10000"/>
                    <a:gd name="connsiteY205" fmla="*/ 5817 h 10000"/>
                    <a:gd name="connsiteX206" fmla="*/ 10000 w 10000"/>
                    <a:gd name="connsiteY206" fmla="*/ 5720 h 10000"/>
                    <a:gd name="connsiteX207" fmla="*/ 10000 w 10000"/>
                    <a:gd name="connsiteY207" fmla="*/ 5720 h 10000"/>
                    <a:gd name="connsiteX208" fmla="*/ 9992 w 10000"/>
                    <a:gd name="connsiteY208" fmla="*/ 5623 h 10000"/>
                    <a:gd name="connsiteX209" fmla="*/ 9979 w 10000"/>
                    <a:gd name="connsiteY209" fmla="*/ 5522 h 10000"/>
                    <a:gd name="connsiteX210" fmla="*/ 9962 w 10000"/>
                    <a:gd name="connsiteY210" fmla="*/ 5434 h 10000"/>
                    <a:gd name="connsiteX211" fmla="*/ 9937 w 10000"/>
                    <a:gd name="connsiteY211" fmla="*/ 5345 h 10000"/>
                    <a:gd name="connsiteX212" fmla="*/ 9903 w 10000"/>
                    <a:gd name="connsiteY212" fmla="*/ 5257 h 10000"/>
                    <a:gd name="connsiteX213" fmla="*/ 9865 w 10000"/>
                    <a:gd name="connsiteY213" fmla="*/ 5177 h 10000"/>
                    <a:gd name="connsiteX214" fmla="*/ 9815 w 10000"/>
                    <a:gd name="connsiteY214" fmla="*/ 5110 h 10000"/>
                    <a:gd name="connsiteX215" fmla="*/ 9773 w 10000"/>
                    <a:gd name="connsiteY215" fmla="*/ 5038 h 10000"/>
                    <a:gd name="connsiteX216" fmla="*/ 9714 w 10000"/>
                    <a:gd name="connsiteY216" fmla="*/ 4975 h 10000"/>
                    <a:gd name="connsiteX217" fmla="*/ 9651 w 10000"/>
                    <a:gd name="connsiteY217" fmla="*/ 4920 h 10000"/>
                    <a:gd name="connsiteX218" fmla="*/ 9588 w 10000"/>
                    <a:gd name="connsiteY218" fmla="*/ 4869 h 10000"/>
                    <a:gd name="connsiteX219" fmla="*/ 9520 w 10000"/>
                    <a:gd name="connsiteY219" fmla="*/ 4832 h 10000"/>
                    <a:gd name="connsiteX220" fmla="*/ 9453 w 10000"/>
                    <a:gd name="connsiteY220" fmla="*/ 4798 h 10000"/>
                    <a:gd name="connsiteX221" fmla="*/ 9377 w 10000"/>
                    <a:gd name="connsiteY221" fmla="*/ 4773 h 10000"/>
                    <a:gd name="connsiteX222" fmla="*/ 9301 w 10000"/>
                    <a:gd name="connsiteY222" fmla="*/ 4760 h 10000"/>
                    <a:gd name="connsiteX223" fmla="*/ 9217 w 10000"/>
                    <a:gd name="connsiteY223" fmla="*/ 4756 h 10000"/>
                    <a:gd name="connsiteX224" fmla="*/ 9217 w 10000"/>
                    <a:gd name="connsiteY224"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92 w 10000"/>
                    <a:gd name="connsiteY204" fmla="*/ 5817 h 10000"/>
                    <a:gd name="connsiteX205" fmla="*/ 10000 w 10000"/>
                    <a:gd name="connsiteY205" fmla="*/ 5720 h 10000"/>
                    <a:gd name="connsiteX206" fmla="*/ 10000 w 10000"/>
                    <a:gd name="connsiteY206" fmla="*/ 5720 h 10000"/>
                    <a:gd name="connsiteX207" fmla="*/ 9992 w 10000"/>
                    <a:gd name="connsiteY207" fmla="*/ 5623 h 10000"/>
                    <a:gd name="connsiteX208" fmla="*/ 9979 w 10000"/>
                    <a:gd name="connsiteY208" fmla="*/ 5522 h 10000"/>
                    <a:gd name="connsiteX209" fmla="*/ 9962 w 10000"/>
                    <a:gd name="connsiteY209" fmla="*/ 5434 h 10000"/>
                    <a:gd name="connsiteX210" fmla="*/ 9937 w 10000"/>
                    <a:gd name="connsiteY210" fmla="*/ 5345 h 10000"/>
                    <a:gd name="connsiteX211" fmla="*/ 9903 w 10000"/>
                    <a:gd name="connsiteY211" fmla="*/ 5257 h 10000"/>
                    <a:gd name="connsiteX212" fmla="*/ 9865 w 10000"/>
                    <a:gd name="connsiteY212" fmla="*/ 5177 h 10000"/>
                    <a:gd name="connsiteX213" fmla="*/ 9815 w 10000"/>
                    <a:gd name="connsiteY213" fmla="*/ 5110 h 10000"/>
                    <a:gd name="connsiteX214" fmla="*/ 9773 w 10000"/>
                    <a:gd name="connsiteY214" fmla="*/ 5038 h 10000"/>
                    <a:gd name="connsiteX215" fmla="*/ 9714 w 10000"/>
                    <a:gd name="connsiteY215" fmla="*/ 4975 h 10000"/>
                    <a:gd name="connsiteX216" fmla="*/ 9651 w 10000"/>
                    <a:gd name="connsiteY216" fmla="*/ 4920 h 10000"/>
                    <a:gd name="connsiteX217" fmla="*/ 9588 w 10000"/>
                    <a:gd name="connsiteY217" fmla="*/ 4869 h 10000"/>
                    <a:gd name="connsiteX218" fmla="*/ 9520 w 10000"/>
                    <a:gd name="connsiteY218" fmla="*/ 4832 h 10000"/>
                    <a:gd name="connsiteX219" fmla="*/ 9453 w 10000"/>
                    <a:gd name="connsiteY219" fmla="*/ 4798 h 10000"/>
                    <a:gd name="connsiteX220" fmla="*/ 9377 w 10000"/>
                    <a:gd name="connsiteY220" fmla="*/ 4773 h 10000"/>
                    <a:gd name="connsiteX221" fmla="*/ 9301 w 10000"/>
                    <a:gd name="connsiteY221" fmla="*/ 4760 h 10000"/>
                    <a:gd name="connsiteX222" fmla="*/ 9217 w 10000"/>
                    <a:gd name="connsiteY222" fmla="*/ 4756 h 10000"/>
                    <a:gd name="connsiteX223" fmla="*/ 9217 w 10000"/>
                    <a:gd name="connsiteY223"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92 w 10000"/>
                    <a:gd name="connsiteY204" fmla="*/ 5817 h 10000"/>
                    <a:gd name="connsiteX205" fmla="*/ 10000 w 10000"/>
                    <a:gd name="connsiteY205" fmla="*/ 5720 h 10000"/>
                    <a:gd name="connsiteX206" fmla="*/ 9992 w 10000"/>
                    <a:gd name="connsiteY206" fmla="*/ 5623 h 10000"/>
                    <a:gd name="connsiteX207" fmla="*/ 9979 w 10000"/>
                    <a:gd name="connsiteY207" fmla="*/ 5522 h 10000"/>
                    <a:gd name="connsiteX208" fmla="*/ 9962 w 10000"/>
                    <a:gd name="connsiteY208" fmla="*/ 5434 h 10000"/>
                    <a:gd name="connsiteX209" fmla="*/ 9937 w 10000"/>
                    <a:gd name="connsiteY209" fmla="*/ 5345 h 10000"/>
                    <a:gd name="connsiteX210" fmla="*/ 9903 w 10000"/>
                    <a:gd name="connsiteY210" fmla="*/ 5257 h 10000"/>
                    <a:gd name="connsiteX211" fmla="*/ 9865 w 10000"/>
                    <a:gd name="connsiteY211" fmla="*/ 5177 h 10000"/>
                    <a:gd name="connsiteX212" fmla="*/ 9815 w 10000"/>
                    <a:gd name="connsiteY212" fmla="*/ 5110 h 10000"/>
                    <a:gd name="connsiteX213" fmla="*/ 9773 w 10000"/>
                    <a:gd name="connsiteY213" fmla="*/ 5038 h 10000"/>
                    <a:gd name="connsiteX214" fmla="*/ 9714 w 10000"/>
                    <a:gd name="connsiteY214" fmla="*/ 4975 h 10000"/>
                    <a:gd name="connsiteX215" fmla="*/ 9651 w 10000"/>
                    <a:gd name="connsiteY215" fmla="*/ 4920 h 10000"/>
                    <a:gd name="connsiteX216" fmla="*/ 9588 w 10000"/>
                    <a:gd name="connsiteY216" fmla="*/ 4869 h 10000"/>
                    <a:gd name="connsiteX217" fmla="*/ 9520 w 10000"/>
                    <a:gd name="connsiteY217" fmla="*/ 4832 h 10000"/>
                    <a:gd name="connsiteX218" fmla="*/ 9453 w 10000"/>
                    <a:gd name="connsiteY218" fmla="*/ 4798 h 10000"/>
                    <a:gd name="connsiteX219" fmla="*/ 9377 w 10000"/>
                    <a:gd name="connsiteY219" fmla="*/ 4773 h 10000"/>
                    <a:gd name="connsiteX220" fmla="*/ 9301 w 10000"/>
                    <a:gd name="connsiteY220" fmla="*/ 4760 h 10000"/>
                    <a:gd name="connsiteX221" fmla="*/ 9217 w 10000"/>
                    <a:gd name="connsiteY221" fmla="*/ 4756 h 10000"/>
                    <a:gd name="connsiteX222" fmla="*/ 9217 w 10000"/>
                    <a:gd name="connsiteY222"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92 w 10000"/>
                    <a:gd name="connsiteY204" fmla="*/ 5817 h 10000"/>
                    <a:gd name="connsiteX205" fmla="*/ 10000 w 10000"/>
                    <a:gd name="connsiteY205" fmla="*/ 5720 h 10000"/>
                    <a:gd name="connsiteX206" fmla="*/ 9979 w 10000"/>
                    <a:gd name="connsiteY206" fmla="*/ 5522 h 10000"/>
                    <a:gd name="connsiteX207" fmla="*/ 9962 w 10000"/>
                    <a:gd name="connsiteY207" fmla="*/ 5434 h 10000"/>
                    <a:gd name="connsiteX208" fmla="*/ 9937 w 10000"/>
                    <a:gd name="connsiteY208" fmla="*/ 5345 h 10000"/>
                    <a:gd name="connsiteX209" fmla="*/ 9903 w 10000"/>
                    <a:gd name="connsiteY209" fmla="*/ 5257 h 10000"/>
                    <a:gd name="connsiteX210" fmla="*/ 9865 w 10000"/>
                    <a:gd name="connsiteY210" fmla="*/ 5177 h 10000"/>
                    <a:gd name="connsiteX211" fmla="*/ 9815 w 10000"/>
                    <a:gd name="connsiteY211" fmla="*/ 5110 h 10000"/>
                    <a:gd name="connsiteX212" fmla="*/ 9773 w 10000"/>
                    <a:gd name="connsiteY212" fmla="*/ 5038 h 10000"/>
                    <a:gd name="connsiteX213" fmla="*/ 9714 w 10000"/>
                    <a:gd name="connsiteY213" fmla="*/ 4975 h 10000"/>
                    <a:gd name="connsiteX214" fmla="*/ 9651 w 10000"/>
                    <a:gd name="connsiteY214" fmla="*/ 4920 h 10000"/>
                    <a:gd name="connsiteX215" fmla="*/ 9588 w 10000"/>
                    <a:gd name="connsiteY215" fmla="*/ 4869 h 10000"/>
                    <a:gd name="connsiteX216" fmla="*/ 9520 w 10000"/>
                    <a:gd name="connsiteY216" fmla="*/ 4832 h 10000"/>
                    <a:gd name="connsiteX217" fmla="*/ 9453 w 10000"/>
                    <a:gd name="connsiteY217" fmla="*/ 4798 h 10000"/>
                    <a:gd name="connsiteX218" fmla="*/ 9377 w 10000"/>
                    <a:gd name="connsiteY218" fmla="*/ 4773 h 10000"/>
                    <a:gd name="connsiteX219" fmla="*/ 9301 w 10000"/>
                    <a:gd name="connsiteY219" fmla="*/ 4760 h 10000"/>
                    <a:gd name="connsiteX220" fmla="*/ 9217 w 10000"/>
                    <a:gd name="connsiteY220" fmla="*/ 4756 h 10000"/>
                    <a:gd name="connsiteX221" fmla="*/ 9217 w 10000"/>
                    <a:gd name="connsiteY221"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92 w 10000"/>
                    <a:gd name="connsiteY204" fmla="*/ 5817 h 10000"/>
                    <a:gd name="connsiteX205" fmla="*/ 10000 w 10000"/>
                    <a:gd name="connsiteY205" fmla="*/ 5720 h 10000"/>
                    <a:gd name="connsiteX206" fmla="*/ 9962 w 10000"/>
                    <a:gd name="connsiteY206" fmla="*/ 5434 h 10000"/>
                    <a:gd name="connsiteX207" fmla="*/ 9937 w 10000"/>
                    <a:gd name="connsiteY207" fmla="*/ 5345 h 10000"/>
                    <a:gd name="connsiteX208" fmla="*/ 9903 w 10000"/>
                    <a:gd name="connsiteY208" fmla="*/ 5257 h 10000"/>
                    <a:gd name="connsiteX209" fmla="*/ 9865 w 10000"/>
                    <a:gd name="connsiteY209" fmla="*/ 5177 h 10000"/>
                    <a:gd name="connsiteX210" fmla="*/ 9815 w 10000"/>
                    <a:gd name="connsiteY210" fmla="*/ 5110 h 10000"/>
                    <a:gd name="connsiteX211" fmla="*/ 9773 w 10000"/>
                    <a:gd name="connsiteY211" fmla="*/ 5038 h 10000"/>
                    <a:gd name="connsiteX212" fmla="*/ 9714 w 10000"/>
                    <a:gd name="connsiteY212" fmla="*/ 4975 h 10000"/>
                    <a:gd name="connsiteX213" fmla="*/ 9651 w 10000"/>
                    <a:gd name="connsiteY213" fmla="*/ 4920 h 10000"/>
                    <a:gd name="connsiteX214" fmla="*/ 9588 w 10000"/>
                    <a:gd name="connsiteY214" fmla="*/ 4869 h 10000"/>
                    <a:gd name="connsiteX215" fmla="*/ 9520 w 10000"/>
                    <a:gd name="connsiteY215" fmla="*/ 4832 h 10000"/>
                    <a:gd name="connsiteX216" fmla="*/ 9453 w 10000"/>
                    <a:gd name="connsiteY216" fmla="*/ 4798 h 10000"/>
                    <a:gd name="connsiteX217" fmla="*/ 9377 w 10000"/>
                    <a:gd name="connsiteY217" fmla="*/ 4773 h 10000"/>
                    <a:gd name="connsiteX218" fmla="*/ 9301 w 10000"/>
                    <a:gd name="connsiteY218" fmla="*/ 4760 h 10000"/>
                    <a:gd name="connsiteX219" fmla="*/ 9217 w 10000"/>
                    <a:gd name="connsiteY219" fmla="*/ 4756 h 10000"/>
                    <a:gd name="connsiteX220" fmla="*/ 9217 w 10000"/>
                    <a:gd name="connsiteY220" fmla="*/ 4756 h 10000"/>
                    <a:gd name="connsiteX0" fmla="*/ 9217 w 10000"/>
                    <a:gd name="connsiteY0" fmla="*/ 4756 h 10000"/>
                    <a:gd name="connsiteX1" fmla="*/ 9217 w 10000"/>
                    <a:gd name="connsiteY1" fmla="*/ 4756 h 10000"/>
                    <a:gd name="connsiteX2" fmla="*/ 9150 w 10000"/>
                    <a:gd name="connsiteY2" fmla="*/ 4756 h 10000"/>
                    <a:gd name="connsiteX3" fmla="*/ 9087 w 10000"/>
                    <a:gd name="connsiteY3" fmla="*/ 4768 h 10000"/>
                    <a:gd name="connsiteX4" fmla="*/ 9028 w 10000"/>
                    <a:gd name="connsiteY4" fmla="*/ 4785 h 10000"/>
                    <a:gd name="connsiteX5" fmla="*/ 8973 w 10000"/>
                    <a:gd name="connsiteY5" fmla="*/ 4806 h 10000"/>
                    <a:gd name="connsiteX6" fmla="*/ 8927 w 10000"/>
                    <a:gd name="connsiteY6" fmla="*/ 4832 h 10000"/>
                    <a:gd name="connsiteX7" fmla="*/ 8880 w 10000"/>
                    <a:gd name="connsiteY7" fmla="*/ 4861 h 10000"/>
                    <a:gd name="connsiteX8" fmla="*/ 8843 w 10000"/>
                    <a:gd name="connsiteY8" fmla="*/ 4895 h 10000"/>
                    <a:gd name="connsiteX9" fmla="*/ 8805 w 10000"/>
                    <a:gd name="connsiteY9" fmla="*/ 4924 h 10000"/>
                    <a:gd name="connsiteX10" fmla="*/ 8746 w 10000"/>
                    <a:gd name="connsiteY10" fmla="*/ 4987 h 10000"/>
                    <a:gd name="connsiteX11" fmla="*/ 8708 w 10000"/>
                    <a:gd name="connsiteY11" fmla="*/ 5038 h 10000"/>
                    <a:gd name="connsiteX12" fmla="*/ 8678 w 10000"/>
                    <a:gd name="connsiteY12" fmla="*/ 5097 h 10000"/>
                    <a:gd name="connsiteX13" fmla="*/ 8678 w 10000"/>
                    <a:gd name="connsiteY13" fmla="*/ 5097 h 10000"/>
                    <a:gd name="connsiteX14" fmla="*/ 8653 w 10000"/>
                    <a:gd name="connsiteY14" fmla="*/ 5131 h 10000"/>
                    <a:gd name="connsiteX15" fmla="*/ 8628 w 10000"/>
                    <a:gd name="connsiteY15" fmla="*/ 5168 h 10000"/>
                    <a:gd name="connsiteX16" fmla="*/ 8603 w 10000"/>
                    <a:gd name="connsiteY16" fmla="*/ 5202 h 10000"/>
                    <a:gd name="connsiteX17" fmla="*/ 8569 w 10000"/>
                    <a:gd name="connsiteY17" fmla="*/ 5227 h 10000"/>
                    <a:gd name="connsiteX18" fmla="*/ 8544 w 10000"/>
                    <a:gd name="connsiteY18" fmla="*/ 5244 h 10000"/>
                    <a:gd name="connsiteX19" fmla="*/ 8514 w 10000"/>
                    <a:gd name="connsiteY19" fmla="*/ 5257 h 10000"/>
                    <a:gd name="connsiteX20" fmla="*/ 8489 w 10000"/>
                    <a:gd name="connsiteY20" fmla="*/ 5265 h 10000"/>
                    <a:gd name="connsiteX21" fmla="*/ 8455 w 10000"/>
                    <a:gd name="connsiteY21" fmla="*/ 5265 h 10000"/>
                    <a:gd name="connsiteX22" fmla="*/ 8430 w 10000"/>
                    <a:gd name="connsiteY22" fmla="*/ 5257 h 10000"/>
                    <a:gd name="connsiteX23" fmla="*/ 8413 w 10000"/>
                    <a:gd name="connsiteY23" fmla="*/ 5244 h 10000"/>
                    <a:gd name="connsiteX24" fmla="*/ 8388 w 10000"/>
                    <a:gd name="connsiteY24" fmla="*/ 5227 h 10000"/>
                    <a:gd name="connsiteX25" fmla="*/ 8367 w 10000"/>
                    <a:gd name="connsiteY25" fmla="*/ 5202 h 10000"/>
                    <a:gd name="connsiteX26" fmla="*/ 8354 w 10000"/>
                    <a:gd name="connsiteY26" fmla="*/ 5168 h 10000"/>
                    <a:gd name="connsiteX27" fmla="*/ 8342 w 10000"/>
                    <a:gd name="connsiteY27" fmla="*/ 5131 h 10000"/>
                    <a:gd name="connsiteX28" fmla="*/ 8338 w 10000"/>
                    <a:gd name="connsiteY28" fmla="*/ 5088 h 10000"/>
                    <a:gd name="connsiteX29" fmla="*/ 8329 w 10000"/>
                    <a:gd name="connsiteY29" fmla="*/ 5046 h 10000"/>
                    <a:gd name="connsiteX30" fmla="*/ 8329 w 10000"/>
                    <a:gd name="connsiteY30" fmla="*/ 1664 h 10000"/>
                    <a:gd name="connsiteX31" fmla="*/ 4735 w 10000"/>
                    <a:gd name="connsiteY31" fmla="*/ 1664 h 10000"/>
                    <a:gd name="connsiteX32" fmla="*/ 4735 w 10000"/>
                    <a:gd name="connsiteY32" fmla="*/ 1664 h 10000"/>
                    <a:gd name="connsiteX33" fmla="*/ 4684 w 10000"/>
                    <a:gd name="connsiteY33" fmla="*/ 1664 h 10000"/>
                    <a:gd name="connsiteX34" fmla="*/ 4638 w 10000"/>
                    <a:gd name="connsiteY34" fmla="*/ 1655 h 10000"/>
                    <a:gd name="connsiteX35" fmla="*/ 4600 w 10000"/>
                    <a:gd name="connsiteY35" fmla="*/ 1643 h 10000"/>
                    <a:gd name="connsiteX36" fmla="*/ 4571 w 10000"/>
                    <a:gd name="connsiteY36" fmla="*/ 1626 h 10000"/>
                    <a:gd name="connsiteX37" fmla="*/ 4545 w 10000"/>
                    <a:gd name="connsiteY37" fmla="*/ 1605 h 10000"/>
                    <a:gd name="connsiteX38" fmla="*/ 4524 w 10000"/>
                    <a:gd name="connsiteY38" fmla="*/ 1588 h 10000"/>
                    <a:gd name="connsiteX39" fmla="*/ 4512 w 10000"/>
                    <a:gd name="connsiteY39" fmla="*/ 1563 h 10000"/>
                    <a:gd name="connsiteX40" fmla="*/ 4508 w 10000"/>
                    <a:gd name="connsiteY40" fmla="*/ 1537 h 10000"/>
                    <a:gd name="connsiteX41" fmla="*/ 4508 w 10000"/>
                    <a:gd name="connsiteY41" fmla="*/ 1512 h 10000"/>
                    <a:gd name="connsiteX42" fmla="*/ 4512 w 10000"/>
                    <a:gd name="connsiteY42" fmla="*/ 1479 h 10000"/>
                    <a:gd name="connsiteX43" fmla="*/ 4524 w 10000"/>
                    <a:gd name="connsiteY43" fmla="*/ 1453 h 10000"/>
                    <a:gd name="connsiteX44" fmla="*/ 4545 w 10000"/>
                    <a:gd name="connsiteY44" fmla="*/ 1424 h 10000"/>
                    <a:gd name="connsiteX45" fmla="*/ 4571 w 10000"/>
                    <a:gd name="connsiteY45" fmla="*/ 1398 h 10000"/>
                    <a:gd name="connsiteX46" fmla="*/ 4600 w 10000"/>
                    <a:gd name="connsiteY46" fmla="*/ 1373 h 10000"/>
                    <a:gd name="connsiteX47" fmla="*/ 4638 w 10000"/>
                    <a:gd name="connsiteY47" fmla="*/ 1344 h 10000"/>
                    <a:gd name="connsiteX48" fmla="*/ 4684 w 10000"/>
                    <a:gd name="connsiteY48" fmla="*/ 1323 h 10000"/>
                    <a:gd name="connsiteX49" fmla="*/ 4684 w 10000"/>
                    <a:gd name="connsiteY49" fmla="*/ 1323 h 10000"/>
                    <a:gd name="connsiteX50" fmla="*/ 4735 w 10000"/>
                    <a:gd name="connsiteY50" fmla="*/ 1293 h 10000"/>
                    <a:gd name="connsiteX51" fmla="*/ 4790 w 10000"/>
                    <a:gd name="connsiteY51" fmla="*/ 1247 h 10000"/>
                    <a:gd name="connsiteX52" fmla="*/ 4853 w 10000"/>
                    <a:gd name="connsiteY52" fmla="*/ 1192 h 10000"/>
                    <a:gd name="connsiteX53" fmla="*/ 4882 w 10000"/>
                    <a:gd name="connsiteY53" fmla="*/ 1158 h 10000"/>
                    <a:gd name="connsiteX54" fmla="*/ 4916 w 10000"/>
                    <a:gd name="connsiteY54" fmla="*/ 1116 h 10000"/>
                    <a:gd name="connsiteX55" fmla="*/ 4941 w 10000"/>
                    <a:gd name="connsiteY55" fmla="*/ 1070 h 10000"/>
                    <a:gd name="connsiteX56" fmla="*/ 4966 w 10000"/>
                    <a:gd name="connsiteY56" fmla="*/ 1019 h 10000"/>
                    <a:gd name="connsiteX57" fmla="*/ 4992 w 10000"/>
                    <a:gd name="connsiteY57" fmla="*/ 969 h 10000"/>
                    <a:gd name="connsiteX58" fmla="*/ 5004 w 10000"/>
                    <a:gd name="connsiteY58" fmla="*/ 906 h 10000"/>
                    <a:gd name="connsiteX59" fmla="*/ 5017 w 10000"/>
                    <a:gd name="connsiteY59" fmla="*/ 842 h 10000"/>
                    <a:gd name="connsiteX60" fmla="*/ 5021 w 10000"/>
                    <a:gd name="connsiteY60" fmla="*/ 775 h 10000"/>
                    <a:gd name="connsiteX61" fmla="*/ 5021 w 10000"/>
                    <a:gd name="connsiteY61" fmla="*/ 775 h 10000"/>
                    <a:gd name="connsiteX62" fmla="*/ 5017 w 10000"/>
                    <a:gd name="connsiteY62" fmla="*/ 699 h 10000"/>
                    <a:gd name="connsiteX63" fmla="*/ 4996 w 10000"/>
                    <a:gd name="connsiteY63" fmla="*/ 619 h 10000"/>
                    <a:gd name="connsiteX64" fmla="*/ 4979 w 10000"/>
                    <a:gd name="connsiteY64" fmla="*/ 548 h 10000"/>
                    <a:gd name="connsiteX65" fmla="*/ 4941 w 10000"/>
                    <a:gd name="connsiteY65" fmla="*/ 472 h 10000"/>
                    <a:gd name="connsiteX66" fmla="*/ 4903 w 10000"/>
                    <a:gd name="connsiteY66" fmla="*/ 409 h 10000"/>
                    <a:gd name="connsiteX67" fmla="*/ 4853 w 10000"/>
                    <a:gd name="connsiteY67" fmla="*/ 341 h 10000"/>
                    <a:gd name="connsiteX68" fmla="*/ 4802 w 10000"/>
                    <a:gd name="connsiteY68" fmla="*/ 282 h 10000"/>
                    <a:gd name="connsiteX69" fmla="*/ 4739 w 10000"/>
                    <a:gd name="connsiteY69" fmla="*/ 227 h 10000"/>
                    <a:gd name="connsiteX70" fmla="*/ 4672 w 10000"/>
                    <a:gd name="connsiteY70" fmla="*/ 177 h 10000"/>
                    <a:gd name="connsiteX71" fmla="*/ 4596 w 10000"/>
                    <a:gd name="connsiteY71" fmla="*/ 135 h 10000"/>
                    <a:gd name="connsiteX72" fmla="*/ 4512 w 10000"/>
                    <a:gd name="connsiteY72" fmla="*/ 97 h 10000"/>
                    <a:gd name="connsiteX73" fmla="*/ 4432 w 10000"/>
                    <a:gd name="connsiteY73" fmla="*/ 63 h 10000"/>
                    <a:gd name="connsiteX74" fmla="*/ 4343 w 10000"/>
                    <a:gd name="connsiteY74" fmla="*/ 38 h 10000"/>
                    <a:gd name="connsiteX75" fmla="*/ 4247 w 10000"/>
                    <a:gd name="connsiteY75" fmla="*/ 13 h 10000"/>
                    <a:gd name="connsiteX76" fmla="*/ 4154 w 10000"/>
                    <a:gd name="connsiteY76" fmla="*/ 8 h 10000"/>
                    <a:gd name="connsiteX77" fmla="*/ 4053 w 10000"/>
                    <a:gd name="connsiteY77" fmla="*/ 0 h 10000"/>
                    <a:gd name="connsiteX78" fmla="*/ 4053 w 10000"/>
                    <a:gd name="connsiteY78" fmla="*/ 0 h 10000"/>
                    <a:gd name="connsiteX79" fmla="*/ 3952 w 10000"/>
                    <a:gd name="connsiteY79" fmla="*/ 8 h 10000"/>
                    <a:gd name="connsiteX80" fmla="*/ 3859 w 10000"/>
                    <a:gd name="connsiteY80" fmla="*/ 13 h 10000"/>
                    <a:gd name="connsiteX81" fmla="*/ 3763 w 10000"/>
                    <a:gd name="connsiteY81" fmla="*/ 38 h 10000"/>
                    <a:gd name="connsiteX82" fmla="*/ 3674 w 10000"/>
                    <a:gd name="connsiteY82" fmla="*/ 63 h 10000"/>
                    <a:gd name="connsiteX83" fmla="*/ 3594 w 10000"/>
                    <a:gd name="connsiteY83" fmla="*/ 97 h 10000"/>
                    <a:gd name="connsiteX84" fmla="*/ 3514 w 10000"/>
                    <a:gd name="connsiteY84" fmla="*/ 135 h 10000"/>
                    <a:gd name="connsiteX85" fmla="*/ 3439 w 10000"/>
                    <a:gd name="connsiteY85" fmla="*/ 177 h 10000"/>
                    <a:gd name="connsiteX86" fmla="*/ 3375 w 10000"/>
                    <a:gd name="connsiteY86" fmla="*/ 227 h 10000"/>
                    <a:gd name="connsiteX87" fmla="*/ 3312 w 10000"/>
                    <a:gd name="connsiteY87" fmla="*/ 282 h 10000"/>
                    <a:gd name="connsiteX88" fmla="*/ 3253 w 10000"/>
                    <a:gd name="connsiteY88" fmla="*/ 341 h 10000"/>
                    <a:gd name="connsiteX89" fmla="*/ 3203 w 10000"/>
                    <a:gd name="connsiteY89" fmla="*/ 409 h 10000"/>
                    <a:gd name="connsiteX90" fmla="*/ 3165 w 10000"/>
                    <a:gd name="connsiteY90" fmla="*/ 472 h 10000"/>
                    <a:gd name="connsiteX91" fmla="*/ 3136 w 10000"/>
                    <a:gd name="connsiteY91" fmla="*/ 548 h 10000"/>
                    <a:gd name="connsiteX92" fmla="*/ 3110 w 10000"/>
                    <a:gd name="connsiteY92" fmla="*/ 619 h 10000"/>
                    <a:gd name="connsiteX93" fmla="*/ 3089 w 10000"/>
                    <a:gd name="connsiteY93" fmla="*/ 699 h 10000"/>
                    <a:gd name="connsiteX94" fmla="*/ 3089 w 10000"/>
                    <a:gd name="connsiteY94" fmla="*/ 775 h 10000"/>
                    <a:gd name="connsiteX95" fmla="*/ 3089 w 10000"/>
                    <a:gd name="connsiteY95" fmla="*/ 775 h 10000"/>
                    <a:gd name="connsiteX96" fmla="*/ 3089 w 10000"/>
                    <a:gd name="connsiteY96" fmla="*/ 842 h 10000"/>
                    <a:gd name="connsiteX97" fmla="*/ 3102 w 10000"/>
                    <a:gd name="connsiteY97" fmla="*/ 906 h 10000"/>
                    <a:gd name="connsiteX98" fmla="*/ 3123 w 10000"/>
                    <a:gd name="connsiteY98" fmla="*/ 969 h 10000"/>
                    <a:gd name="connsiteX99" fmla="*/ 3140 w 10000"/>
                    <a:gd name="connsiteY99" fmla="*/ 1019 h 10000"/>
                    <a:gd name="connsiteX100" fmla="*/ 3165 w 10000"/>
                    <a:gd name="connsiteY100" fmla="*/ 1070 h 10000"/>
                    <a:gd name="connsiteX101" fmla="*/ 3199 w 10000"/>
                    <a:gd name="connsiteY101" fmla="*/ 1116 h 10000"/>
                    <a:gd name="connsiteX102" fmla="*/ 3224 w 10000"/>
                    <a:gd name="connsiteY102" fmla="*/ 1158 h 10000"/>
                    <a:gd name="connsiteX103" fmla="*/ 3262 w 10000"/>
                    <a:gd name="connsiteY103" fmla="*/ 1192 h 10000"/>
                    <a:gd name="connsiteX104" fmla="*/ 3316 w 10000"/>
                    <a:gd name="connsiteY104" fmla="*/ 1247 h 10000"/>
                    <a:gd name="connsiteX105" fmla="*/ 3375 w 10000"/>
                    <a:gd name="connsiteY105" fmla="*/ 1293 h 10000"/>
                    <a:gd name="connsiteX106" fmla="*/ 3426 w 10000"/>
                    <a:gd name="connsiteY106" fmla="*/ 1323 h 10000"/>
                    <a:gd name="connsiteX107" fmla="*/ 3426 w 10000"/>
                    <a:gd name="connsiteY107" fmla="*/ 1323 h 10000"/>
                    <a:gd name="connsiteX108" fmla="*/ 3468 w 10000"/>
                    <a:gd name="connsiteY108" fmla="*/ 1344 h 10000"/>
                    <a:gd name="connsiteX109" fmla="*/ 3506 w 10000"/>
                    <a:gd name="connsiteY109" fmla="*/ 1373 h 10000"/>
                    <a:gd name="connsiteX110" fmla="*/ 3535 w 10000"/>
                    <a:gd name="connsiteY110" fmla="*/ 1398 h 10000"/>
                    <a:gd name="connsiteX111" fmla="*/ 3561 w 10000"/>
                    <a:gd name="connsiteY111" fmla="*/ 1424 h 10000"/>
                    <a:gd name="connsiteX112" fmla="*/ 3582 w 10000"/>
                    <a:gd name="connsiteY112" fmla="*/ 1453 h 10000"/>
                    <a:gd name="connsiteX113" fmla="*/ 3594 w 10000"/>
                    <a:gd name="connsiteY113" fmla="*/ 1479 h 10000"/>
                    <a:gd name="connsiteX114" fmla="*/ 3598 w 10000"/>
                    <a:gd name="connsiteY114" fmla="*/ 1512 h 10000"/>
                    <a:gd name="connsiteX115" fmla="*/ 3598 w 10000"/>
                    <a:gd name="connsiteY115" fmla="*/ 1537 h 10000"/>
                    <a:gd name="connsiteX116" fmla="*/ 3594 w 10000"/>
                    <a:gd name="connsiteY116" fmla="*/ 1563 h 10000"/>
                    <a:gd name="connsiteX117" fmla="*/ 3582 w 10000"/>
                    <a:gd name="connsiteY117" fmla="*/ 1588 h 10000"/>
                    <a:gd name="connsiteX118" fmla="*/ 3561 w 10000"/>
                    <a:gd name="connsiteY118" fmla="*/ 1605 h 10000"/>
                    <a:gd name="connsiteX119" fmla="*/ 3535 w 10000"/>
                    <a:gd name="connsiteY119" fmla="*/ 1626 h 10000"/>
                    <a:gd name="connsiteX120" fmla="*/ 3506 w 10000"/>
                    <a:gd name="connsiteY120" fmla="*/ 1643 h 10000"/>
                    <a:gd name="connsiteX121" fmla="*/ 3468 w 10000"/>
                    <a:gd name="connsiteY121" fmla="*/ 1655 h 10000"/>
                    <a:gd name="connsiteX122" fmla="*/ 3426 w 10000"/>
                    <a:gd name="connsiteY122" fmla="*/ 1664 h 10000"/>
                    <a:gd name="connsiteX123" fmla="*/ 337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3 w 10000"/>
                    <a:gd name="connsiteY128" fmla="*/ 5257 h 10000"/>
                    <a:gd name="connsiteX129" fmla="*/ 101 w 10000"/>
                    <a:gd name="connsiteY129" fmla="*/ 5265 h 10000"/>
                    <a:gd name="connsiteX130" fmla="*/ 147 w 10000"/>
                    <a:gd name="connsiteY130" fmla="*/ 5253 h 10000"/>
                    <a:gd name="connsiteX131" fmla="*/ 189 w 10000"/>
                    <a:gd name="connsiteY131" fmla="*/ 5232 h 10000"/>
                    <a:gd name="connsiteX132" fmla="*/ 227 w 10000"/>
                    <a:gd name="connsiteY132" fmla="*/ 5202 h 10000"/>
                    <a:gd name="connsiteX133" fmla="*/ 265 w 10000"/>
                    <a:gd name="connsiteY133" fmla="*/ 5152 h 10000"/>
                    <a:gd name="connsiteX134" fmla="*/ 303 w 10000"/>
                    <a:gd name="connsiteY134" fmla="*/ 5088 h 10000"/>
                    <a:gd name="connsiteX135" fmla="*/ 303 w 10000"/>
                    <a:gd name="connsiteY135" fmla="*/ 5088 h 10000"/>
                    <a:gd name="connsiteX136" fmla="*/ 337 w 10000"/>
                    <a:gd name="connsiteY136" fmla="*/ 5038 h 10000"/>
                    <a:gd name="connsiteX137" fmla="*/ 375 w 10000"/>
                    <a:gd name="connsiteY137" fmla="*/ 4983 h 10000"/>
                    <a:gd name="connsiteX138" fmla="*/ 429 w 10000"/>
                    <a:gd name="connsiteY138" fmla="*/ 4920 h 10000"/>
                    <a:gd name="connsiteX139" fmla="*/ 467 w 10000"/>
                    <a:gd name="connsiteY139" fmla="*/ 4886 h 10000"/>
                    <a:gd name="connsiteX140" fmla="*/ 505 w 10000"/>
                    <a:gd name="connsiteY140" fmla="*/ 4857 h 10000"/>
                    <a:gd name="connsiteX141" fmla="*/ 547 w 10000"/>
                    <a:gd name="connsiteY141" fmla="*/ 4832 h 10000"/>
                    <a:gd name="connsiteX142" fmla="*/ 598 w 10000"/>
                    <a:gd name="connsiteY142" fmla="*/ 4806 h 10000"/>
                    <a:gd name="connsiteX143" fmla="*/ 657 w 10000"/>
                    <a:gd name="connsiteY143" fmla="*/ 4781 h 10000"/>
                    <a:gd name="connsiteX144" fmla="*/ 711 w 10000"/>
                    <a:gd name="connsiteY144" fmla="*/ 4768 h 10000"/>
                    <a:gd name="connsiteX145" fmla="*/ 774 w 10000"/>
                    <a:gd name="connsiteY145" fmla="*/ 4756 h 10000"/>
                    <a:gd name="connsiteX146" fmla="*/ 846 w 10000"/>
                    <a:gd name="connsiteY146" fmla="*/ 4747 h 10000"/>
                    <a:gd name="connsiteX147" fmla="*/ 846 w 10000"/>
                    <a:gd name="connsiteY147" fmla="*/ 4747 h 10000"/>
                    <a:gd name="connsiteX148" fmla="*/ 926 w 10000"/>
                    <a:gd name="connsiteY148" fmla="*/ 4756 h 10000"/>
                    <a:gd name="connsiteX149" fmla="*/ 1002 w 10000"/>
                    <a:gd name="connsiteY149" fmla="*/ 4773 h 10000"/>
                    <a:gd name="connsiteX150" fmla="*/ 1077 w 10000"/>
                    <a:gd name="connsiteY150" fmla="*/ 4794 h 10000"/>
                    <a:gd name="connsiteX151" fmla="*/ 1145 w 10000"/>
                    <a:gd name="connsiteY151" fmla="*/ 4832 h 10000"/>
                    <a:gd name="connsiteX152" fmla="*/ 1216 w 10000"/>
                    <a:gd name="connsiteY152" fmla="*/ 4869 h 10000"/>
                    <a:gd name="connsiteX153" fmla="*/ 1279 w 10000"/>
                    <a:gd name="connsiteY153" fmla="*/ 4920 h 10000"/>
                    <a:gd name="connsiteX154" fmla="*/ 1343 w 10000"/>
                    <a:gd name="connsiteY154" fmla="*/ 4975 h 10000"/>
                    <a:gd name="connsiteX155" fmla="*/ 1393 w 10000"/>
                    <a:gd name="connsiteY155" fmla="*/ 5034 h 10000"/>
                    <a:gd name="connsiteX156" fmla="*/ 1444 w 10000"/>
                    <a:gd name="connsiteY156" fmla="*/ 5101 h 10000"/>
                    <a:gd name="connsiteX157" fmla="*/ 1486 w 10000"/>
                    <a:gd name="connsiteY157" fmla="*/ 5177 h 10000"/>
                    <a:gd name="connsiteX158" fmla="*/ 1532 w 10000"/>
                    <a:gd name="connsiteY158" fmla="*/ 5257 h 10000"/>
                    <a:gd name="connsiteX159" fmla="*/ 1561 w 10000"/>
                    <a:gd name="connsiteY159" fmla="*/ 5341 h 10000"/>
                    <a:gd name="connsiteX160" fmla="*/ 1587 w 10000"/>
                    <a:gd name="connsiteY160" fmla="*/ 5430 h 10000"/>
                    <a:gd name="connsiteX161" fmla="*/ 1608 w 10000"/>
                    <a:gd name="connsiteY161" fmla="*/ 5522 h 10000"/>
                    <a:gd name="connsiteX162" fmla="*/ 1620 w 10000"/>
                    <a:gd name="connsiteY162" fmla="*/ 5619 h 10000"/>
                    <a:gd name="connsiteX163" fmla="*/ 1625 w 10000"/>
                    <a:gd name="connsiteY163" fmla="*/ 5720 h 10000"/>
                    <a:gd name="connsiteX164" fmla="*/ 1625 w 10000"/>
                    <a:gd name="connsiteY164" fmla="*/ 5720 h 10000"/>
                    <a:gd name="connsiteX165" fmla="*/ 1620 w 10000"/>
                    <a:gd name="connsiteY165" fmla="*/ 5817 h 10000"/>
                    <a:gd name="connsiteX166" fmla="*/ 1608 w 10000"/>
                    <a:gd name="connsiteY166" fmla="*/ 5914 h 10000"/>
                    <a:gd name="connsiteX167" fmla="*/ 1587 w 10000"/>
                    <a:gd name="connsiteY167" fmla="*/ 6007 h 10000"/>
                    <a:gd name="connsiteX168" fmla="*/ 1561 w 10000"/>
                    <a:gd name="connsiteY168" fmla="*/ 6095 h 10000"/>
                    <a:gd name="connsiteX169" fmla="*/ 1532 w 10000"/>
                    <a:gd name="connsiteY169" fmla="*/ 6179 h 10000"/>
                    <a:gd name="connsiteX170" fmla="*/ 1486 w 10000"/>
                    <a:gd name="connsiteY170" fmla="*/ 6259 h 10000"/>
                    <a:gd name="connsiteX171" fmla="*/ 1444 w 10000"/>
                    <a:gd name="connsiteY171" fmla="*/ 6335 h 10000"/>
                    <a:gd name="connsiteX172" fmla="*/ 1393 w 10000"/>
                    <a:gd name="connsiteY172" fmla="*/ 6398 h 10000"/>
                    <a:gd name="connsiteX173" fmla="*/ 1343 w 10000"/>
                    <a:gd name="connsiteY173" fmla="*/ 6462 h 10000"/>
                    <a:gd name="connsiteX174" fmla="*/ 1279 w 10000"/>
                    <a:gd name="connsiteY174" fmla="*/ 6516 h 10000"/>
                    <a:gd name="connsiteX175" fmla="*/ 1216 w 10000"/>
                    <a:gd name="connsiteY175" fmla="*/ 6567 h 10000"/>
                    <a:gd name="connsiteX176" fmla="*/ 1145 w 10000"/>
                    <a:gd name="connsiteY176" fmla="*/ 6605 h 10000"/>
                    <a:gd name="connsiteX177" fmla="*/ 1077 w 10000"/>
                    <a:gd name="connsiteY177" fmla="*/ 6643 h 10000"/>
                    <a:gd name="connsiteX178" fmla="*/ 1002 w 10000"/>
                    <a:gd name="connsiteY178" fmla="*/ 6664 h 10000"/>
                    <a:gd name="connsiteX179" fmla="*/ 926 w 10000"/>
                    <a:gd name="connsiteY179" fmla="*/ 6681 h 10000"/>
                    <a:gd name="connsiteX180" fmla="*/ 846 w 10000"/>
                    <a:gd name="connsiteY180" fmla="*/ 6681 h 10000"/>
                    <a:gd name="connsiteX181" fmla="*/ 846 w 10000"/>
                    <a:gd name="connsiteY181" fmla="*/ 6681 h 10000"/>
                    <a:gd name="connsiteX182" fmla="*/ 774 w 10000"/>
                    <a:gd name="connsiteY182" fmla="*/ 6681 h 10000"/>
                    <a:gd name="connsiteX183" fmla="*/ 711 w 10000"/>
                    <a:gd name="connsiteY183" fmla="*/ 6668 h 10000"/>
                    <a:gd name="connsiteX184" fmla="*/ 657 w 10000"/>
                    <a:gd name="connsiteY184" fmla="*/ 6651 h 10000"/>
                    <a:gd name="connsiteX185" fmla="*/ 598 w 10000"/>
                    <a:gd name="connsiteY185" fmla="*/ 6630 h 10000"/>
                    <a:gd name="connsiteX186" fmla="*/ 547 w 10000"/>
                    <a:gd name="connsiteY186" fmla="*/ 6605 h 10000"/>
                    <a:gd name="connsiteX187" fmla="*/ 505 w 10000"/>
                    <a:gd name="connsiteY187" fmla="*/ 6575 h 10000"/>
                    <a:gd name="connsiteX188" fmla="*/ 467 w 10000"/>
                    <a:gd name="connsiteY188" fmla="*/ 6550 h 10000"/>
                    <a:gd name="connsiteX189" fmla="*/ 429 w 10000"/>
                    <a:gd name="connsiteY189" fmla="*/ 6516 h 10000"/>
                    <a:gd name="connsiteX190" fmla="*/ 375 w 10000"/>
                    <a:gd name="connsiteY190" fmla="*/ 6453 h 10000"/>
                    <a:gd name="connsiteX191" fmla="*/ 337 w 10000"/>
                    <a:gd name="connsiteY191" fmla="*/ 6398 h 10000"/>
                    <a:gd name="connsiteX192" fmla="*/ 303 w 10000"/>
                    <a:gd name="connsiteY192" fmla="*/ 6348 h 10000"/>
                    <a:gd name="connsiteX193" fmla="*/ 303 w 10000"/>
                    <a:gd name="connsiteY193" fmla="*/ 6348 h 10000"/>
                    <a:gd name="connsiteX194" fmla="*/ 265 w 10000"/>
                    <a:gd name="connsiteY194" fmla="*/ 6285 h 10000"/>
                    <a:gd name="connsiteX195" fmla="*/ 227 w 10000"/>
                    <a:gd name="connsiteY195" fmla="*/ 6234 h 10000"/>
                    <a:gd name="connsiteX196" fmla="*/ 189 w 10000"/>
                    <a:gd name="connsiteY196" fmla="*/ 6205 h 10000"/>
                    <a:gd name="connsiteX197" fmla="*/ 147 w 10000"/>
                    <a:gd name="connsiteY197" fmla="*/ 6179 h 10000"/>
                    <a:gd name="connsiteX198" fmla="*/ 101 w 10000"/>
                    <a:gd name="connsiteY198" fmla="*/ 6171 h 10000"/>
                    <a:gd name="connsiteX199" fmla="*/ 63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329 w 10000"/>
                    <a:gd name="connsiteY203" fmla="*/ 10000 h 10000"/>
                    <a:gd name="connsiteX204" fmla="*/ 9992 w 10000"/>
                    <a:gd name="connsiteY204" fmla="*/ 5817 h 10000"/>
                    <a:gd name="connsiteX205" fmla="*/ 10000 w 10000"/>
                    <a:gd name="connsiteY205" fmla="*/ 5720 h 10000"/>
                    <a:gd name="connsiteX206" fmla="*/ 9937 w 10000"/>
                    <a:gd name="connsiteY206" fmla="*/ 5345 h 10000"/>
                    <a:gd name="connsiteX207" fmla="*/ 9903 w 10000"/>
                    <a:gd name="connsiteY207" fmla="*/ 5257 h 10000"/>
                    <a:gd name="connsiteX208" fmla="*/ 9865 w 10000"/>
                    <a:gd name="connsiteY208" fmla="*/ 5177 h 10000"/>
                    <a:gd name="connsiteX209" fmla="*/ 9815 w 10000"/>
                    <a:gd name="connsiteY209" fmla="*/ 5110 h 10000"/>
                    <a:gd name="connsiteX210" fmla="*/ 9773 w 10000"/>
                    <a:gd name="connsiteY210" fmla="*/ 5038 h 10000"/>
                    <a:gd name="connsiteX211" fmla="*/ 9714 w 10000"/>
                    <a:gd name="connsiteY211" fmla="*/ 4975 h 10000"/>
                    <a:gd name="connsiteX212" fmla="*/ 9651 w 10000"/>
                    <a:gd name="connsiteY212" fmla="*/ 4920 h 10000"/>
                    <a:gd name="connsiteX213" fmla="*/ 9588 w 10000"/>
                    <a:gd name="connsiteY213" fmla="*/ 4869 h 10000"/>
                    <a:gd name="connsiteX214" fmla="*/ 9520 w 10000"/>
                    <a:gd name="connsiteY214" fmla="*/ 4832 h 10000"/>
                    <a:gd name="connsiteX215" fmla="*/ 9453 w 10000"/>
                    <a:gd name="connsiteY215" fmla="*/ 4798 h 10000"/>
                    <a:gd name="connsiteX216" fmla="*/ 9377 w 10000"/>
                    <a:gd name="connsiteY216" fmla="*/ 4773 h 10000"/>
                    <a:gd name="connsiteX217" fmla="*/ 9301 w 10000"/>
                    <a:gd name="connsiteY217" fmla="*/ 4760 h 10000"/>
                    <a:gd name="connsiteX218" fmla="*/ 9217 w 10000"/>
                    <a:gd name="connsiteY218" fmla="*/ 4756 h 10000"/>
                    <a:gd name="connsiteX219" fmla="*/ 9217 w 10000"/>
                    <a:gd name="connsiteY219" fmla="*/ 4756 h 10000"/>
                    <a:gd name="connsiteX0" fmla="*/ 9217 w 10101"/>
                    <a:gd name="connsiteY0" fmla="*/ 4756 h 10000"/>
                    <a:gd name="connsiteX1" fmla="*/ 9217 w 10101"/>
                    <a:gd name="connsiteY1" fmla="*/ 4756 h 10000"/>
                    <a:gd name="connsiteX2" fmla="*/ 9150 w 10101"/>
                    <a:gd name="connsiteY2" fmla="*/ 4756 h 10000"/>
                    <a:gd name="connsiteX3" fmla="*/ 9087 w 10101"/>
                    <a:gd name="connsiteY3" fmla="*/ 4768 h 10000"/>
                    <a:gd name="connsiteX4" fmla="*/ 9028 w 10101"/>
                    <a:gd name="connsiteY4" fmla="*/ 4785 h 10000"/>
                    <a:gd name="connsiteX5" fmla="*/ 8973 w 10101"/>
                    <a:gd name="connsiteY5" fmla="*/ 4806 h 10000"/>
                    <a:gd name="connsiteX6" fmla="*/ 8927 w 10101"/>
                    <a:gd name="connsiteY6" fmla="*/ 4832 h 10000"/>
                    <a:gd name="connsiteX7" fmla="*/ 8880 w 10101"/>
                    <a:gd name="connsiteY7" fmla="*/ 4861 h 10000"/>
                    <a:gd name="connsiteX8" fmla="*/ 8843 w 10101"/>
                    <a:gd name="connsiteY8" fmla="*/ 4895 h 10000"/>
                    <a:gd name="connsiteX9" fmla="*/ 8805 w 10101"/>
                    <a:gd name="connsiteY9" fmla="*/ 4924 h 10000"/>
                    <a:gd name="connsiteX10" fmla="*/ 8746 w 10101"/>
                    <a:gd name="connsiteY10" fmla="*/ 4987 h 10000"/>
                    <a:gd name="connsiteX11" fmla="*/ 8708 w 10101"/>
                    <a:gd name="connsiteY11" fmla="*/ 5038 h 10000"/>
                    <a:gd name="connsiteX12" fmla="*/ 8678 w 10101"/>
                    <a:gd name="connsiteY12" fmla="*/ 5097 h 10000"/>
                    <a:gd name="connsiteX13" fmla="*/ 8678 w 10101"/>
                    <a:gd name="connsiteY13" fmla="*/ 5097 h 10000"/>
                    <a:gd name="connsiteX14" fmla="*/ 8653 w 10101"/>
                    <a:gd name="connsiteY14" fmla="*/ 5131 h 10000"/>
                    <a:gd name="connsiteX15" fmla="*/ 8628 w 10101"/>
                    <a:gd name="connsiteY15" fmla="*/ 5168 h 10000"/>
                    <a:gd name="connsiteX16" fmla="*/ 8603 w 10101"/>
                    <a:gd name="connsiteY16" fmla="*/ 5202 h 10000"/>
                    <a:gd name="connsiteX17" fmla="*/ 8569 w 10101"/>
                    <a:gd name="connsiteY17" fmla="*/ 5227 h 10000"/>
                    <a:gd name="connsiteX18" fmla="*/ 8544 w 10101"/>
                    <a:gd name="connsiteY18" fmla="*/ 5244 h 10000"/>
                    <a:gd name="connsiteX19" fmla="*/ 8514 w 10101"/>
                    <a:gd name="connsiteY19" fmla="*/ 5257 h 10000"/>
                    <a:gd name="connsiteX20" fmla="*/ 8489 w 10101"/>
                    <a:gd name="connsiteY20" fmla="*/ 5265 h 10000"/>
                    <a:gd name="connsiteX21" fmla="*/ 8455 w 10101"/>
                    <a:gd name="connsiteY21" fmla="*/ 5265 h 10000"/>
                    <a:gd name="connsiteX22" fmla="*/ 8430 w 10101"/>
                    <a:gd name="connsiteY22" fmla="*/ 5257 h 10000"/>
                    <a:gd name="connsiteX23" fmla="*/ 8413 w 10101"/>
                    <a:gd name="connsiteY23" fmla="*/ 5244 h 10000"/>
                    <a:gd name="connsiteX24" fmla="*/ 8388 w 10101"/>
                    <a:gd name="connsiteY24" fmla="*/ 5227 h 10000"/>
                    <a:gd name="connsiteX25" fmla="*/ 8367 w 10101"/>
                    <a:gd name="connsiteY25" fmla="*/ 5202 h 10000"/>
                    <a:gd name="connsiteX26" fmla="*/ 8354 w 10101"/>
                    <a:gd name="connsiteY26" fmla="*/ 5168 h 10000"/>
                    <a:gd name="connsiteX27" fmla="*/ 8342 w 10101"/>
                    <a:gd name="connsiteY27" fmla="*/ 5131 h 10000"/>
                    <a:gd name="connsiteX28" fmla="*/ 8338 w 10101"/>
                    <a:gd name="connsiteY28" fmla="*/ 5088 h 10000"/>
                    <a:gd name="connsiteX29" fmla="*/ 8329 w 10101"/>
                    <a:gd name="connsiteY29" fmla="*/ 5046 h 10000"/>
                    <a:gd name="connsiteX30" fmla="*/ 8329 w 10101"/>
                    <a:gd name="connsiteY30" fmla="*/ 1664 h 10000"/>
                    <a:gd name="connsiteX31" fmla="*/ 4735 w 10101"/>
                    <a:gd name="connsiteY31" fmla="*/ 1664 h 10000"/>
                    <a:gd name="connsiteX32" fmla="*/ 4735 w 10101"/>
                    <a:gd name="connsiteY32" fmla="*/ 1664 h 10000"/>
                    <a:gd name="connsiteX33" fmla="*/ 4684 w 10101"/>
                    <a:gd name="connsiteY33" fmla="*/ 1664 h 10000"/>
                    <a:gd name="connsiteX34" fmla="*/ 4638 w 10101"/>
                    <a:gd name="connsiteY34" fmla="*/ 1655 h 10000"/>
                    <a:gd name="connsiteX35" fmla="*/ 4600 w 10101"/>
                    <a:gd name="connsiteY35" fmla="*/ 1643 h 10000"/>
                    <a:gd name="connsiteX36" fmla="*/ 4571 w 10101"/>
                    <a:gd name="connsiteY36" fmla="*/ 1626 h 10000"/>
                    <a:gd name="connsiteX37" fmla="*/ 4545 w 10101"/>
                    <a:gd name="connsiteY37" fmla="*/ 1605 h 10000"/>
                    <a:gd name="connsiteX38" fmla="*/ 4524 w 10101"/>
                    <a:gd name="connsiteY38" fmla="*/ 1588 h 10000"/>
                    <a:gd name="connsiteX39" fmla="*/ 4512 w 10101"/>
                    <a:gd name="connsiteY39" fmla="*/ 1563 h 10000"/>
                    <a:gd name="connsiteX40" fmla="*/ 4508 w 10101"/>
                    <a:gd name="connsiteY40" fmla="*/ 1537 h 10000"/>
                    <a:gd name="connsiteX41" fmla="*/ 4508 w 10101"/>
                    <a:gd name="connsiteY41" fmla="*/ 1512 h 10000"/>
                    <a:gd name="connsiteX42" fmla="*/ 4512 w 10101"/>
                    <a:gd name="connsiteY42" fmla="*/ 1479 h 10000"/>
                    <a:gd name="connsiteX43" fmla="*/ 4524 w 10101"/>
                    <a:gd name="connsiteY43" fmla="*/ 1453 h 10000"/>
                    <a:gd name="connsiteX44" fmla="*/ 4545 w 10101"/>
                    <a:gd name="connsiteY44" fmla="*/ 1424 h 10000"/>
                    <a:gd name="connsiteX45" fmla="*/ 4571 w 10101"/>
                    <a:gd name="connsiteY45" fmla="*/ 1398 h 10000"/>
                    <a:gd name="connsiteX46" fmla="*/ 4600 w 10101"/>
                    <a:gd name="connsiteY46" fmla="*/ 1373 h 10000"/>
                    <a:gd name="connsiteX47" fmla="*/ 4638 w 10101"/>
                    <a:gd name="connsiteY47" fmla="*/ 1344 h 10000"/>
                    <a:gd name="connsiteX48" fmla="*/ 4684 w 10101"/>
                    <a:gd name="connsiteY48" fmla="*/ 1323 h 10000"/>
                    <a:gd name="connsiteX49" fmla="*/ 4684 w 10101"/>
                    <a:gd name="connsiteY49" fmla="*/ 1323 h 10000"/>
                    <a:gd name="connsiteX50" fmla="*/ 4735 w 10101"/>
                    <a:gd name="connsiteY50" fmla="*/ 1293 h 10000"/>
                    <a:gd name="connsiteX51" fmla="*/ 4790 w 10101"/>
                    <a:gd name="connsiteY51" fmla="*/ 1247 h 10000"/>
                    <a:gd name="connsiteX52" fmla="*/ 4853 w 10101"/>
                    <a:gd name="connsiteY52" fmla="*/ 1192 h 10000"/>
                    <a:gd name="connsiteX53" fmla="*/ 4882 w 10101"/>
                    <a:gd name="connsiteY53" fmla="*/ 1158 h 10000"/>
                    <a:gd name="connsiteX54" fmla="*/ 4916 w 10101"/>
                    <a:gd name="connsiteY54" fmla="*/ 1116 h 10000"/>
                    <a:gd name="connsiteX55" fmla="*/ 4941 w 10101"/>
                    <a:gd name="connsiteY55" fmla="*/ 1070 h 10000"/>
                    <a:gd name="connsiteX56" fmla="*/ 4966 w 10101"/>
                    <a:gd name="connsiteY56" fmla="*/ 1019 h 10000"/>
                    <a:gd name="connsiteX57" fmla="*/ 4992 w 10101"/>
                    <a:gd name="connsiteY57" fmla="*/ 969 h 10000"/>
                    <a:gd name="connsiteX58" fmla="*/ 5004 w 10101"/>
                    <a:gd name="connsiteY58" fmla="*/ 906 h 10000"/>
                    <a:gd name="connsiteX59" fmla="*/ 5017 w 10101"/>
                    <a:gd name="connsiteY59" fmla="*/ 842 h 10000"/>
                    <a:gd name="connsiteX60" fmla="*/ 5021 w 10101"/>
                    <a:gd name="connsiteY60" fmla="*/ 775 h 10000"/>
                    <a:gd name="connsiteX61" fmla="*/ 5021 w 10101"/>
                    <a:gd name="connsiteY61" fmla="*/ 775 h 10000"/>
                    <a:gd name="connsiteX62" fmla="*/ 5017 w 10101"/>
                    <a:gd name="connsiteY62" fmla="*/ 699 h 10000"/>
                    <a:gd name="connsiteX63" fmla="*/ 4996 w 10101"/>
                    <a:gd name="connsiteY63" fmla="*/ 619 h 10000"/>
                    <a:gd name="connsiteX64" fmla="*/ 4979 w 10101"/>
                    <a:gd name="connsiteY64" fmla="*/ 548 h 10000"/>
                    <a:gd name="connsiteX65" fmla="*/ 4941 w 10101"/>
                    <a:gd name="connsiteY65" fmla="*/ 472 h 10000"/>
                    <a:gd name="connsiteX66" fmla="*/ 4903 w 10101"/>
                    <a:gd name="connsiteY66" fmla="*/ 409 h 10000"/>
                    <a:gd name="connsiteX67" fmla="*/ 4853 w 10101"/>
                    <a:gd name="connsiteY67" fmla="*/ 341 h 10000"/>
                    <a:gd name="connsiteX68" fmla="*/ 4802 w 10101"/>
                    <a:gd name="connsiteY68" fmla="*/ 282 h 10000"/>
                    <a:gd name="connsiteX69" fmla="*/ 4739 w 10101"/>
                    <a:gd name="connsiteY69" fmla="*/ 227 h 10000"/>
                    <a:gd name="connsiteX70" fmla="*/ 4672 w 10101"/>
                    <a:gd name="connsiteY70" fmla="*/ 177 h 10000"/>
                    <a:gd name="connsiteX71" fmla="*/ 4596 w 10101"/>
                    <a:gd name="connsiteY71" fmla="*/ 135 h 10000"/>
                    <a:gd name="connsiteX72" fmla="*/ 4512 w 10101"/>
                    <a:gd name="connsiteY72" fmla="*/ 97 h 10000"/>
                    <a:gd name="connsiteX73" fmla="*/ 4432 w 10101"/>
                    <a:gd name="connsiteY73" fmla="*/ 63 h 10000"/>
                    <a:gd name="connsiteX74" fmla="*/ 4343 w 10101"/>
                    <a:gd name="connsiteY74" fmla="*/ 38 h 10000"/>
                    <a:gd name="connsiteX75" fmla="*/ 4247 w 10101"/>
                    <a:gd name="connsiteY75" fmla="*/ 13 h 10000"/>
                    <a:gd name="connsiteX76" fmla="*/ 4154 w 10101"/>
                    <a:gd name="connsiteY76" fmla="*/ 8 h 10000"/>
                    <a:gd name="connsiteX77" fmla="*/ 4053 w 10101"/>
                    <a:gd name="connsiteY77" fmla="*/ 0 h 10000"/>
                    <a:gd name="connsiteX78" fmla="*/ 4053 w 10101"/>
                    <a:gd name="connsiteY78" fmla="*/ 0 h 10000"/>
                    <a:gd name="connsiteX79" fmla="*/ 3952 w 10101"/>
                    <a:gd name="connsiteY79" fmla="*/ 8 h 10000"/>
                    <a:gd name="connsiteX80" fmla="*/ 3859 w 10101"/>
                    <a:gd name="connsiteY80" fmla="*/ 13 h 10000"/>
                    <a:gd name="connsiteX81" fmla="*/ 3763 w 10101"/>
                    <a:gd name="connsiteY81" fmla="*/ 38 h 10000"/>
                    <a:gd name="connsiteX82" fmla="*/ 3674 w 10101"/>
                    <a:gd name="connsiteY82" fmla="*/ 63 h 10000"/>
                    <a:gd name="connsiteX83" fmla="*/ 3594 w 10101"/>
                    <a:gd name="connsiteY83" fmla="*/ 97 h 10000"/>
                    <a:gd name="connsiteX84" fmla="*/ 3514 w 10101"/>
                    <a:gd name="connsiteY84" fmla="*/ 135 h 10000"/>
                    <a:gd name="connsiteX85" fmla="*/ 3439 w 10101"/>
                    <a:gd name="connsiteY85" fmla="*/ 177 h 10000"/>
                    <a:gd name="connsiteX86" fmla="*/ 3375 w 10101"/>
                    <a:gd name="connsiteY86" fmla="*/ 227 h 10000"/>
                    <a:gd name="connsiteX87" fmla="*/ 3312 w 10101"/>
                    <a:gd name="connsiteY87" fmla="*/ 282 h 10000"/>
                    <a:gd name="connsiteX88" fmla="*/ 3253 w 10101"/>
                    <a:gd name="connsiteY88" fmla="*/ 341 h 10000"/>
                    <a:gd name="connsiteX89" fmla="*/ 3203 w 10101"/>
                    <a:gd name="connsiteY89" fmla="*/ 409 h 10000"/>
                    <a:gd name="connsiteX90" fmla="*/ 3165 w 10101"/>
                    <a:gd name="connsiteY90" fmla="*/ 472 h 10000"/>
                    <a:gd name="connsiteX91" fmla="*/ 3136 w 10101"/>
                    <a:gd name="connsiteY91" fmla="*/ 548 h 10000"/>
                    <a:gd name="connsiteX92" fmla="*/ 3110 w 10101"/>
                    <a:gd name="connsiteY92" fmla="*/ 619 h 10000"/>
                    <a:gd name="connsiteX93" fmla="*/ 3089 w 10101"/>
                    <a:gd name="connsiteY93" fmla="*/ 699 h 10000"/>
                    <a:gd name="connsiteX94" fmla="*/ 3089 w 10101"/>
                    <a:gd name="connsiteY94" fmla="*/ 775 h 10000"/>
                    <a:gd name="connsiteX95" fmla="*/ 3089 w 10101"/>
                    <a:gd name="connsiteY95" fmla="*/ 775 h 10000"/>
                    <a:gd name="connsiteX96" fmla="*/ 3089 w 10101"/>
                    <a:gd name="connsiteY96" fmla="*/ 842 h 10000"/>
                    <a:gd name="connsiteX97" fmla="*/ 3102 w 10101"/>
                    <a:gd name="connsiteY97" fmla="*/ 906 h 10000"/>
                    <a:gd name="connsiteX98" fmla="*/ 3123 w 10101"/>
                    <a:gd name="connsiteY98" fmla="*/ 969 h 10000"/>
                    <a:gd name="connsiteX99" fmla="*/ 3140 w 10101"/>
                    <a:gd name="connsiteY99" fmla="*/ 1019 h 10000"/>
                    <a:gd name="connsiteX100" fmla="*/ 3165 w 10101"/>
                    <a:gd name="connsiteY100" fmla="*/ 1070 h 10000"/>
                    <a:gd name="connsiteX101" fmla="*/ 3199 w 10101"/>
                    <a:gd name="connsiteY101" fmla="*/ 1116 h 10000"/>
                    <a:gd name="connsiteX102" fmla="*/ 3224 w 10101"/>
                    <a:gd name="connsiteY102" fmla="*/ 1158 h 10000"/>
                    <a:gd name="connsiteX103" fmla="*/ 3262 w 10101"/>
                    <a:gd name="connsiteY103" fmla="*/ 1192 h 10000"/>
                    <a:gd name="connsiteX104" fmla="*/ 3316 w 10101"/>
                    <a:gd name="connsiteY104" fmla="*/ 1247 h 10000"/>
                    <a:gd name="connsiteX105" fmla="*/ 3375 w 10101"/>
                    <a:gd name="connsiteY105" fmla="*/ 1293 h 10000"/>
                    <a:gd name="connsiteX106" fmla="*/ 3426 w 10101"/>
                    <a:gd name="connsiteY106" fmla="*/ 1323 h 10000"/>
                    <a:gd name="connsiteX107" fmla="*/ 3426 w 10101"/>
                    <a:gd name="connsiteY107" fmla="*/ 1323 h 10000"/>
                    <a:gd name="connsiteX108" fmla="*/ 3468 w 10101"/>
                    <a:gd name="connsiteY108" fmla="*/ 1344 h 10000"/>
                    <a:gd name="connsiteX109" fmla="*/ 3506 w 10101"/>
                    <a:gd name="connsiteY109" fmla="*/ 1373 h 10000"/>
                    <a:gd name="connsiteX110" fmla="*/ 3535 w 10101"/>
                    <a:gd name="connsiteY110" fmla="*/ 1398 h 10000"/>
                    <a:gd name="connsiteX111" fmla="*/ 3561 w 10101"/>
                    <a:gd name="connsiteY111" fmla="*/ 1424 h 10000"/>
                    <a:gd name="connsiteX112" fmla="*/ 3582 w 10101"/>
                    <a:gd name="connsiteY112" fmla="*/ 1453 h 10000"/>
                    <a:gd name="connsiteX113" fmla="*/ 3594 w 10101"/>
                    <a:gd name="connsiteY113" fmla="*/ 1479 h 10000"/>
                    <a:gd name="connsiteX114" fmla="*/ 3598 w 10101"/>
                    <a:gd name="connsiteY114" fmla="*/ 1512 h 10000"/>
                    <a:gd name="connsiteX115" fmla="*/ 3598 w 10101"/>
                    <a:gd name="connsiteY115" fmla="*/ 1537 h 10000"/>
                    <a:gd name="connsiteX116" fmla="*/ 3594 w 10101"/>
                    <a:gd name="connsiteY116" fmla="*/ 1563 h 10000"/>
                    <a:gd name="connsiteX117" fmla="*/ 3582 w 10101"/>
                    <a:gd name="connsiteY117" fmla="*/ 1588 h 10000"/>
                    <a:gd name="connsiteX118" fmla="*/ 3561 w 10101"/>
                    <a:gd name="connsiteY118" fmla="*/ 1605 h 10000"/>
                    <a:gd name="connsiteX119" fmla="*/ 3535 w 10101"/>
                    <a:gd name="connsiteY119" fmla="*/ 1626 h 10000"/>
                    <a:gd name="connsiteX120" fmla="*/ 3506 w 10101"/>
                    <a:gd name="connsiteY120" fmla="*/ 1643 h 10000"/>
                    <a:gd name="connsiteX121" fmla="*/ 3468 w 10101"/>
                    <a:gd name="connsiteY121" fmla="*/ 1655 h 10000"/>
                    <a:gd name="connsiteX122" fmla="*/ 3426 w 10101"/>
                    <a:gd name="connsiteY122" fmla="*/ 1664 h 10000"/>
                    <a:gd name="connsiteX123" fmla="*/ 3375 w 10101"/>
                    <a:gd name="connsiteY123" fmla="*/ 1664 h 10000"/>
                    <a:gd name="connsiteX124" fmla="*/ 0 w 10101"/>
                    <a:gd name="connsiteY124" fmla="*/ 1664 h 10000"/>
                    <a:gd name="connsiteX125" fmla="*/ 0 w 10101"/>
                    <a:gd name="connsiteY125" fmla="*/ 5206 h 10000"/>
                    <a:gd name="connsiteX126" fmla="*/ 0 w 10101"/>
                    <a:gd name="connsiteY126" fmla="*/ 5206 h 10000"/>
                    <a:gd name="connsiteX127" fmla="*/ 34 w 10101"/>
                    <a:gd name="connsiteY127" fmla="*/ 5240 h 10000"/>
                    <a:gd name="connsiteX128" fmla="*/ 63 w 10101"/>
                    <a:gd name="connsiteY128" fmla="*/ 5257 h 10000"/>
                    <a:gd name="connsiteX129" fmla="*/ 101 w 10101"/>
                    <a:gd name="connsiteY129" fmla="*/ 5265 h 10000"/>
                    <a:gd name="connsiteX130" fmla="*/ 147 w 10101"/>
                    <a:gd name="connsiteY130" fmla="*/ 5253 h 10000"/>
                    <a:gd name="connsiteX131" fmla="*/ 189 w 10101"/>
                    <a:gd name="connsiteY131" fmla="*/ 5232 h 10000"/>
                    <a:gd name="connsiteX132" fmla="*/ 227 w 10101"/>
                    <a:gd name="connsiteY132" fmla="*/ 5202 h 10000"/>
                    <a:gd name="connsiteX133" fmla="*/ 265 w 10101"/>
                    <a:gd name="connsiteY133" fmla="*/ 5152 h 10000"/>
                    <a:gd name="connsiteX134" fmla="*/ 303 w 10101"/>
                    <a:gd name="connsiteY134" fmla="*/ 5088 h 10000"/>
                    <a:gd name="connsiteX135" fmla="*/ 303 w 10101"/>
                    <a:gd name="connsiteY135" fmla="*/ 5088 h 10000"/>
                    <a:gd name="connsiteX136" fmla="*/ 337 w 10101"/>
                    <a:gd name="connsiteY136" fmla="*/ 5038 h 10000"/>
                    <a:gd name="connsiteX137" fmla="*/ 375 w 10101"/>
                    <a:gd name="connsiteY137" fmla="*/ 4983 h 10000"/>
                    <a:gd name="connsiteX138" fmla="*/ 429 w 10101"/>
                    <a:gd name="connsiteY138" fmla="*/ 4920 h 10000"/>
                    <a:gd name="connsiteX139" fmla="*/ 467 w 10101"/>
                    <a:gd name="connsiteY139" fmla="*/ 4886 h 10000"/>
                    <a:gd name="connsiteX140" fmla="*/ 505 w 10101"/>
                    <a:gd name="connsiteY140" fmla="*/ 4857 h 10000"/>
                    <a:gd name="connsiteX141" fmla="*/ 547 w 10101"/>
                    <a:gd name="connsiteY141" fmla="*/ 4832 h 10000"/>
                    <a:gd name="connsiteX142" fmla="*/ 598 w 10101"/>
                    <a:gd name="connsiteY142" fmla="*/ 4806 h 10000"/>
                    <a:gd name="connsiteX143" fmla="*/ 657 w 10101"/>
                    <a:gd name="connsiteY143" fmla="*/ 4781 h 10000"/>
                    <a:gd name="connsiteX144" fmla="*/ 711 w 10101"/>
                    <a:gd name="connsiteY144" fmla="*/ 4768 h 10000"/>
                    <a:gd name="connsiteX145" fmla="*/ 774 w 10101"/>
                    <a:gd name="connsiteY145" fmla="*/ 4756 h 10000"/>
                    <a:gd name="connsiteX146" fmla="*/ 846 w 10101"/>
                    <a:gd name="connsiteY146" fmla="*/ 4747 h 10000"/>
                    <a:gd name="connsiteX147" fmla="*/ 846 w 10101"/>
                    <a:gd name="connsiteY147" fmla="*/ 4747 h 10000"/>
                    <a:gd name="connsiteX148" fmla="*/ 926 w 10101"/>
                    <a:gd name="connsiteY148" fmla="*/ 4756 h 10000"/>
                    <a:gd name="connsiteX149" fmla="*/ 1002 w 10101"/>
                    <a:gd name="connsiteY149" fmla="*/ 4773 h 10000"/>
                    <a:gd name="connsiteX150" fmla="*/ 1077 w 10101"/>
                    <a:gd name="connsiteY150" fmla="*/ 4794 h 10000"/>
                    <a:gd name="connsiteX151" fmla="*/ 1145 w 10101"/>
                    <a:gd name="connsiteY151" fmla="*/ 4832 h 10000"/>
                    <a:gd name="connsiteX152" fmla="*/ 1216 w 10101"/>
                    <a:gd name="connsiteY152" fmla="*/ 4869 h 10000"/>
                    <a:gd name="connsiteX153" fmla="*/ 1279 w 10101"/>
                    <a:gd name="connsiteY153" fmla="*/ 4920 h 10000"/>
                    <a:gd name="connsiteX154" fmla="*/ 1343 w 10101"/>
                    <a:gd name="connsiteY154" fmla="*/ 4975 h 10000"/>
                    <a:gd name="connsiteX155" fmla="*/ 1393 w 10101"/>
                    <a:gd name="connsiteY155" fmla="*/ 5034 h 10000"/>
                    <a:gd name="connsiteX156" fmla="*/ 1444 w 10101"/>
                    <a:gd name="connsiteY156" fmla="*/ 5101 h 10000"/>
                    <a:gd name="connsiteX157" fmla="*/ 1486 w 10101"/>
                    <a:gd name="connsiteY157" fmla="*/ 5177 h 10000"/>
                    <a:gd name="connsiteX158" fmla="*/ 1532 w 10101"/>
                    <a:gd name="connsiteY158" fmla="*/ 5257 h 10000"/>
                    <a:gd name="connsiteX159" fmla="*/ 1561 w 10101"/>
                    <a:gd name="connsiteY159" fmla="*/ 5341 h 10000"/>
                    <a:gd name="connsiteX160" fmla="*/ 1587 w 10101"/>
                    <a:gd name="connsiteY160" fmla="*/ 5430 h 10000"/>
                    <a:gd name="connsiteX161" fmla="*/ 1608 w 10101"/>
                    <a:gd name="connsiteY161" fmla="*/ 5522 h 10000"/>
                    <a:gd name="connsiteX162" fmla="*/ 1620 w 10101"/>
                    <a:gd name="connsiteY162" fmla="*/ 5619 h 10000"/>
                    <a:gd name="connsiteX163" fmla="*/ 1625 w 10101"/>
                    <a:gd name="connsiteY163" fmla="*/ 5720 h 10000"/>
                    <a:gd name="connsiteX164" fmla="*/ 1625 w 10101"/>
                    <a:gd name="connsiteY164" fmla="*/ 5720 h 10000"/>
                    <a:gd name="connsiteX165" fmla="*/ 1620 w 10101"/>
                    <a:gd name="connsiteY165" fmla="*/ 5817 h 10000"/>
                    <a:gd name="connsiteX166" fmla="*/ 1608 w 10101"/>
                    <a:gd name="connsiteY166" fmla="*/ 5914 h 10000"/>
                    <a:gd name="connsiteX167" fmla="*/ 1587 w 10101"/>
                    <a:gd name="connsiteY167" fmla="*/ 6007 h 10000"/>
                    <a:gd name="connsiteX168" fmla="*/ 1561 w 10101"/>
                    <a:gd name="connsiteY168" fmla="*/ 6095 h 10000"/>
                    <a:gd name="connsiteX169" fmla="*/ 1532 w 10101"/>
                    <a:gd name="connsiteY169" fmla="*/ 6179 h 10000"/>
                    <a:gd name="connsiteX170" fmla="*/ 1486 w 10101"/>
                    <a:gd name="connsiteY170" fmla="*/ 6259 h 10000"/>
                    <a:gd name="connsiteX171" fmla="*/ 1444 w 10101"/>
                    <a:gd name="connsiteY171" fmla="*/ 6335 h 10000"/>
                    <a:gd name="connsiteX172" fmla="*/ 1393 w 10101"/>
                    <a:gd name="connsiteY172" fmla="*/ 6398 h 10000"/>
                    <a:gd name="connsiteX173" fmla="*/ 1343 w 10101"/>
                    <a:gd name="connsiteY173" fmla="*/ 6462 h 10000"/>
                    <a:gd name="connsiteX174" fmla="*/ 1279 w 10101"/>
                    <a:gd name="connsiteY174" fmla="*/ 6516 h 10000"/>
                    <a:gd name="connsiteX175" fmla="*/ 1216 w 10101"/>
                    <a:gd name="connsiteY175" fmla="*/ 6567 h 10000"/>
                    <a:gd name="connsiteX176" fmla="*/ 1145 w 10101"/>
                    <a:gd name="connsiteY176" fmla="*/ 6605 h 10000"/>
                    <a:gd name="connsiteX177" fmla="*/ 1077 w 10101"/>
                    <a:gd name="connsiteY177" fmla="*/ 6643 h 10000"/>
                    <a:gd name="connsiteX178" fmla="*/ 1002 w 10101"/>
                    <a:gd name="connsiteY178" fmla="*/ 6664 h 10000"/>
                    <a:gd name="connsiteX179" fmla="*/ 926 w 10101"/>
                    <a:gd name="connsiteY179" fmla="*/ 6681 h 10000"/>
                    <a:gd name="connsiteX180" fmla="*/ 846 w 10101"/>
                    <a:gd name="connsiteY180" fmla="*/ 6681 h 10000"/>
                    <a:gd name="connsiteX181" fmla="*/ 846 w 10101"/>
                    <a:gd name="connsiteY181" fmla="*/ 6681 h 10000"/>
                    <a:gd name="connsiteX182" fmla="*/ 774 w 10101"/>
                    <a:gd name="connsiteY182" fmla="*/ 6681 h 10000"/>
                    <a:gd name="connsiteX183" fmla="*/ 711 w 10101"/>
                    <a:gd name="connsiteY183" fmla="*/ 6668 h 10000"/>
                    <a:gd name="connsiteX184" fmla="*/ 657 w 10101"/>
                    <a:gd name="connsiteY184" fmla="*/ 6651 h 10000"/>
                    <a:gd name="connsiteX185" fmla="*/ 598 w 10101"/>
                    <a:gd name="connsiteY185" fmla="*/ 6630 h 10000"/>
                    <a:gd name="connsiteX186" fmla="*/ 547 w 10101"/>
                    <a:gd name="connsiteY186" fmla="*/ 6605 h 10000"/>
                    <a:gd name="connsiteX187" fmla="*/ 505 w 10101"/>
                    <a:gd name="connsiteY187" fmla="*/ 6575 h 10000"/>
                    <a:gd name="connsiteX188" fmla="*/ 467 w 10101"/>
                    <a:gd name="connsiteY188" fmla="*/ 6550 h 10000"/>
                    <a:gd name="connsiteX189" fmla="*/ 429 w 10101"/>
                    <a:gd name="connsiteY189" fmla="*/ 6516 h 10000"/>
                    <a:gd name="connsiteX190" fmla="*/ 375 w 10101"/>
                    <a:gd name="connsiteY190" fmla="*/ 6453 h 10000"/>
                    <a:gd name="connsiteX191" fmla="*/ 337 w 10101"/>
                    <a:gd name="connsiteY191" fmla="*/ 6398 h 10000"/>
                    <a:gd name="connsiteX192" fmla="*/ 303 w 10101"/>
                    <a:gd name="connsiteY192" fmla="*/ 6348 h 10000"/>
                    <a:gd name="connsiteX193" fmla="*/ 303 w 10101"/>
                    <a:gd name="connsiteY193" fmla="*/ 6348 h 10000"/>
                    <a:gd name="connsiteX194" fmla="*/ 265 w 10101"/>
                    <a:gd name="connsiteY194" fmla="*/ 6285 h 10000"/>
                    <a:gd name="connsiteX195" fmla="*/ 227 w 10101"/>
                    <a:gd name="connsiteY195" fmla="*/ 6234 h 10000"/>
                    <a:gd name="connsiteX196" fmla="*/ 189 w 10101"/>
                    <a:gd name="connsiteY196" fmla="*/ 6205 h 10000"/>
                    <a:gd name="connsiteX197" fmla="*/ 147 w 10101"/>
                    <a:gd name="connsiteY197" fmla="*/ 6179 h 10000"/>
                    <a:gd name="connsiteX198" fmla="*/ 101 w 10101"/>
                    <a:gd name="connsiteY198" fmla="*/ 6171 h 10000"/>
                    <a:gd name="connsiteX199" fmla="*/ 63 w 10101"/>
                    <a:gd name="connsiteY199" fmla="*/ 6179 h 10000"/>
                    <a:gd name="connsiteX200" fmla="*/ 34 w 10101"/>
                    <a:gd name="connsiteY200" fmla="*/ 6196 h 10000"/>
                    <a:gd name="connsiteX201" fmla="*/ 0 w 10101"/>
                    <a:gd name="connsiteY201" fmla="*/ 6230 h 10000"/>
                    <a:gd name="connsiteX202" fmla="*/ 0 w 10101"/>
                    <a:gd name="connsiteY202" fmla="*/ 10000 h 10000"/>
                    <a:gd name="connsiteX203" fmla="*/ 8329 w 10101"/>
                    <a:gd name="connsiteY203" fmla="*/ 10000 h 10000"/>
                    <a:gd name="connsiteX204" fmla="*/ 9992 w 10101"/>
                    <a:gd name="connsiteY204" fmla="*/ 5817 h 10000"/>
                    <a:gd name="connsiteX205" fmla="*/ 9937 w 10101"/>
                    <a:gd name="connsiteY205" fmla="*/ 5345 h 10000"/>
                    <a:gd name="connsiteX206" fmla="*/ 9903 w 10101"/>
                    <a:gd name="connsiteY206" fmla="*/ 5257 h 10000"/>
                    <a:gd name="connsiteX207" fmla="*/ 9865 w 10101"/>
                    <a:gd name="connsiteY207" fmla="*/ 5177 h 10000"/>
                    <a:gd name="connsiteX208" fmla="*/ 9815 w 10101"/>
                    <a:gd name="connsiteY208" fmla="*/ 5110 h 10000"/>
                    <a:gd name="connsiteX209" fmla="*/ 9773 w 10101"/>
                    <a:gd name="connsiteY209" fmla="*/ 5038 h 10000"/>
                    <a:gd name="connsiteX210" fmla="*/ 9714 w 10101"/>
                    <a:gd name="connsiteY210" fmla="*/ 4975 h 10000"/>
                    <a:gd name="connsiteX211" fmla="*/ 9651 w 10101"/>
                    <a:gd name="connsiteY211" fmla="*/ 4920 h 10000"/>
                    <a:gd name="connsiteX212" fmla="*/ 9588 w 10101"/>
                    <a:gd name="connsiteY212" fmla="*/ 4869 h 10000"/>
                    <a:gd name="connsiteX213" fmla="*/ 9520 w 10101"/>
                    <a:gd name="connsiteY213" fmla="*/ 4832 h 10000"/>
                    <a:gd name="connsiteX214" fmla="*/ 9453 w 10101"/>
                    <a:gd name="connsiteY214" fmla="*/ 4798 h 10000"/>
                    <a:gd name="connsiteX215" fmla="*/ 9377 w 10101"/>
                    <a:gd name="connsiteY215" fmla="*/ 4773 h 10000"/>
                    <a:gd name="connsiteX216" fmla="*/ 9301 w 10101"/>
                    <a:gd name="connsiteY216" fmla="*/ 4760 h 10000"/>
                    <a:gd name="connsiteX217" fmla="*/ 9217 w 10101"/>
                    <a:gd name="connsiteY217" fmla="*/ 4756 h 10000"/>
                    <a:gd name="connsiteX218" fmla="*/ 9217 w 10101"/>
                    <a:gd name="connsiteY218" fmla="*/ 4756 h 10000"/>
                    <a:gd name="connsiteX0" fmla="*/ 9217 w 9937"/>
                    <a:gd name="connsiteY0" fmla="*/ 4756 h 10000"/>
                    <a:gd name="connsiteX1" fmla="*/ 9217 w 9937"/>
                    <a:gd name="connsiteY1" fmla="*/ 4756 h 10000"/>
                    <a:gd name="connsiteX2" fmla="*/ 9150 w 9937"/>
                    <a:gd name="connsiteY2" fmla="*/ 4756 h 10000"/>
                    <a:gd name="connsiteX3" fmla="*/ 9087 w 9937"/>
                    <a:gd name="connsiteY3" fmla="*/ 4768 h 10000"/>
                    <a:gd name="connsiteX4" fmla="*/ 9028 w 9937"/>
                    <a:gd name="connsiteY4" fmla="*/ 4785 h 10000"/>
                    <a:gd name="connsiteX5" fmla="*/ 8973 w 9937"/>
                    <a:gd name="connsiteY5" fmla="*/ 4806 h 10000"/>
                    <a:gd name="connsiteX6" fmla="*/ 8927 w 9937"/>
                    <a:gd name="connsiteY6" fmla="*/ 4832 h 10000"/>
                    <a:gd name="connsiteX7" fmla="*/ 8880 w 9937"/>
                    <a:gd name="connsiteY7" fmla="*/ 4861 h 10000"/>
                    <a:gd name="connsiteX8" fmla="*/ 8843 w 9937"/>
                    <a:gd name="connsiteY8" fmla="*/ 4895 h 10000"/>
                    <a:gd name="connsiteX9" fmla="*/ 8805 w 9937"/>
                    <a:gd name="connsiteY9" fmla="*/ 4924 h 10000"/>
                    <a:gd name="connsiteX10" fmla="*/ 8746 w 9937"/>
                    <a:gd name="connsiteY10" fmla="*/ 4987 h 10000"/>
                    <a:gd name="connsiteX11" fmla="*/ 8708 w 9937"/>
                    <a:gd name="connsiteY11" fmla="*/ 5038 h 10000"/>
                    <a:gd name="connsiteX12" fmla="*/ 8678 w 9937"/>
                    <a:gd name="connsiteY12" fmla="*/ 5097 h 10000"/>
                    <a:gd name="connsiteX13" fmla="*/ 8678 w 9937"/>
                    <a:gd name="connsiteY13" fmla="*/ 5097 h 10000"/>
                    <a:gd name="connsiteX14" fmla="*/ 8653 w 9937"/>
                    <a:gd name="connsiteY14" fmla="*/ 5131 h 10000"/>
                    <a:gd name="connsiteX15" fmla="*/ 8628 w 9937"/>
                    <a:gd name="connsiteY15" fmla="*/ 5168 h 10000"/>
                    <a:gd name="connsiteX16" fmla="*/ 8603 w 9937"/>
                    <a:gd name="connsiteY16" fmla="*/ 5202 h 10000"/>
                    <a:gd name="connsiteX17" fmla="*/ 8569 w 9937"/>
                    <a:gd name="connsiteY17" fmla="*/ 5227 h 10000"/>
                    <a:gd name="connsiteX18" fmla="*/ 8544 w 9937"/>
                    <a:gd name="connsiteY18" fmla="*/ 5244 h 10000"/>
                    <a:gd name="connsiteX19" fmla="*/ 8514 w 9937"/>
                    <a:gd name="connsiteY19" fmla="*/ 5257 h 10000"/>
                    <a:gd name="connsiteX20" fmla="*/ 8489 w 9937"/>
                    <a:gd name="connsiteY20" fmla="*/ 5265 h 10000"/>
                    <a:gd name="connsiteX21" fmla="*/ 8455 w 9937"/>
                    <a:gd name="connsiteY21" fmla="*/ 5265 h 10000"/>
                    <a:gd name="connsiteX22" fmla="*/ 8430 w 9937"/>
                    <a:gd name="connsiteY22" fmla="*/ 5257 h 10000"/>
                    <a:gd name="connsiteX23" fmla="*/ 8413 w 9937"/>
                    <a:gd name="connsiteY23" fmla="*/ 5244 h 10000"/>
                    <a:gd name="connsiteX24" fmla="*/ 8388 w 9937"/>
                    <a:gd name="connsiteY24" fmla="*/ 5227 h 10000"/>
                    <a:gd name="connsiteX25" fmla="*/ 8367 w 9937"/>
                    <a:gd name="connsiteY25" fmla="*/ 5202 h 10000"/>
                    <a:gd name="connsiteX26" fmla="*/ 8354 w 9937"/>
                    <a:gd name="connsiteY26" fmla="*/ 5168 h 10000"/>
                    <a:gd name="connsiteX27" fmla="*/ 8342 w 9937"/>
                    <a:gd name="connsiteY27" fmla="*/ 5131 h 10000"/>
                    <a:gd name="connsiteX28" fmla="*/ 8338 w 9937"/>
                    <a:gd name="connsiteY28" fmla="*/ 5088 h 10000"/>
                    <a:gd name="connsiteX29" fmla="*/ 8329 w 9937"/>
                    <a:gd name="connsiteY29" fmla="*/ 5046 h 10000"/>
                    <a:gd name="connsiteX30" fmla="*/ 8329 w 9937"/>
                    <a:gd name="connsiteY30" fmla="*/ 1664 h 10000"/>
                    <a:gd name="connsiteX31" fmla="*/ 4735 w 9937"/>
                    <a:gd name="connsiteY31" fmla="*/ 1664 h 10000"/>
                    <a:gd name="connsiteX32" fmla="*/ 4735 w 9937"/>
                    <a:gd name="connsiteY32" fmla="*/ 1664 h 10000"/>
                    <a:gd name="connsiteX33" fmla="*/ 4684 w 9937"/>
                    <a:gd name="connsiteY33" fmla="*/ 1664 h 10000"/>
                    <a:gd name="connsiteX34" fmla="*/ 4638 w 9937"/>
                    <a:gd name="connsiteY34" fmla="*/ 1655 h 10000"/>
                    <a:gd name="connsiteX35" fmla="*/ 4600 w 9937"/>
                    <a:gd name="connsiteY35" fmla="*/ 1643 h 10000"/>
                    <a:gd name="connsiteX36" fmla="*/ 4571 w 9937"/>
                    <a:gd name="connsiteY36" fmla="*/ 1626 h 10000"/>
                    <a:gd name="connsiteX37" fmla="*/ 4545 w 9937"/>
                    <a:gd name="connsiteY37" fmla="*/ 1605 h 10000"/>
                    <a:gd name="connsiteX38" fmla="*/ 4524 w 9937"/>
                    <a:gd name="connsiteY38" fmla="*/ 1588 h 10000"/>
                    <a:gd name="connsiteX39" fmla="*/ 4512 w 9937"/>
                    <a:gd name="connsiteY39" fmla="*/ 1563 h 10000"/>
                    <a:gd name="connsiteX40" fmla="*/ 4508 w 9937"/>
                    <a:gd name="connsiteY40" fmla="*/ 1537 h 10000"/>
                    <a:gd name="connsiteX41" fmla="*/ 4508 w 9937"/>
                    <a:gd name="connsiteY41" fmla="*/ 1512 h 10000"/>
                    <a:gd name="connsiteX42" fmla="*/ 4512 w 9937"/>
                    <a:gd name="connsiteY42" fmla="*/ 1479 h 10000"/>
                    <a:gd name="connsiteX43" fmla="*/ 4524 w 9937"/>
                    <a:gd name="connsiteY43" fmla="*/ 1453 h 10000"/>
                    <a:gd name="connsiteX44" fmla="*/ 4545 w 9937"/>
                    <a:gd name="connsiteY44" fmla="*/ 1424 h 10000"/>
                    <a:gd name="connsiteX45" fmla="*/ 4571 w 9937"/>
                    <a:gd name="connsiteY45" fmla="*/ 1398 h 10000"/>
                    <a:gd name="connsiteX46" fmla="*/ 4600 w 9937"/>
                    <a:gd name="connsiteY46" fmla="*/ 1373 h 10000"/>
                    <a:gd name="connsiteX47" fmla="*/ 4638 w 9937"/>
                    <a:gd name="connsiteY47" fmla="*/ 1344 h 10000"/>
                    <a:gd name="connsiteX48" fmla="*/ 4684 w 9937"/>
                    <a:gd name="connsiteY48" fmla="*/ 1323 h 10000"/>
                    <a:gd name="connsiteX49" fmla="*/ 4684 w 9937"/>
                    <a:gd name="connsiteY49" fmla="*/ 1323 h 10000"/>
                    <a:gd name="connsiteX50" fmla="*/ 4735 w 9937"/>
                    <a:gd name="connsiteY50" fmla="*/ 1293 h 10000"/>
                    <a:gd name="connsiteX51" fmla="*/ 4790 w 9937"/>
                    <a:gd name="connsiteY51" fmla="*/ 1247 h 10000"/>
                    <a:gd name="connsiteX52" fmla="*/ 4853 w 9937"/>
                    <a:gd name="connsiteY52" fmla="*/ 1192 h 10000"/>
                    <a:gd name="connsiteX53" fmla="*/ 4882 w 9937"/>
                    <a:gd name="connsiteY53" fmla="*/ 1158 h 10000"/>
                    <a:gd name="connsiteX54" fmla="*/ 4916 w 9937"/>
                    <a:gd name="connsiteY54" fmla="*/ 1116 h 10000"/>
                    <a:gd name="connsiteX55" fmla="*/ 4941 w 9937"/>
                    <a:gd name="connsiteY55" fmla="*/ 1070 h 10000"/>
                    <a:gd name="connsiteX56" fmla="*/ 4966 w 9937"/>
                    <a:gd name="connsiteY56" fmla="*/ 1019 h 10000"/>
                    <a:gd name="connsiteX57" fmla="*/ 4992 w 9937"/>
                    <a:gd name="connsiteY57" fmla="*/ 969 h 10000"/>
                    <a:gd name="connsiteX58" fmla="*/ 5004 w 9937"/>
                    <a:gd name="connsiteY58" fmla="*/ 906 h 10000"/>
                    <a:gd name="connsiteX59" fmla="*/ 5017 w 9937"/>
                    <a:gd name="connsiteY59" fmla="*/ 842 h 10000"/>
                    <a:gd name="connsiteX60" fmla="*/ 5021 w 9937"/>
                    <a:gd name="connsiteY60" fmla="*/ 775 h 10000"/>
                    <a:gd name="connsiteX61" fmla="*/ 5021 w 9937"/>
                    <a:gd name="connsiteY61" fmla="*/ 775 h 10000"/>
                    <a:gd name="connsiteX62" fmla="*/ 5017 w 9937"/>
                    <a:gd name="connsiteY62" fmla="*/ 699 h 10000"/>
                    <a:gd name="connsiteX63" fmla="*/ 4996 w 9937"/>
                    <a:gd name="connsiteY63" fmla="*/ 619 h 10000"/>
                    <a:gd name="connsiteX64" fmla="*/ 4979 w 9937"/>
                    <a:gd name="connsiteY64" fmla="*/ 548 h 10000"/>
                    <a:gd name="connsiteX65" fmla="*/ 4941 w 9937"/>
                    <a:gd name="connsiteY65" fmla="*/ 472 h 10000"/>
                    <a:gd name="connsiteX66" fmla="*/ 4903 w 9937"/>
                    <a:gd name="connsiteY66" fmla="*/ 409 h 10000"/>
                    <a:gd name="connsiteX67" fmla="*/ 4853 w 9937"/>
                    <a:gd name="connsiteY67" fmla="*/ 341 h 10000"/>
                    <a:gd name="connsiteX68" fmla="*/ 4802 w 9937"/>
                    <a:gd name="connsiteY68" fmla="*/ 282 h 10000"/>
                    <a:gd name="connsiteX69" fmla="*/ 4739 w 9937"/>
                    <a:gd name="connsiteY69" fmla="*/ 227 h 10000"/>
                    <a:gd name="connsiteX70" fmla="*/ 4672 w 9937"/>
                    <a:gd name="connsiteY70" fmla="*/ 177 h 10000"/>
                    <a:gd name="connsiteX71" fmla="*/ 4596 w 9937"/>
                    <a:gd name="connsiteY71" fmla="*/ 135 h 10000"/>
                    <a:gd name="connsiteX72" fmla="*/ 4512 w 9937"/>
                    <a:gd name="connsiteY72" fmla="*/ 97 h 10000"/>
                    <a:gd name="connsiteX73" fmla="*/ 4432 w 9937"/>
                    <a:gd name="connsiteY73" fmla="*/ 63 h 10000"/>
                    <a:gd name="connsiteX74" fmla="*/ 4343 w 9937"/>
                    <a:gd name="connsiteY74" fmla="*/ 38 h 10000"/>
                    <a:gd name="connsiteX75" fmla="*/ 4247 w 9937"/>
                    <a:gd name="connsiteY75" fmla="*/ 13 h 10000"/>
                    <a:gd name="connsiteX76" fmla="*/ 4154 w 9937"/>
                    <a:gd name="connsiteY76" fmla="*/ 8 h 10000"/>
                    <a:gd name="connsiteX77" fmla="*/ 4053 w 9937"/>
                    <a:gd name="connsiteY77" fmla="*/ 0 h 10000"/>
                    <a:gd name="connsiteX78" fmla="*/ 4053 w 9937"/>
                    <a:gd name="connsiteY78" fmla="*/ 0 h 10000"/>
                    <a:gd name="connsiteX79" fmla="*/ 3952 w 9937"/>
                    <a:gd name="connsiteY79" fmla="*/ 8 h 10000"/>
                    <a:gd name="connsiteX80" fmla="*/ 3859 w 9937"/>
                    <a:gd name="connsiteY80" fmla="*/ 13 h 10000"/>
                    <a:gd name="connsiteX81" fmla="*/ 3763 w 9937"/>
                    <a:gd name="connsiteY81" fmla="*/ 38 h 10000"/>
                    <a:gd name="connsiteX82" fmla="*/ 3674 w 9937"/>
                    <a:gd name="connsiteY82" fmla="*/ 63 h 10000"/>
                    <a:gd name="connsiteX83" fmla="*/ 3594 w 9937"/>
                    <a:gd name="connsiteY83" fmla="*/ 97 h 10000"/>
                    <a:gd name="connsiteX84" fmla="*/ 3514 w 9937"/>
                    <a:gd name="connsiteY84" fmla="*/ 135 h 10000"/>
                    <a:gd name="connsiteX85" fmla="*/ 3439 w 9937"/>
                    <a:gd name="connsiteY85" fmla="*/ 177 h 10000"/>
                    <a:gd name="connsiteX86" fmla="*/ 3375 w 9937"/>
                    <a:gd name="connsiteY86" fmla="*/ 227 h 10000"/>
                    <a:gd name="connsiteX87" fmla="*/ 3312 w 9937"/>
                    <a:gd name="connsiteY87" fmla="*/ 282 h 10000"/>
                    <a:gd name="connsiteX88" fmla="*/ 3253 w 9937"/>
                    <a:gd name="connsiteY88" fmla="*/ 341 h 10000"/>
                    <a:gd name="connsiteX89" fmla="*/ 3203 w 9937"/>
                    <a:gd name="connsiteY89" fmla="*/ 409 h 10000"/>
                    <a:gd name="connsiteX90" fmla="*/ 3165 w 9937"/>
                    <a:gd name="connsiteY90" fmla="*/ 472 h 10000"/>
                    <a:gd name="connsiteX91" fmla="*/ 3136 w 9937"/>
                    <a:gd name="connsiteY91" fmla="*/ 548 h 10000"/>
                    <a:gd name="connsiteX92" fmla="*/ 3110 w 9937"/>
                    <a:gd name="connsiteY92" fmla="*/ 619 h 10000"/>
                    <a:gd name="connsiteX93" fmla="*/ 3089 w 9937"/>
                    <a:gd name="connsiteY93" fmla="*/ 699 h 10000"/>
                    <a:gd name="connsiteX94" fmla="*/ 3089 w 9937"/>
                    <a:gd name="connsiteY94" fmla="*/ 775 h 10000"/>
                    <a:gd name="connsiteX95" fmla="*/ 3089 w 9937"/>
                    <a:gd name="connsiteY95" fmla="*/ 775 h 10000"/>
                    <a:gd name="connsiteX96" fmla="*/ 3089 w 9937"/>
                    <a:gd name="connsiteY96" fmla="*/ 842 h 10000"/>
                    <a:gd name="connsiteX97" fmla="*/ 3102 w 9937"/>
                    <a:gd name="connsiteY97" fmla="*/ 906 h 10000"/>
                    <a:gd name="connsiteX98" fmla="*/ 3123 w 9937"/>
                    <a:gd name="connsiteY98" fmla="*/ 969 h 10000"/>
                    <a:gd name="connsiteX99" fmla="*/ 3140 w 9937"/>
                    <a:gd name="connsiteY99" fmla="*/ 1019 h 10000"/>
                    <a:gd name="connsiteX100" fmla="*/ 3165 w 9937"/>
                    <a:gd name="connsiteY100" fmla="*/ 1070 h 10000"/>
                    <a:gd name="connsiteX101" fmla="*/ 3199 w 9937"/>
                    <a:gd name="connsiteY101" fmla="*/ 1116 h 10000"/>
                    <a:gd name="connsiteX102" fmla="*/ 3224 w 9937"/>
                    <a:gd name="connsiteY102" fmla="*/ 1158 h 10000"/>
                    <a:gd name="connsiteX103" fmla="*/ 3262 w 9937"/>
                    <a:gd name="connsiteY103" fmla="*/ 1192 h 10000"/>
                    <a:gd name="connsiteX104" fmla="*/ 3316 w 9937"/>
                    <a:gd name="connsiteY104" fmla="*/ 1247 h 10000"/>
                    <a:gd name="connsiteX105" fmla="*/ 3375 w 9937"/>
                    <a:gd name="connsiteY105" fmla="*/ 1293 h 10000"/>
                    <a:gd name="connsiteX106" fmla="*/ 3426 w 9937"/>
                    <a:gd name="connsiteY106" fmla="*/ 1323 h 10000"/>
                    <a:gd name="connsiteX107" fmla="*/ 3426 w 9937"/>
                    <a:gd name="connsiteY107" fmla="*/ 1323 h 10000"/>
                    <a:gd name="connsiteX108" fmla="*/ 3468 w 9937"/>
                    <a:gd name="connsiteY108" fmla="*/ 1344 h 10000"/>
                    <a:gd name="connsiteX109" fmla="*/ 3506 w 9937"/>
                    <a:gd name="connsiteY109" fmla="*/ 1373 h 10000"/>
                    <a:gd name="connsiteX110" fmla="*/ 3535 w 9937"/>
                    <a:gd name="connsiteY110" fmla="*/ 1398 h 10000"/>
                    <a:gd name="connsiteX111" fmla="*/ 3561 w 9937"/>
                    <a:gd name="connsiteY111" fmla="*/ 1424 h 10000"/>
                    <a:gd name="connsiteX112" fmla="*/ 3582 w 9937"/>
                    <a:gd name="connsiteY112" fmla="*/ 1453 h 10000"/>
                    <a:gd name="connsiteX113" fmla="*/ 3594 w 9937"/>
                    <a:gd name="connsiteY113" fmla="*/ 1479 h 10000"/>
                    <a:gd name="connsiteX114" fmla="*/ 3598 w 9937"/>
                    <a:gd name="connsiteY114" fmla="*/ 1512 h 10000"/>
                    <a:gd name="connsiteX115" fmla="*/ 3598 w 9937"/>
                    <a:gd name="connsiteY115" fmla="*/ 1537 h 10000"/>
                    <a:gd name="connsiteX116" fmla="*/ 3594 w 9937"/>
                    <a:gd name="connsiteY116" fmla="*/ 1563 h 10000"/>
                    <a:gd name="connsiteX117" fmla="*/ 3582 w 9937"/>
                    <a:gd name="connsiteY117" fmla="*/ 1588 h 10000"/>
                    <a:gd name="connsiteX118" fmla="*/ 3561 w 9937"/>
                    <a:gd name="connsiteY118" fmla="*/ 1605 h 10000"/>
                    <a:gd name="connsiteX119" fmla="*/ 3535 w 9937"/>
                    <a:gd name="connsiteY119" fmla="*/ 1626 h 10000"/>
                    <a:gd name="connsiteX120" fmla="*/ 3506 w 9937"/>
                    <a:gd name="connsiteY120" fmla="*/ 1643 h 10000"/>
                    <a:gd name="connsiteX121" fmla="*/ 3468 w 9937"/>
                    <a:gd name="connsiteY121" fmla="*/ 1655 h 10000"/>
                    <a:gd name="connsiteX122" fmla="*/ 3426 w 9937"/>
                    <a:gd name="connsiteY122" fmla="*/ 1664 h 10000"/>
                    <a:gd name="connsiteX123" fmla="*/ 3375 w 9937"/>
                    <a:gd name="connsiteY123" fmla="*/ 1664 h 10000"/>
                    <a:gd name="connsiteX124" fmla="*/ 0 w 9937"/>
                    <a:gd name="connsiteY124" fmla="*/ 1664 h 10000"/>
                    <a:gd name="connsiteX125" fmla="*/ 0 w 9937"/>
                    <a:gd name="connsiteY125" fmla="*/ 5206 h 10000"/>
                    <a:gd name="connsiteX126" fmla="*/ 0 w 9937"/>
                    <a:gd name="connsiteY126" fmla="*/ 5206 h 10000"/>
                    <a:gd name="connsiteX127" fmla="*/ 34 w 9937"/>
                    <a:gd name="connsiteY127" fmla="*/ 5240 h 10000"/>
                    <a:gd name="connsiteX128" fmla="*/ 63 w 9937"/>
                    <a:gd name="connsiteY128" fmla="*/ 5257 h 10000"/>
                    <a:gd name="connsiteX129" fmla="*/ 101 w 9937"/>
                    <a:gd name="connsiteY129" fmla="*/ 5265 h 10000"/>
                    <a:gd name="connsiteX130" fmla="*/ 147 w 9937"/>
                    <a:gd name="connsiteY130" fmla="*/ 5253 h 10000"/>
                    <a:gd name="connsiteX131" fmla="*/ 189 w 9937"/>
                    <a:gd name="connsiteY131" fmla="*/ 5232 h 10000"/>
                    <a:gd name="connsiteX132" fmla="*/ 227 w 9937"/>
                    <a:gd name="connsiteY132" fmla="*/ 5202 h 10000"/>
                    <a:gd name="connsiteX133" fmla="*/ 265 w 9937"/>
                    <a:gd name="connsiteY133" fmla="*/ 5152 h 10000"/>
                    <a:gd name="connsiteX134" fmla="*/ 303 w 9937"/>
                    <a:gd name="connsiteY134" fmla="*/ 5088 h 10000"/>
                    <a:gd name="connsiteX135" fmla="*/ 303 w 9937"/>
                    <a:gd name="connsiteY135" fmla="*/ 5088 h 10000"/>
                    <a:gd name="connsiteX136" fmla="*/ 337 w 9937"/>
                    <a:gd name="connsiteY136" fmla="*/ 5038 h 10000"/>
                    <a:gd name="connsiteX137" fmla="*/ 375 w 9937"/>
                    <a:gd name="connsiteY137" fmla="*/ 4983 h 10000"/>
                    <a:gd name="connsiteX138" fmla="*/ 429 w 9937"/>
                    <a:gd name="connsiteY138" fmla="*/ 4920 h 10000"/>
                    <a:gd name="connsiteX139" fmla="*/ 467 w 9937"/>
                    <a:gd name="connsiteY139" fmla="*/ 4886 h 10000"/>
                    <a:gd name="connsiteX140" fmla="*/ 505 w 9937"/>
                    <a:gd name="connsiteY140" fmla="*/ 4857 h 10000"/>
                    <a:gd name="connsiteX141" fmla="*/ 547 w 9937"/>
                    <a:gd name="connsiteY141" fmla="*/ 4832 h 10000"/>
                    <a:gd name="connsiteX142" fmla="*/ 598 w 9937"/>
                    <a:gd name="connsiteY142" fmla="*/ 4806 h 10000"/>
                    <a:gd name="connsiteX143" fmla="*/ 657 w 9937"/>
                    <a:gd name="connsiteY143" fmla="*/ 4781 h 10000"/>
                    <a:gd name="connsiteX144" fmla="*/ 711 w 9937"/>
                    <a:gd name="connsiteY144" fmla="*/ 4768 h 10000"/>
                    <a:gd name="connsiteX145" fmla="*/ 774 w 9937"/>
                    <a:gd name="connsiteY145" fmla="*/ 4756 h 10000"/>
                    <a:gd name="connsiteX146" fmla="*/ 846 w 9937"/>
                    <a:gd name="connsiteY146" fmla="*/ 4747 h 10000"/>
                    <a:gd name="connsiteX147" fmla="*/ 846 w 9937"/>
                    <a:gd name="connsiteY147" fmla="*/ 4747 h 10000"/>
                    <a:gd name="connsiteX148" fmla="*/ 926 w 9937"/>
                    <a:gd name="connsiteY148" fmla="*/ 4756 h 10000"/>
                    <a:gd name="connsiteX149" fmla="*/ 1002 w 9937"/>
                    <a:gd name="connsiteY149" fmla="*/ 4773 h 10000"/>
                    <a:gd name="connsiteX150" fmla="*/ 1077 w 9937"/>
                    <a:gd name="connsiteY150" fmla="*/ 4794 h 10000"/>
                    <a:gd name="connsiteX151" fmla="*/ 1145 w 9937"/>
                    <a:gd name="connsiteY151" fmla="*/ 4832 h 10000"/>
                    <a:gd name="connsiteX152" fmla="*/ 1216 w 9937"/>
                    <a:gd name="connsiteY152" fmla="*/ 4869 h 10000"/>
                    <a:gd name="connsiteX153" fmla="*/ 1279 w 9937"/>
                    <a:gd name="connsiteY153" fmla="*/ 4920 h 10000"/>
                    <a:gd name="connsiteX154" fmla="*/ 1343 w 9937"/>
                    <a:gd name="connsiteY154" fmla="*/ 4975 h 10000"/>
                    <a:gd name="connsiteX155" fmla="*/ 1393 w 9937"/>
                    <a:gd name="connsiteY155" fmla="*/ 5034 h 10000"/>
                    <a:gd name="connsiteX156" fmla="*/ 1444 w 9937"/>
                    <a:gd name="connsiteY156" fmla="*/ 5101 h 10000"/>
                    <a:gd name="connsiteX157" fmla="*/ 1486 w 9937"/>
                    <a:gd name="connsiteY157" fmla="*/ 5177 h 10000"/>
                    <a:gd name="connsiteX158" fmla="*/ 1532 w 9937"/>
                    <a:gd name="connsiteY158" fmla="*/ 5257 h 10000"/>
                    <a:gd name="connsiteX159" fmla="*/ 1561 w 9937"/>
                    <a:gd name="connsiteY159" fmla="*/ 5341 h 10000"/>
                    <a:gd name="connsiteX160" fmla="*/ 1587 w 9937"/>
                    <a:gd name="connsiteY160" fmla="*/ 5430 h 10000"/>
                    <a:gd name="connsiteX161" fmla="*/ 1608 w 9937"/>
                    <a:gd name="connsiteY161" fmla="*/ 5522 h 10000"/>
                    <a:gd name="connsiteX162" fmla="*/ 1620 w 9937"/>
                    <a:gd name="connsiteY162" fmla="*/ 5619 h 10000"/>
                    <a:gd name="connsiteX163" fmla="*/ 1625 w 9937"/>
                    <a:gd name="connsiteY163" fmla="*/ 5720 h 10000"/>
                    <a:gd name="connsiteX164" fmla="*/ 1625 w 9937"/>
                    <a:gd name="connsiteY164" fmla="*/ 5720 h 10000"/>
                    <a:gd name="connsiteX165" fmla="*/ 1620 w 9937"/>
                    <a:gd name="connsiteY165" fmla="*/ 5817 h 10000"/>
                    <a:gd name="connsiteX166" fmla="*/ 1608 w 9937"/>
                    <a:gd name="connsiteY166" fmla="*/ 5914 h 10000"/>
                    <a:gd name="connsiteX167" fmla="*/ 1587 w 9937"/>
                    <a:gd name="connsiteY167" fmla="*/ 6007 h 10000"/>
                    <a:gd name="connsiteX168" fmla="*/ 1561 w 9937"/>
                    <a:gd name="connsiteY168" fmla="*/ 6095 h 10000"/>
                    <a:gd name="connsiteX169" fmla="*/ 1532 w 9937"/>
                    <a:gd name="connsiteY169" fmla="*/ 6179 h 10000"/>
                    <a:gd name="connsiteX170" fmla="*/ 1486 w 9937"/>
                    <a:gd name="connsiteY170" fmla="*/ 6259 h 10000"/>
                    <a:gd name="connsiteX171" fmla="*/ 1444 w 9937"/>
                    <a:gd name="connsiteY171" fmla="*/ 6335 h 10000"/>
                    <a:gd name="connsiteX172" fmla="*/ 1393 w 9937"/>
                    <a:gd name="connsiteY172" fmla="*/ 6398 h 10000"/>
                    <a:gd name="connsiteX173" fmla="*/ 1343 w 9937"/>
                    <a:gd name="connsiteY173" fmla="*/ 6462 h 10000"/>
                    <a:gd name="connsiteX174" fmla="*/ 1279 w 9937"/>
                    <a:gd name="connsiteY174" fmla="*/ 6516 h 10000"/>
                    <a:gd name="connsiteX175" fmla="*/ 1216 w 9937"/>
                    <a:gd name="connsiteY175" fmla="*/ 6567 h 10000"/>
                    <a:gd name="connsiteX176" fmla="*/ 1145 w 9937"/>
                    <a:gd name="connsiteY176" fmla="*/ 6605 h 10000"/>
                    <a:gd name="connsiteX177" fmla="*/ 1077 w 9937"/>
                    <a:gd name="connsiteY177" fmla="*/ 6643 h 10000"/>
                    <a:gd name="connsiteX178" fmla="*/ 1002 w 9937"/>
                    <a:gd name="connsiteY178" fmla="*/ 6664 h 10000"/>
                    <a:gd name="connsiteX179" fmla="*/ 926 w 9937"/>
                    <a:gd name="connsiteY179" fmla="*/ 6681 h 10000"/>
                    <a:gd name="connsiteX180" fmla="*/ 846 w 9937"/>
                    <a:gd name="connsiteY180" fmla="*/ 6681 h 10000"/>
                    <a:gd name="connsiteX181" fmla="*/ 846 w 9937"/>
                    <a:gd name="connsiteY181" fmla="*/ 6681 h 10000"/>
                    <a:gd name="connsiteX182" fmla="*/ 774 w 9937"/>
                    <a:gd name="connsiteY182" fmla="*/ 6681 h 10000"/>
                    <a:gd name="connsiteX183" fmla="*/ 711 w 9937"/>
                    <a:gd name="connsiteY183" fmla="*/ 6668 h 10000"/>
                    <a:gd name="connsiteX184" fmla="*/ 657 w 9937"/>
                    <a:gd name="connsiteY184" fmla="*/ 6651 h 10000"/>
                    <a:gd name="connsiteX185" fmla="*/ 598 w 9937"/>
                    <a:gd name="connsiteY185" fmla="*/ 6630 h 10000"/>
                    <a:gd name="connsiteX186" fmla="*/ 547 w 9937"/>
                    <a:gd name="connsiteY186" fmla="*/ 6605 h 10000"/>
                    <a:gd name="connsiteX187" fmla="*/ 505 w 9937"/>
                    <a:gd name="connsiteY187" fmla="*/ 6575 h 10000"/>
                    <a:gd name="connsiteX188" fmla="*/ 467 w 9937"/>
                    <a:gd name="connsiteY188" fmla="*/ 6550 h 10000"/>
                    <a:gd name="connsiteX189" fmla="*/ 429 w 9937"/>
                    <a:gd name="connsiteY189" fmla="*/ 6516 h 10000"/>
                    <a:gd name="connsiteX190" fmla="*/ 375 w 9937"/>
                    <a:gd name="connsiteY190" fmla="*/ 6453 h 10000"/>
                    <a:gd name="connsiteX191" fmla="*/ 337 w 9937"/>
                    <a:gd name="connsiteY191" fmla="*/ 6398 h 10000"/>
                    <a:gd name="connsiteX192" fmla="*/ 303 w 9937"/>
                    <a:gd name="connsiteY192" fmla="*/ 6348 h 10000"/>
                    <a:gd name="connsiteX193" fmla="*/ 303 w 9937"/>
                    <a:gd name="connsiteY193" fmla="*/ 6348 h 10000"/>
                    <a:gd name="connsiteX194" fmla="*/ 265 w 9937"/>
                    <a:gd name="connsiteY194" fmla="*/ 6285 h 10000"/>
                    <a:gd name="connsiteX195" fmla="*/ 227 w 9937"/>
                    <a:gd name="connsiteY195" fmla="*/ 6234 h 10000"/>
                    <a:gd name="connsiteX196" fmla="*/ 189 w 9937"/>
                    <a:gd name="connsiteY196" fmla="*/ 6205 h 10000"/>
                    <a:gd name="connsiteX197" fmla="*/ 147 w 9937"/>
                    <a:gd name="connsiteY197" fmla="*/ 6179 h 10000"/>
                    <a:gd name="connsiteX198" fmla="*/ 101 w 9937"/>
                    <a:gd name="connsiteY198" fmla="*/ 6171 h 10000"/>
                    <a:gd name="connsiteX199" fmla="*/ 63 w 9937"/>
                    <a:gd name="connsiteY199" fmla="*/ 6179 h 10000"/>
                    <a:gd name="connsiteX200" fmla="*/ 34 w 9937"/>
                    <a:gd name="connsiteY200" fmla="*/ 6196 h 10000"/>
                    <a:gd name="connsiteX201" fmla="*/ 0 w 9937"/>
                    <a:gd name="connsiteY201" fmla="*/ 6230 h 10000"/>
                    <a:gd name="connsiteX202" fmla="*/ 0 w 9937"/>
                    <a:gd name="connsiteY202" fmla="*/ 10000 h 10000"/>
                    <a:gd name="connsiteX203" fmla="*/ 8329 w 9937"/>
                    <a:gd name="connsiteY203" fmla="*/ 10000 h 10000"/>
                    <a:gd name="connsiteX204" fmla="*/ 9937 w 9937"/>
                    <a:gd name="connsiteY204" fmla="*/ 5345 h 10000"/>
                    <a:gd name="connsiteX205" fmla="*/ 9903 w 9937"/>
                    <a:gd name="connsiteY205" fmla="*/ 5257 h 10000"/>
                    <a:gd name="connsiteX206" fmla="*/ 9865 w 9937"/>
                    <a:gd name="connsiteY206" fmla="*/ 5177 h 10000"/>
                    <a:gd name="connsiteX207" fmla="*/ 9815 w 9937"/>
                    <a:gd name="connsiteY207" fmla="*/ 5110 h 10000"/>
                    <a:gd name="connsiteX208" fmla="*/ 9773 w 9937"/>
                    <a:gd name="connsiteY208" fmla="*/ 5038 h 10000"/>
                    <a:gd name="connsiteX209" fmla="*/ 9714 w 9937"/>
                    <a:gd name="connsiteY209" fmla="*/ 4975 h 10000"/>
                    <a:gd name="connsiteX210" fmla="*/ 9651 w 9937"/>
                    <a:gd name="connsiteY210" fmla="*/ 4920 h 10000"/>
                    <a:gd name="connsiteX211" fmla="*/ 9588 w 9937"/>
                    <a:gd name="connsiteY211" fmla="*/ 4869 h 10000"/>
                    <a:gd name="connsiteX212" fmla="*/ 9520 w 9937"/>
                    <a:gd name="connsiteY212" fmla="*/ 4832 h 10000"/>
                    <a:gd name="connsiteX213" fmla="*/ 9453 w 9937"/>
                    <a:gd name="connsiteY213" fmla="*/ 4798 h 10000"/>
                    <a:gd name="connsiteX214" fmla="*/ 9377 w 9937"/>
                    <a:gd name="connsiteY214" fmla="*/ 4773 h 10000"/>
                    <a:gd name="connsiteX215" fmla="*/ 9301 w 9937"/>
                    <a:gd name="connsiteY215" fmla="*/ 4760 h 10000"/>
                    <a:gd name="connsiteX216" fmla="*/ 9217 w 9937"/>
                    <a:gd name="connsiteY216" fmla="*/ 4756 h 10000"/>
                    <a:gd name="connsiteX217" fmla="*/ 9217 w 9937"/>
                    <a:gd name="connsiteY217" fmla="*/ 4756 h 10000"/>
                    <a:gd name="connsiteX0" fmla="*/ 9275 w 10102"/>
                    <a:gd name="connsiteY0" fmla="*/ 4756 h 10000"/>
                    <a:gd name="connsiteX1" fmla="*/ 9275 w 10102"/>
                    <a:gd name="connsiteY1" fmla="*/ 4756 h 10000"/>
                    <a:gd name="connsiteX2" fmla="*/ 9208 w 10102"/>
                    <a:gd name="connsiteY2" fmla="*/ 4756 h 10000"/>
                    <a:gd name="connsiteX3" fmla="*/ 9145 w 10102"/>
                    <a:gd name="connsiteY3" fmla="*/ 4768 h 10000"/>
                    <a:gd name="connsiteX4" fmla="*/ 9085 w 10102"/>
                    <a:gd name="connsiteY4" fmla="*/ 4785 h 10000"/>
                    <a:gd name="connsiteX5" fmla="*/ 9030 w 10102"/>
                    <a:gd name="connsiteY5" fmla="*/ 4806 h 10000"/>
                    <a:gd name="connsiteX6" fmla="*/ 8984 w 10102"/>
                    <a:gd name="connsiteY6" fmla="*/ 4832 h 10000"/>
                    <a:gd name="connsiteX7" fmla="*/ 8936 w 10102"/>
                    <a:gd name="connsiteY7" fmla="*/ 4861 h 10000"/>
                    <a:gd name="connsiteX8" fmla="*/ 8899 w 10102"/>
                    <a:gd name="connsiteY8" fmla="*/ 4895 h 10000"/>
                    <a:gd name="connsiteX9" fmla="*/ 8861 w 10102"/>
                    <a:gd name="connsiteY9" fmla="*/ 4924 h 10000"/>
                    <a:gd name="connsiteX10" fmla="*/ 8801 w 10102"/>
                    <a:gd name="connsiteY10" fmla="*/ 4987 h 10000"/>
                    <a:gd name="connsiteX11" fmla="*/ 8763 w 10102"/>
                    <a:gd name="connsiteY11" fmla="*/ 5038 h 10000"/>
                    <a:gd name="connsiteX12" fmla="*/ 8733 w 10102"/>
                    <a:gd name="connsiteY12" fmla="*/ 5097 h 10000"/>
                    <a:gd name="connsiteX13" fmla="*/ 8733 w 10102"/>
                    <a:gd name="connsiteY13" fmla="*/ 5097 h 10000"/>
                    <a:gd name="connsiteX14" fmla="*/ 8708 w 10102"/>
                    <a:gd name="connsiteY14" fmla="*/ 5131 h 10000"/>
                    <a:gd name="connsiteX15" fmla="*/ 8683 w 10102"/>
                    <a:gd name="connsiteY15" fmla="*/ 5168 h 10000"/>
                    <a:gd name="connsiteX16" fmla="*/ 8658 w 10102"/>
                    <a:gd name="connsiteY16" fmla="*/ 5202 h 10000"/>
                    <a:gd name="connsiteX17" fmla="*/ 8623 w 10102"/>
                    <a:gd name="connsiteY17" fmla="*/ 5227 h 10000"/>
                    <a:gd name="connsiteX18" fmla="*/ 8598 w 10102"/>
                    <a:gd name="connsiteY18" fmla="*/ 5244 h 10000"/>
                    <a:gd name="connsiteX19" fmla="*/ 8568 w 10102"/>
                    <a:gd name="connsiteY19" fmla="*/ 5257 h 10000"/>
                    <a:gd name="connsiteX20" fmla="*/ 8543 w 10102"/>
                    <a:gd name="connsiteY20" fmla="*/ 5265 h 10000"/>
                    <a:gd name="connsiteX21" fmla="*/ 8509 w 10102"/>
                    <a:gd name="connsiteY21" fmla="*/ 5265 h 10000"/>
                    <a:gd name="connsiteX22" fmla="*/ 8483 w 10102"/>
                    <a:gd name="connsiteY22" fmla="*/ 5257 h 10000"/>
                    <a:gd name="connsiteX23" fmla="*/ 8466 w 10102"/>
                    <a:gd name="connsiteY23" fmla="*/ 5244 h 10000"/>
                    <a:gd name="connsiteX24" fmla="*/ 8441 w 10102"/>
                    <a:gd name="connsiteY24" fmla="*/ 5227 h 10000"/>
                    <a:gd name="connsiteX25" fmla="*/ 8420 w 10102"/>
                    <a:gd name="connsiteY25" fmla="*/ 5202 h 10000"/>
                    <a:gd name="connsiteX26" fmla="*/ 8407 w 10102"/>
                    <a:gd name="connsiteY26" fmla="*/ 5168 h 10000"/>
                    <a:gd name="connsiteX27" fmla="*/ 8395 w 10102"/>
                    <a:gd name="connsiteY27" fmla="*/ 5131 h 10000"/>
                    <a:gd name="connsiteX28" fmla="*/ 8391 w 10102"/>
                    <a:gd name="connsiteY28" fmla="*/ 5088 h 10000"/>
                    <a:gd name="connsiteX29" fmla="*/ 8382 w 10102"/>
                    <a:gd name="connsiteY29" fmla="*/ 5046 h 10000"/>
                    <a:gd name="connsiteX30" fmla="*/ 8382 w 10102"/>
                    <a:gd name="connsiteY30" fmla="*/ 1664 h 10000"/>
                    <a:gd name="connsiteX31" fmla="*/ 4765 w 10102"/>
                    <a:gd name="connsiteY31" fmla="*/ 1664 h 10000"/>
                    <a:gd name="connsiteX32" fmla="*/ 4765 w 10102"/>
                    <a:gd name="connsiteY32" fmla="*/ 1664 h 10000"/>
                    <a:gd name="connsiteX33" fmla="*/ 4714 w 10102"/>
                    <a:gd name="connsiteY33" fmla="*/ 1664 h 10000"/>
                    <a:gd name="connsiteX34" fmla="*/ 4667 w 10102"/>
                    <a:gd name="connsiteY34" fmla="*/ 1655 h 10000"/>
                    <a:gd name="connsiteX35" fmla="*/ 4629 w 10102"/>
                    <a:gd name="connsiteY35" fmla="*/ 1643 h 10000"/>
                    <a:gd name="connsiteX36" fmla="*/ 4600 w 10102"/>
                    <a:gd name="connsiteY36" fmla="*/ 1626 h 10000"/>
                    <a:gd name="connsiteX37" fmla="*/ 4574 w 10102"/>
                    <a:gd name="connsiteY37" fmla="*/ 1605 h 10000"/>
                    <a:gd name="connsiteX38" fmla="*/ 4553 w 10102"/>
                    <a:gd name="connsiteY38" fmla="*/ 1588 h 10000"/>
                    <a:gd name="connsiteX39" fmla="*/ 4541 w 10102"/>
                    <a:gd name="connsiteY39" fmla="*/ 1563 h 10000"/>
                    <a:gd name="connsiteX40" fmla="*/ 4537 w 10102"/>
                    <a:gd name="connsiteY40" fmla="*/ 1537 h 10000"/>
                    <a:gd name="connsiteX41" fmla="*/ 4537 w 10102"/>
                    <a:gd name="connsiteY41" fmla="*/ 1512 h 10000"/>
                    <a:gd name="connsiteX42" fmla="*/ 4541 w 10102"/>
                    <a:gd name="connsiteY42" fmla="*/ 1479 h 10000"/>
                    <a:gd name="connsiteX43" fmla="*/ 4553 w 10102"/>
                    <a:gd name="connsiteY43" fmla="*/ 1453 h 10000"/>
                    <a:gd name="connsiteX44" fmla="*/ 4574 w 10102"/>
                    <a:gd name="connsiteY44" fmla="*/ 1424 h 10000"/>
                    <a:gd name="connsiteX45" fmla="*/ 4600 w 10102"/>
                    <a:gd name="connsiteY45" fmla="*/ 1398 h 10000"/>
                    <a:gd name="connsiteX46" fmla="*/ 4629 w 10102"/>
                    <a:gd name="connsiteY46" fmla="*/ 1373 h 10000"/>
                    <a:gd name="connsiteX47" fmla="*/ 4667 w 10102"/>
                    <a:gd name="connsiteY47" fmla="*/ 1344 h 10000"/>
                    <a:gd name="connsiteX48" fmla="*/ 4714 w 10102"/>
                    <a:gd name="connsiteY48" fmla="*/ 1323 h 10000"/>
                    <a:gd name="connsiteX49" fmla="*/ 4714 w 10102"/>
                    <a:gd name="connsiteY49" fmla="*/ 1323 h 10000"/>
                    <a:gd name="connsiteX50" fmla="*/ 4765 w 10102"/>
                    <a:gd name="connsiteY50" fmla="*/ 1293 h 10000"/>
                    <a:gd name="connsiteX51" fmla="*/ 4820 w 10102"/>
                    <a:gd name="connsiteY51" fmla="*/ 1247 h 10000"/>
                    <a:gd name="connsiteX52" fmla="*/ 4884 w 10102"/>
                    <a:gd name="connsiteY52" fmla="*/ 1192 h 10000"/>
                    <a:gd name="connsiteX53" fmla="*/ 4913 w 10102"/>
                    <a:gd name="connsiteY53" fmla="*/ 1158 h 10000"/>
                    <a:gd name="connsiteX54" fmla="*/ 4947 w 10102"/>
                    <a:gd name="connsiteY54" fmla="*/ 1116 h 10000"/>
                    <a:gd name="connsiteX55" fmla="*/ 4972 w 10102"/>
                    <a:gd name="connsiteY55" fmla="*/ 1070 h 10000"/>
                    <a:gd name="connsiteX56" fmla="*/ 4997 w 10102"/>
                    <a:gd name="connsiteY56" fmla="*/ 1019 h 10000"/>
                    <a:gd name="connsiteX57" fmla="*/ 5024 w 10102"/>
                    <a:gd name="connsiteY57" fmla="*/ 969 h 10000"/>
                    <a:gd name="connsiteX58" fmla="*/ 5036 w 10102"/>
                    <a:gd name="connsiteY58" fmla="*/ 906 h 10000"/>
                    <a:gd name="connsiteX59" fmla="*/ 5049 w 10102"/>
                    <a:gd name="connsiteY59" fmla="*/ 842 h 10000"/>
                    <a:gd name="connsiteX60" fmla="*/ 5053 w 10102"/>
                    <a:gd name="connsiteY60" fmla="*/ 775 h 10000"/>
                    <a:gd name="connsiteX61" fmla="*/ 5053 w 10102"/>
                    <a:gd name="connsiteY61" fmla="*/ 775 h 10000"/>
                    <a:gd name="connsiteX62" fmla="*/ 5049 w 10102"/>
                    <a:gd name="connsiteY62" fmla="*/ 699 h 10000"/>
                    <a:gd name="connsiteX63" fmla="*/ 5028 w 10102"/>
                    <a:gd name="connsiteY63" fmla="*/ 619 h 10000"/>
                    <a:gd name="connsiteX64" fmla="*/ 5011 w 10102"/>
                    <a:gd name="connsiteY64" fmla="*/ 548 h 10000"/>
                    <a:gd name="connsiteX65" fmla="*/ 4972 w 10102"/>
                    <a:gd name="connsiteY65" fmla="*/ 472 h 10000"/>
                    <a:gd name="connsiteX66" fmla="*/ 4934 w 10102"/>
                    <a:gd name="connsiteY66" fmla="*/ 409 h 10000"/>
                    <a:gd name="connsiteX67" fmla="*/ 4884 w 10102"/>
                    <a:gd name="connsiteY67" fmla="*/ 341 h 10000"/>
                    <a:gd name="connsiteX68" fmla="*/ 4832 w 10102"/>
                    <a:gd name="connsiteY68" fmla="*/ 282 h 10000"/>
                    <a:gd name="connsiteX69" fmla="*/ 4769 w 10102"/>
                    <a:gd name="connsiteY69" fmla="*/ 227 h 10000"/>
                    <a:gd name="connsiteX70" fmla="*/ 4702 w 10102"/>
                    <a:gd name="connsiteY70" fmla="*/ 177 h 10000"/>
                    <a:gd name="connsiteX71" fmla="*/ 4625 w 10102"/>
                    <a:gd name="connsiteY71" fmla="*/ 135 h 10000"/>
                    <a:gd name="connsiteX72" fmla="*/ 4541 w 10102"/>
                    <a:gd name="connsiteY72" fmla="*/ 97 h 10000"/>
                    <a:gd name="connsiteX73" fmla="*/ 4460 w 10102"/>
                    <a:gd name="connsiteY73" fmla="*/ 63 h 10000"/>
                    <a:gd name="connsiteX74" fmla="*/ 4371 w 10102"/>
                    <a:gd name="connsiteY74" fmla="*/ 38 h 10000"/>
                    <a:gd name="connsiteX75" fmla="*/ 4274 w 10102"/>
                    <a:gd name="connsiteY75" fmla="*/ 13 h 10000"/>
                    <a:gd name="connsiteX76" fmla="*/ 4180 w 10102"/>
                    <a:gd name="connsiteY76" fmla="*/ 8 h 10000"/>
                    <a:gd name="connsiteX77" fmla="*/ 4079 w 10102"/>
                    <a:gd name="connsiteY77" fmla="*/ 0 h 10000"/>
                    <a:gd name="connsiteX78" fmla="*/ 4079 w 10102"/>
                    <a:gd name="connsiteY78" fmla="*/ 0 h 10000"/>
                    <a:gd name="connsiteX79" fmla="*/ 3977 w 10102"/>
                    <a:gd name="connsiteY79" fmla="*/ 8 h 10000"/>
                    <a:gd name="connsiteX80" fmla="*/ 3883 w 10102"/>
                    <a:gd name="connsiteY80" fmla="*/ 13 h 10000"/>
                    <a:gd name="connsiteX81" fmla="*/ 3787 w 10102"/>
                    <a:gd name="connsiteY81" fmla="*/ 38 h 10000"/>
                    <a:gd name="connsiteX82" fmla="*/ 3697 w 10102"/>
                    <a:gd name="connsiteY82" fmla="*/ 63 h 10000"/>
                    <a:gd name="connsiteX83" fmla="*/ 3617 w 10102"/>
                    <a:gd name="connsiteY83" fmla="*/ 97 h 10000"/>
                    <a:gd name="connsiteX84" fmla="*/ 3536 w 10102"/>
                    <a:gd name="connsiteY84" fmla="*/ 135 h 10000"/>
                    <a:gd name="connsiteX85" fmla="*/ 3461 w 10102"/>
                    <a:gd name="connsiteY85" fmla="*/ 177 h 10000"/>
                    <a:gd name="connsiteX86" fmla="*/ 3396 w 10102"/>
                    <a:gd name="connsiteY86" fmla="*/ 227 h 10000"/>
                    <a:gd name="connsiteX87" fmla="*/ 3333 w 10102"/>
                    <a:gd name="connsiteY87" fmla="*/ 282 h 10000"/>
                    <a:gd name="connsiteX88" fmla="*/ 3274 w 10102"/>
                    <a:gd name="connsiteY88" fmla="*/ 341 h 10000"/>
                    <a:gd name="connsiteX89" fmla="*/ 3223 w 10102"/>
                    <a:gd name="connsiteY89" fmla="*/ 409 h 10000"/>
                    <a:gd name="connsiteX90" fmla="*/ 3185 w 10102"/>
                    <a:gd name="connsiteY90" fmla="*/ 472 h 10000"/>
                    <a:gd name="connsiteX91" fmla="*/ 3156 w 10102"/>
                    <a:gd name="connsiteY91" fmla="*/ 548 h 10000"/>
                    <a:gd name="connsiteX92" fmla="*/ 3130 w 10102"/>
                    <a:gd name="connsiteY92" fmla="*/ 619 h 10000"/>
                    <a:gd name="connsiteX93" fmla="*/ 3109 w 10102"/>
                    <a:gd name="connsiteY93" fmla="*/ 699 h 10000"/>
                    <a:gd name="connsiteX94" fmla="*/ 3109 w 10102"/>
                    <a:gd name="connsiteY94" fmla="*/ 775 h 10000"/>
                    <a:gd name="connsiteX95" fmla="*/ 3109 w 10102"/>
                    <a:gd name="connsiteY95" fmla="*/ 775 h 10000"/>
                    <a:gd name="connsiteX96" fmla="*/ 3109 w 10102"/>
                    <a:gd name="connsiteY96" fmla="*/ 842 h 10000"/>
                    <a:gd name="connsiteX97" fmla="*/ 3122 w 10102"/>
                    <a:gd name="connsiteY97" fmla="*/ 906 h 10000"/>
                    <a:gd name="connsiteX98" fmla="*/ 3143 w 10102"/>
                    <a:gd name="connsiteY98" fmla="*/ 969 h 10000"/>
                    <a:gd name="connsiteX99" fmla="*/ 3160 w 10102"/>
                    <a:gd name="connsiteY99" fmla="*/ 1019 h 10000"/>
                    <a:gd name="connsiteX100" fmla="*/ 3185 w 10102"/>
                    <a:gd name="connsiteY100" fmla="*/ 1070 h 10000"/>
                    <a:gd name="connsiteX101" fmla="*/ 3219 w 10102"/>
                    <a:gd name="connsiteY101" fmla="*/ 1116 h 10000"/>
                    <a:gd name="connsiteX102" fmla="*/ 3244 w 10102"/>
                    <a:gd name="connsiteY102" fmla="*/ 1158 h 10000"/>
                    <a:gd name="connsiteX103" fmla="*/ 3283 w 10102"/>
                    <a:gd name="connsiteY103" fmla="*/ 1192 h 10000"/>
                    <a:gd name="connsiteX104" fmla="*/ 3337 w 10102"/>
                    <a:gd name="connsiteY104" fmla="*/ 1247 h 10000"/>
                    <a:gd name="connsiteX105" fmla="*/ 3396 w 10102"/>
                    <a:gd name="connsiteY105" fmla="*/ 1293 h 10000"/>
                    <a:gd name="connsiteX106" fmla="*/ 3448 w 10102"/>
                    <a:gd name="connsiteY106" fmla="*/ 1323 h 10000"/>
                    <a:gd name="connsiteX107" fmla="*/ 3448 w 10102"/>
                    <a:gd name="connsiteY107" fmla="*/ 1323 h 10000"/>
                    <a:gd name="connsiteX108" fmla="*/ 3490 w 10102"/>
                    <a:gd name="connsiteY108" fmla="*/ 1344 h 10000"/>
                    <a:gd name="connsiteX109" fmla="*/ 3528 w 10102"/>
                    <a:gd name="connsiteY109" fmla="*/ 1373 h 10000"/>
                    <a:gd name="connsiteX110" fmla="*/ 3557 w 10102"/>
                    <a:gd name="connsiteY110" fmla="*/ 1398 h 10000"/>
                    <a:gd name="connsiteX111" fmla="*/ 3584 w 10102"/>
                    <a:gd name="connsiteY111" fmla="*/ 1424 h 10000"/>
                    <a:gd name="connsiteX112" fmla="*/ 3605 w 10102"/>
                    <a:gd name="connsiteY112" fmla="*/ 1453 h 10000"/>
                    <a:gd name="connsiteX113" fmla="*/ 3617 w 10102"/>
                    <a:gd name="connsiteY113" fmla="*/ 1479 h 10000"/>
                    <a:gd name="connsiteX114" fmla="*/ 3621 w 10102"/>
                    <a:gd name="connsiteY114" fmla="*/ 1512 h 10000"/>
                    <a:gd name="connsiteX115" fmla="*/ 3621 w 10102"/>
                    <a:gd name="connsiteY115" fmla="*/ 1537 h 10000"/>
                    <a:gd name="connsiteX116" fmla="*/ 3617 w 10102"/>
                    <a:gd name="connsiteY116" fmla="*/ 1563 h 10000"/>
                    <a:gd name="connsiteX117" fmla="*/ 3605 w 10102"/>
                    <a:gd name="connsiteY117" fmla="*/ 1588 h 10000"/>
                    <a:gd name="connsiteX118" fmla="*/ 3584 w 10102"/>
                    <a:gd name="connsiteY118" fmla="*/ 1605 h 10000"/>
                    <a:gd name="connsiteX119" fmla="*/ 3557 w 10102"/>
                    <a:gd name="connsiteY119" fmla="*/ 1626 h 10000"/>
                    <a:gd name="connsiteX120" fmla="*/ 3528 w 10102"/>
                    <a:gd name="connsiteY120" fmla="*/ 1643 h 10000"/>
                    <a:gd name="connsiteX121" fmla="*/ 3490 w 10102"/>
                    <a:gd name="connsiteY121" fmla="*/ 1655 h 10000"/>
                    <a:gd name="connsiteX122" fmla="*/ 3448 w 10102"/>
                    <a:gd name="connsiteY122" fmla="*/ 1664 h 10000"/>
                    <a:gd name="connsiteX123" fmla="*/ 3396 w 10102"/>
                    <a:gd name="connsiteY123" fmla="*/ 1664 h 10000"/>
                    <a:gd name="connsiteX124" fmla="*/ 0 w 10102"/>
                    <a:gd name="connsiteY124" fmla="*/ 1664 h 10000"/>
                    <a:gd name="connsiteX125" fmla="*/ 0 w 10102"/>
                    <a:gd name="connsiteY125" fmla="*/ 5206 h 10000"/>
                    <a:gd name="connsiteX126" fmla="*/ 0 w 10102"/>
                    <a:gd name="connsiteY126" fmla="*/ 5206 h 10000"/>
                    <a:gd name="connsiteX127" fmla="*/ 34 w 10102"/>
                    <a:gd name="connsiteY127" fmla="*/ 5240 h 10000"/>
                    <a:gd name="connsiteX128" fmla="*/ 63 w 10102"/>
                    <a:gd name="connsiteY128" fmla="*/ 5257 h 10000"/>
                    <a:gd name="connsiteX129" fmla="*/ 102 w 10102"/>
                    <a:gd name="connsiteY129" fmla="*/ 5265 h 10000"/>
                    <a:gd name="connsiteX130" fmla="*/ 148 w 10102"/>
                    <a:gd name="connsiteY130" fmla="*/ 5253 h 10000"/>
                    <a:gd name="connsiteX131" fmla="*/ 190 w 10102"/>
                    <a:gd name="connsiteY131" fmla="*/ 5232 h 10000"/>
                    <a:gd name="connsiteX132" fmla="*/ 228 w 10102"/>
                    <a:gd name="connsiteY132" fmla="*/ 5202 h 10000"/>
                    <a:gd name="connsiteX133" fmla="*/ 267 w 10102"/>
                    <a:gd name="connsiteY133" fmla="*/ 5152 h 10000"/>
                    <a:gd name="connsiteX134" fmla="*/ 305 w 10102"/>
                    <a:gd name="connsiteY134" fmla="*/ 5088 h 10000"/>
                    <a:gd name="connsiteX135" fmla="*/ 305 w 10102"/>
                    <a:gd name="connsiteY135" fmla="*/ 5088 h 10000"/>
                    <a:gd name="connsiteX136" fmla="*/ 339 w 10102"/>
                    <a:gd name="connsiteY136" fmla="*/ 5038 h 10000"/>
                    <a:gd name="connsiteX137" fmla="*/ 377 w 10102"/>
                    <a:gd name="connsiteY137" fmla="*/ 4983 h 10000"/>
                    <a:gd name="connsiteX138" fmla="*/ 432 w 10102"/>
                    <a:gd name="connsiteY138" fmla="*/ 4920 h 10000"/>
                    <a:gd name="connsiteX139" fmla="*/ 470 w 10102"/>
                    <a:gd name="connsiteY139" fmla="*/ 4886 h 10000"/>
                    <a:gd name="connsiteX140" fmla="*/ 508 w 10102"/>
                    <a:gd name="connsiteY140" fmla="*/ 4857 h 10000"/>
                    <a:gd name="connsiteX141" fmla="*/ 550 w 10102"/>
                    <a:gd name="connsiteY141" fmla="*/ 4832 h 10000"/>
                    <a:gd name="connsiteX142" fmla="*/ 602 w 10102"/>
                    <a:gd name="connsiteY142" fmla="*/ 4806 h 10000"/>
                    <a:gd name="connsiteX143" fmla="*/ 661 w 10102"/>
                    <a:gd name="connsiteY143" fmla="*/ 4781 h 10000"/>
                    <a:gd name="connsiteX144" fmla="*/ 716 w 10102"/>
                    <a:gd name="connsiteY144" fmla="*/ 4768 h 10000"/>
                    <a:gd name="connsiteX145" fmla="*/ 779 w 10102"/>
                    <a:gd name="connsiteY145" fmla="*/ 4756 h 10000"/>
                    <a:gd name="connsiteX146" fmla="*/ 851 w 10102"/>
                    <a:gd name="connsiteY146" fmla="*/ 4747 h 10000"/>
                    <a:gd name="connsiteX147" fmla="*/ 851 w 10102"/>
                    <a:gd name="connsiteY147" fmla="*/ 4747 h 10000"/>
                    <a:gd name="connsiteX148" fmla="*/ 932 w 10102"/>
                    <a:gd name="connsiteY148" fmla="*/ 4756 h 10000"/>
                    <a:gd name="connsiteX149" fmla="*/ 1008 w 10102"/>
                    <a:gd name="connsiteY149" fmla="*/ 4773 h 10000"/>
                    <a:gd name="connsiteX150" fmla="*/ 1084 w 10102"/>
                    <a:gd name="connsiteY150" fmla="*/ 4794 h 10000"/>
                    <a:gd name="connsiteX151" fmla="*/ 1152 w 10102"/>
                    <a:gd name="connsiteY151" fmla="*/ 4832 h 10000"/>
                    <a:gd name="connsiteX152" fmla="*/ 1224 w 10102"/>
                    <a:gd name="connsiteY152" fmla="*/ 4869 h 10000"/>
                    <a:gd name="connsiteX153" fmla="*/ 1287 w 10102"/>
                    <a:gd name="connsiteY153" fmla="*/ 4920 h 10000"/>
                    <a:gd name="connsiteX154" fmla="*/ 1352 w 10102"/>
                    <a:gd name="connsiteY154" fmla="*/ 4975 h 10000"/>
                    <a:gd name="connsiteX155" fmla="*/ 1402 w 10102"/>
                    <a:gd name="connsiteY155" fmla="*/ 5034 h 10000"/>
                    <a:gd name="connsiteX156" fmla="*/ 1453 w 10102"/>
                    <a:gd name="connsiteY156" fmla="*/ 5101 h 10000"/>
                    <a:gd name="connsiteX157" fmla="*/ 1495 w 10102"/>
                    <a:gd name="connsiteY157" fmla="*/ 5177 h 10000"/>
                    <a:gd name="connsiteX158" fmla="*/ 1542 w 10102"/>
                    <a:gd name="connsiteY158" fmla="*/ 5257 h 10000"/>
                    <a:gd name="connsiteX159" fmla="*/ 1571 w 10102"/>
                    <a:gd name="connsiteY159" fmla="*/ 5341 h 10000"/>
                    <a:gd name="connsiteX160" fmla="*/ 1597 w 10102"/>
                    <a:gd name="connsiteY160" fmla="*/ 5430 h 10000"/>
                    <a:gd name="connsiteX161" fmla="*/ 1618 w 10102"/>
                    <a:gd name="connsiteY161" fmla="*/ 5522 h 10000"/>
                    <a:gd name="connsiteX162" fmla="*/ 1630 w 10102"/>
                    <a:gd name="connsiteY162" fmla="*/ 5619 h 10000"/>
                    <a:gd name="connsiteX163" fmla="*/ 1635 w 10102"/>
                    <a:gd name="connsiteY163" fmla="*/ 5720 h 10000"/>
                    <a:gd name="connsiteX164" fmla="*/ 1635 w 10102"/>
                    <a:gd name="connsiteY164" fmla="*/ 5720 h 10000"/>
                    <a:gd name="connsiteX165" fmla="*/ 1630 w 10102"/>
                    <a:gd name="connsiteY165" fmla="*/ 5817 h 10000"/>
                    <a:gd name="connsiteX166" fmla="*/ 1618 w 10102"/>
                    <a:gd name="connsiteY166" fmla="*/ 5914 h 10000"/>
                    <a:gd name="connsiteX167" fmla="*/ 1597 w 10102"/>
                    <a:gd name="connsiteY167" fmla="*/ 6007 h 10000"/>
                    <a:gd name="connsiteX168" fmla="*/ 1571 w 10102"/>
                    <a:gd name="connsiteY168" fmla="*/ 6095 h 10000"/>
                    <a:gd name="connsiteX169" fmla="*/ 1542 w 10102"/>
                    <a:gd name="connsiteY169" fmla="*/ 6179 h 10000"/>
                    <a:gd name="connsiteX170" fmla="*/ 1495 w 10102"/>
                    <a:gd name="connsiteY170" fmla="*/ 6259 h 10000"/>
                    <a:gd name="connsiteX171" fmla="*/ 1453 w 10102"/>
                    <a:gd name="connsiteY171" fmla="*/ 6335 h 10000"/>
                    <a:gd name="connsiteX172" fmla="*/ 1402 w 10102"/>
                    <a:gd name="connsiteY172" fmla="*/ 6398 h 10000"/>
                    <a:gd name="connsiteX173" fmla="*/ 1352 w 10102"/>
                    <a:gd name="connsiteY173" fmla="*/ 6462 h 10000"/>
                    <a:gd name="connsiteX174" fmla="*/ 1287 w 10102"/>
                    <a:gd name="connsiteY174" fmla="*/ 6516 h 10000"/>
                    <a:gd name="connsiteX175" fmla="*/ 1224 w 10102"/>
                    <a:gd name="connsiteY175" fmla="*/ 6567 h 10000"/>
                    <a:gd name="connsiteX176" fmla="*/ 1152 w 10102"/>
                    <a:gd name="connsiteY176" fmla="*/ 6605 h 10000"/>
                    <a:gd name="connsiteX177" fmla="*/ 1084 w 10102"/>
                    <a:gd name="connsiteY177" fmla="*/ 6643 h 10000"/>
                    <a:gd name="connsiteX178" fmla="*/ 1008 w 10102"/>
                    <a:gd name="connsiteY178" fmla="*/ 6664 h 10000"/>
                    <a:gd name="connsiteX179" fmla="*/ 932 w 10102"/>
                    <a:gd name="connsiteY179" fmla="*/ 6681 h 10000"/>
                    <a:gd name="connsiteX180" fmla="*/ 851 w 10102"/>
                    <a:gd name="connsiteY180" fmla="*/ 6681 h 10000"/>
                    <a:gd name="connsiteX181" fmla="*/ 851 w 10102"/>
                    <a:gd name="connsiteY181" fmla="*/ 6681 h 10000"/>
                    <a:gd name="connsiteX182" fmla="*/ 779 w 10102"/>
                    <a:gd name="connsiteY182" fmla="*/ 6681 h 10000"/>
                    <a:gd name="connsiteX183" fmla="*/ 716 w 10102"/>
                    <a:gd name="connsiteY183" fmla="*/ 6668 h 10000"/>
                    <a:gd name="connsiteX184" fmla="*/ 661 w 10102"/>
                    <a:gd name="connsiteY184" fmla="*/ 6651 h 10000"/>
                    <a:gd name="connsiteX185" fmla="*/ 602 w 10102"/>
                    <a:gd name="connsiteY185" fmla="*/ 6630 h 10000"/>
                    <a:gd name="connsiteX186" fmla="*/ 550 w 10102"/>
                    <a:gd name="connsiteY186" fmla="*/ 6605 h 10000"/>
                    <a:gd name="connsiteX187" fmla="*/ 508 w 10102"/>
                    <a:gd name="connsiteY187" fmla="*/ 6575 h 10000"/>
                    <a:gd name="connsiteX188" fmla="*/ 470 w 10102"/>
                    <a:gd name="connsiteY188" fmla="*/ 6550 h 10000"/>
                    <a:gd name="connsiteX189" fmla="*/ 432 w 10102"/>
                    <a:gd name="connsiteY189" fmla="*/ 6516 h 10000"/>
                    <a:gd name="connsiteX190" fmla="*/ 377 w 10102"/>
                    <a:gd name="connsiteY190" fmla="*/ 6453 h 10000"/>
                    <a:gd name="connsiteX191" fmla="*/ 339 w 10102"/>
                    <a:gd name="connsiteY191" fmla="*/ 6398 h 10000"/>
                    <a:gd name="connsiteX192" fmla="*/ 305 w 10102"/>
                    <a:gd name="connsiteY192" fmla="*/ 6348 h 10000"/>
                    <a:gd name="connsiteX193" fmla="*/ 305 w 10102"/>
                    <a:gd name="connsiteY193" fmla="*/ 6348 h 10000"/>
                    <a:gd name="connsiteX194" fmla="*/ 267 w 10102"/>
                    <a:gd name="connsiteY194" fmla="*/ 6285 h 10000"/>
                    <a:gd name="connsiteX195" fmla="*/ 228 w 10102"/>
                    <a:gd name="connsiteY195" fmla="*/ 6234 h 10000"/>
                    <a:gd name="connsiteX196" fmla="*/ 190 w 10102"/>
                    <a:gd name="connsiteY196" fmla="*/ 6205 h 10000"/>
                    <a:gd name="connsiteX197" fmla="*/ 148 w 10102"/>
                    <a:gd name="connsiteY197" fmla="*/ 6179 h 10000"/>
                    <a:gd name="connsiteX198" fmla="*/ 102 w 10102"/>
                    <a:gd name="connsiteY198" fmla="*/ 6171 h 10000"/>
                    <a:gd name="connsiteX199" fmla="*/ 63 w 10102"/>
                    <a:gd name="connsiteY199" fmla="*/ 6179 h 10000"/>
                    <a:gd name="connsiteX200" fmla="*/ 34 w 10102"/>
                    <a:gd name="connsiteY200" fmla="*/ 6196 h 10000"/>
                    <a:gd name="connsiteX201" fmla="*/ 0 w 10102"/>
                    <a:gd name="connsiteY201" fmla="*/ 6230 h 10000"/>
                    <a:gd name="connsiteX202" fmla="*/ 0 w 10102"/>
                    <a:gd name="connsiteY202" fmla="*/ 10000 h 10000"/>
                    <a:gd name="connsiteX203" fmla="*/ 8382 w 10102"/>
                    <a:gd name="connsiteY203" fmla="*/ 10000 h 10000"/>
                    <a:gd name="connsiteX204" fmla="*/ 10000 w 10102"/>
                    <a:gd name="connsiteY204" fmla="*/ 5345 h 10000"/>
                    <a:gd name="connsiteX205" fmla="*/ 9928 w 10102"/>
                    <a:gd name="connsiteY205" fmla="*/ 5177 h 10000"/>
                    <a:gd name="connsiteX206" fmla="*/ 9877 w 10102"/>
                    <a:gd name="connsiteY206" fmla="*/ 5110 h 10000"/>
                    <a:gd name="connsiteX207" fmla="*/ 9835 w 10102"/>
                    <a:gd name="connsiteY207" fmla="*/ 5038 h 10000"/>
                    <a:gd name="connsiteX208" fmla="*/ 9776 w 10102"/>
                    <a:gd name="connsiteY208" fmla="*/ 4975 h 10000"/>
                    <a:gd name="connsiteX209" fmla="*/ 9712 w 10102"/>
                    <a:gd name="connsiteY209" fmla="*/ 4920 h 10000"/>
                    <a:gd name="connsiteX210" fmla="*/ 9649 w 10102"/>
                    <a:gd name="connsiteY210" fmla="*/ 4869 h 10000"/>
                    <a:gd name="connsiteX211" fmla="*/ 9580 w 10102"/>
                    <a:gd name="connsiteY211" fmla="*/ 4832 h 10000"/>
                    <a:gd name="connsiteX212" fmla="*/ 9513 w 10102"/>
                    <a:gd name="connsiteY212" fmla="*/ 4798 h 10000"/>
                    <a:gd name="connsiteX213" fmla="*/ 9436 w 10102"/>
                    <a:gd name="connsiteY213" fmla="*/ 4773 h 10000"/>
                    <a:gd name="connsiteX214" fmla="*/ 9360 w 10102"/>
                    <a:gd name="connsiteY214" fmla="*/ 4760 h 10000"/>
                    <a:gd name="connsiteX215" fmla="*/ 9275 w 10102"/>
                    <a:gd name="connsiteY215" fmla="*/ 4756 h 10000"/>
                    <a:gd name="connsiteX216" fmla="*/ 9275 w 10102"/>
                    <a:gd name="connsiteY216" fmla="*/ 4756 h 10000"/>
                    <a:gd name="connsiteX0" fmla="*/ 9275 w 10089"/>
                    <a:gd name="connsiteY0" fmla="*/ 4756 h 10000"/>
                    <a:gd name="connsiteX1" fmla="*/ 9275 w 10089"/>
                    <a:gd name="connsiteY1" fmla="*/ 4756 h 10000"/>
                    <a:gd name="connsiteX2" fmla="*/ 9208 w 10089"/>
                    <a:gd name="connsiteY2" fmla="*/ 4756 h 10000"/>
                    <a:gd name="connsiteX3" fmla="*/ 9145 w 10089"/>
                    <a:gd name="connsiteY3" fmla="*/ 4768 h 10000"/>
                    <a:gd name="connsiteX4" fmla="*/ 9085 w 10089"/>
                    <a:gd name="connsiteY4" fmla="*/ 4785 h 10000"/>
                    <a:gd name="connsiteX5" fmla="*/ 9030 w 10089"/>
                    <a:gd name="connsiteY5" fmla="*/ 4806 h 10000"/>
                    <a:gd name="connsiteX6" fmla="*/ 8984 w 10089"/>
                    <a:gd name="connsiteY6" fmla="*/ 4832 h 10000"/>
                    <a:gd name="connsiteX7" fmla="*/ 8936 w 10089"/>
                    <a:gd name="connsiteY7" fmla="*/ 4861 h 10000"/>
                    <a:gd name="connsiteX8" fmla="*/ 8899 w 10089"/>
                    <a:gd name="connsiteY8" fmla="*/ 4895 h 10000"/>
                    <a:gd name="connsiteX9" fmla="*/ 8861 w 10089"/>
                    <a:gd name="connsiteY9" fmla="*/ 4924 h 10000"/>
                    <a:gd name="connsiteX10" fmla="*/ 8801 w 10089"/>
                    <a:gd name="connsiteY10" fmla="*/ 4987 h 10000"/>
                    <a:gd name="connsiteX11" fmla="*/ 8763 w 10089"/>
                    <a:gd name="connsiteY11" fmla="*/ 5038 h 10000"/>
                    <a:gd name="connsiteX12" fmla="*/ 8733 w 10089"/>
                    <a:gd name="connsiteY12" fmla="*/ 5097 h 10000"/>
                    <a:gd name="connsiteX13" fmla="*/ 8733 w 10089"/>
                    <a:gd name="connsiteY13" fmla="*/ 5097 h 10000"/>
                    <a:gd name="connsiteX14" fmla="*/ 8708 w 10089"/>
                    <a:gd name="connsiteY14" fmla="*/ 5131 h 10000"/>
                    <a:gd name="connsiteX15" fmla="*/ 8683 w 10089"/>
                    <a:gd name="connsiteY15" fmla="*/ 5168 h 10000"/>
                    <a:gd name="connsiteX16" fmla="*/ 8658 w 10089"/>
                    <a:gd name="connsiteY16" fmla="*/ 5202 h 10000"/>
                    <a:gd name="connsiteX17" fmla="*/ 8623 w 10089"/>
                    <a:gd name="connsiteY17" fmla="*/ 5227 h 10000"/>
                    <a:gd name="connsiteX18" fmla="*/ 8598 w 10089"/>
                    <a:gd name="connsiteY18" fmla="*/ 5244 h 10000"/>
                    <a:gd name="connsiteX19" fmla="*/ 8568 w 10089"/>
                    <a:gd name="connsiteY19" fmla="*/ 5257 h 10000"/>
                    <a:gd name="connsiteX20" fmla="*/ 8543 w 10089"/>
                    <a:gd name="connsiteY20" fmla="*/ 5265 h 10000"/>
                    <a:gd name="connsiteX21" fmla="*/ 8509 w 10089"/>
                    <a:gd name="connsiteY21" fmla="*/ 5265 h 10000"/>
                    <a:gd name="connsiteX22" fmla="*/ 8483 w 10089"/>
                    <a:gd name="connsiteY22" fmla="*/ 5257 h 10000"/>
                    <a:gd name="connsiteX23" fmla="*/ 8466 w 10089"/>
                    <a:gd name="connsiteY23" fmla="*/ 5244 h 10000"/>
                    <a:gd name="connsiteX24" fmla="*/ 8441 w 10089"/>
                    <a:gd name="connsiteY24" fmla="*/ 5227 h 10000"/>
                    <a:gd name="connsiteX25" fmla="*/ 8420 w 10089"/>
                    <a:gd name="connsiteY25" fmla="*/ 5202 h 10000"/>
                    <a:gd name="connsiteX26" fmla="*/ 8407 w 10089"/>
                    <a:gd name="connsiteY26" fmla="*/ 5168 h 10000"/>
                    <a:gd name="connsiteX27" fmla="*/ 8395 w 10089"/>
                    <a:gd name="connsiteY27" fmla="*/ 5131 h 10000"/>
                    <a:gd name="connsiteX28" fmla="*/ 8391 w 10089"/>
                    <a:gd name="connsiteY28" fmla="*/ 5088 h 10000"/>
                    <a:gd name="connsiteX29" fmla="*/ 8382 w 10089"/>
                    <a:gd name="connsiteY29" fmla="*/ 5046 h 10000"/>
                    <a:gd name="connsiteX30" fmla="*/ 8382 w 10089"/>
                    <a:gd name="connsiteY30" fmla="*/ 1664 h 10000"/>
                    <a:gd name="connsiteX31" fmla="*/ 4765 w 10089"/>
                    <a:gd name="connsiteY31" fmla="*/ 1664 h 10000"/>
                    <a:gd name="connsiteX32" fmla="*/ 4765 w 10089"/>
                    <a:gd name="connsiteY32" fmla="*/ 1664 h 10000"/>
                    <a:gd name="connsiteX33" fmla="*/ 4714 w 10089"/>
                    <a:gd name="connsiteY33" fmla="*/ 1664 h 10000"/>
                    <a:gd name="connsiteX34" fmla="*/ 4667 w 10089"/>
                    <a:gd name="connsiteY34" fmla="*/ 1655 h 10000"/>
                    <a:gd name="connsiteX35" fmla="*/ 4629 w 10089"/>
                    <a:gd name="connsiteY35" fmla="*/ 1643 h 10000"/>
                    <a:gd name="connsiteX36" fmla="*/ 4600 w 10089"/>
                    <a:gd name="connsiteY36" fmla="*/ 1626 h 10000"/>
                    <a:gd name="connsiteX37" fmla="*/ 4574 w 10089"/>
                    <a:gd name="connsiteY37" fmla="*/ 1605 h 10000"/>
                    <a:gd name="connsiteX38" fmla="*/ 4553 w 10089"/>
                    <a:gd name="connsiteY38" fmla="*/ 1588 h 10000"/>
                    <a:gd name="connsiteX39" fmla="*/ 4541 w 10089"/>
                    <a:gd name="connsiteY39" fmla="*/ 1563 h 10000"/>
                    <a:gd name="connsiteX40" fmla="*/ 4537 w 10089"/>
                    <a:gd name="connsiteY40" fmla="*/ 1537 h 10000"/>
                    <a:gd name="connsiteX41" fmla="*/ 4537 w 10089"/>
                    <a:gd name="connsiteY41" fmla="*/ 1512 h 10000"/>
                    <a:gd name="connsiteX42" fmla="*/ 4541 w 10089"/>
                    <a:gd name="connsiteY42" fmla="*/ 1479 h 10000"/>
                    <a:gd name="connsiteX43" fmla="*/ 4553 w 10089"/>
                    <a:gd name="connsiteY43" fmla="*/ 1453 h 10000"/>
                    <a:gd name="connsiteX44" fmla="*/ 4574 w 10089"/>
                    <a:gd name="connsiteY44" fmla="*/ 1424 h 10000"/>
                    <a:gd name="connsiteX45" fmla="*/ 4600 w 10089"/>
                    <a:gd name="connsiteY45" fmla="*/ 1398 h 10000"/>
                    <a:gd name="connsiteX46" fmla="*/ 4629 w 10089"/>
                    <a:gd name="connsiteY46" fmla="*/ 1373 h 10000"/>
                    <a:gd name="connsiteX47" fmla="*/ 4667 w 10089"/>
                    <a:gd name="connsiteY47" fmla="*/ 1344 h 10000"/>
                    <a:gd name="connsiteX48" fmla="*/ 4714 w 10089"/>
                    <a:gd name="connsiteY48" fmla="*/ 1323 h 10000"/>
                    <a:gd name="connsiteX49" fmla="*/ 4714 w 10089"/>
                    <a:gd name="connsiteY49" fmla="*/ 1323 h 10000"/>
                    <a:gd name="connsiteX50" fmla="*/ 4765 w 10089"/>
                    <a:gd name="connsiteY50" fmla="*/ 1293 h 10000"/>
                    <a:gd name="connsiteX51" fmla="*/ 4820 w 10089"/>
                    <a:gd name="connsiteY51" fmla="*/ 1247 h 10000"/>
                    <a:gd name="connsiteX52" fmla="*/ 4884 w 10089"/>
                    <a:gd name="connsiteY52" fmla="*/ 1192 h 10000"/>
                    <a:gd name="connsiteX53" fmla="*/ 4913 w 10089"/>
                    <a:gd name="connsiteY53" fmla="*/ 1158 h 10000"/>
                    <a:gd name="connsiteX54" fmla="*/ 4947 w 10089"/>
                    <a:gd name="connsiteY54" fmla="*/ 1116 h 10000"/>
                    <a:gd name="connsiteX55" fmla="*/ 4972 w 10089"/>
                    <a:gd name="connsiteY55" fmla="*/ 1070 h 10000"/>
                    <a:gd name="connsiteX56" fmla="*/ 4997 w 10089"/>
                    <a:gd name="connsiteY56" fmla="*/ 1019 h 10000"/>
                    <a:gd name="connsiteX57" fmla="*/ 5024 w 10089"/>
                    <a:gd name="connsiteY57" fmla="*/ 969 h 10000"/>
                    <a:gd name="connsiteX58" fmla="*/ 5036 w 10089"/>
                    <a:gd name="connsiteY58" fmla="*/ 906 h 10000"/>
                    <a:gd name="connsiteX59" fmla="*/ 5049 w 10089"/>
                    <a:gd name="connsiteY59" fmla="*/ 842 h 10000"/>
                    <a:gd name="connsiteX60" fmla="*/ 5053 w 10089"/>
                    <a:gd name="connsiteY60" fmla="*/ 775 h 10000"/>
                    <a:gd name="connsiteX61" fmla="*/ 5053 w 10089"/>
                    <a:gd name="connsiteY61" fmla="*/ 775 h 10000"/>
                    <a:gd name="connsiteX62" fmla="*/ 5049 w 10089"/>
                    <a:gd name="connsiteY62" fmla="*/ 699 h 10000"/>
                    <a:gd name="connsiteX63" fmla="*/ 5028 w 10089"/>
                    <a:gd name="connsiteY63" fmla="*/ 619 h 10000"/>
                    <a:gd name="connsiteX64" fmla="*/ 5011 w 10089"/>
                    <a:gd name="connsiteY64" fmla="*/ 548 h 10000"/>
                    <a:gd name="connsiteX65" fmla="*/ 4972 w 10089"/>
                    <a:gd name="connsiteY65" fmla="*/ 472 h 10000"/>
                    <a:gd name="connsiteX66" fmla="*/ 4934 w 10089"/>
                    <a:gd name="connsiteY66" fmla="*/ 409 h 10000"/>
                    <a:gd name="connsiteX67" fmla="*/ 4884 w 10089"/>
                    <a:gd name="connsiteY67" fmla="*/ 341 h 10000"/>
                    <a:gd name="connsiteX68" fmla="*/ 4832 w 10089"/>
                    <a:gd name="connsiteY68" fmla="*/ 282 h 10000"/>
                    <a:gd name="connsiteX69" fmla="*/ 4769 w 10089"/>
                    <a:gd name="connsiteY69" fmla="*/ 227 h 10000"/>
                    <a:gd name="connsiteX70" fmla="*/ 4702 w 10089"/>
                    <a:gd name="connsiteY70" fmla="*/ 177 h 10000"/>
                    <a:gd name="connsiteX71" fmla="*/ 4625 w 10089"/>
                    <a:gd name="connsiteY71" fmla="*/ 135 h 10000"/>
                    <a:gd name="connsiteX72" fmla="*/ 4541 w 10089"/>
                    <a:gd name="connsiteY72" fmla="*/ 97 h 10000"/>
                    <a:gd name="connsiteX73" fmla="*/ 4460 w 10089"/>
                    <a:gd name="connsiteY73" fmla="*/ 63 h 10000"/>
                    <a:gd name="connsiteX74" fmla="*/ 4371 w 10089"/>
                    <a:gd name="connsiteY74" fmla="*/ 38 h 10000"/>
                    <a:gd name="connsiteX75" fmla="*/ 4274 w 10089"/>
                    <a:gd name="connsiteY75" fmla="*/ 13 h 10000"/>
                    <a:gd name="connsiteX76" fmla="*/ 4180 w 10089"/>
                    <a:gd name="connsiteY76" fmla="*/ 8 h 10000"/>
                    <a:gd name="connsiteX77" fmla="*/ 4079 w 10089"/>
                    <a:gd name="connsiteY77" fmla="*/ 0 h 10000"/>
                    <a:gd name="connsiteX78" fmla="*/ 4079 w 10089"/>
                    <a:gd name="connsiteY78" fmla="*/ 0 h 10000"/>
                    <a:gd name="connsiteX79" fmla="*/ 3977 w 10089"/>
                    <a:gd name="connsiteY79" fmla="*/ 8 h 10000"/>
                    <a:gd name="connsiteX80" fmla="*/ 3883 w 10089"/>
                    <a:gd name="connsiteY80" fmla="*/ 13 h 10000"/>
                    <a:gd name="connsiteX81" fmla="*/ 3787 w 10089"/>
                    <a:gd name="connsiteY81" fmla="*/ 38 h 10000"/>
                    <a:gd name="connsiteX82" fmla="*/ 3697 w 10089"/>
                    <a:gd name="connsiteY82" fmla="*/ 63 h 10000"/>
                    <a:gd name="connsiteX83" fmla="*/ 3617 w 10089"/>
                    <a:gd name="connsiteY83" fmla="*/ 97 h 10000"/>
                    <a:gd name="connsiteX84" fmla="*/ 3536 w 10089"/>
                    <a:gd name="connsiteY84" fmla="*/ 135 h 10000"/>
                    <a:gd name="connsiteX85" fmla="*/ 3461 w 10089"/>
                    <a:gd name="connsiteY85" fmla="*/ 177 h 10000"/>
                    <a:gd name="connsiteX86" fmla="*/ 3396 w 10089"/>
                    <a:gd name="connsiteY86" fmla="*/ 227 h 10000"/>
                    <a:gd name="connsiteX87" fmla="*/ 3333 w 10089"/>
                    <a:gd name="connsiteY87" fmla="*/ 282 h 10000"/>
                    <a:gd name="connsiteX88" fmla="*/ 3274 w 10089"/>
                    <a:gd name="connsiteY88" fmla="*/ 341 h 10000"/>
                    <a:gd name="connsiteX89" fmla="*/ 3223 w 10089"/>
                    <a:gd name="connsiteY89" fmla="*/ 409 h 10000"/>
                    <a:gd name="connsiteX90" fmla="*/ 3185 w 10089"/>
                    <a:gd name="connsiteY90" fmla="*/ 472 h 10000"/>
                    <a:gd name="connsiteX91" fmla="*/ 3156 w 10089"/>
                    <a:gd name="connsiteY91" fmla="*/ 548 h 10000"/>
                    <a:gd name="connsiteX92" fmla="*/ 3130 w 10089"/>
                    <a:gd name="connsiteY92" fmla="*/ 619 h 10000"/>
                    <a:gd name="connsiteX93" fmla="*/ 3109 w 10089"/>
                    <a:gd name="connsiteY93" fmla="*/ 699 h 10000"/>
                    <a:gd name="connsiteX94" fmla="*/ 3109 w 10089"/>
                    <a:gd name="connsiteY94" fmla="*/ 775 h 10000"/>
                    <a:gd name="connsiteX95" fmla="*/ 3109 w 10089"/>
                    <a:gd name="connsiteY95" fmla="*/ 775 h 10000"/>
                    <a:gd name="connsiteX96" fmla="*/ 3109 w 10089"/>
                    <a:gd name="connsiteY96" fmla="*/ 842 h 10000"/>
                    <a:gd name="connsiteX97" fmla="*/ 3122 w 10089"/>
                    <a:gd name="connsiteY97" fmla="*/ 906 h 10000"/>
                    <a:gd name="connsiteX98" fmla="*/ 3143 w 10089"/>
                    <a:gd name="connsiteY98" fmla="*/ 969 h 10000"/>
                    <a:gd name="connsiteX99" fmla="*/ 3160 w 10089"/>
                    <a:gd name="connsiteY99" fmla="*/ 1019 h 10000"/>
                    <a:gd name="connsiteX100" fmla="*/ 3185 w 10089"/>
                    <a:gd name="connsiteY100" fmla="*/ 1070 h 10000"/>
                    <a:gd name="connsiteX101" fmla="*/ 3219 w 10089"/>
                    <a:gd name="connsiteY101" fmla="*/ 1116 h 10000"/>
                    <a:gd name="connsiteX102" fmla="*/ 3244 w 10089"/>
                    <a:gd name="connsiteY102" fmla="*/ 1158 h 10000"/>
                    <a:gd name="connsiteX103" fmla="*/ 3283 w 10089"/>
                    <a:gd name="connsiteY103" fmla="*/ 1192 h 10000"/>
                    <a:gd name="connsiteX104" fmla="*/ 3337 w 10089"/>
                    <a:gd name="connsiteY104" fmla="*/ 1247 h 10000"/>
                    <a:gd name="connsiteX105" fmla="*/ 3396 w 10089"/>
                    <a:gd name="connsiteY105" fmla="*/ 1293 h 10000"/>
                    <a:gd name="connsiteX106" fmla="*/ 3448 w 10089"/>
                    <a:gd name="connsiteY106" fmla="*/ 1323 h 10000"/>
                    <a:gd name="connsiteX107" fmla="*/ 3448 w 10089"/>
                    <a:gd name="connsiteY107" fmla="*/ 1323 h 10000"/>
                    <a:gd name="connsiteX108" fmla="*/ 3490 w 10089"/>
                    <a:gd name="connsiteY108" fmla="*/ 1344 h 10000"/>
                    <a:gd name="connsiteX109" fmla="*/ 3528 w 10089"/>
                    <a:gd name="connsiteY109" fmla="*/ 1373 h 10000"/>
                    <a:gd name="connsiteX110" fmla="*/ 3557 w 10089"/>
                    <a:gd name="connsiteY110" fmla="*/ 1398 h 10000"/>
                    <a:gd name="connsiteX111" fmla="*/ 3584 w 10089"/>
                    <a:gd name="connsiteY111" fmla="*/ 1424 h 10000"/>
                    <a:gd name="connsiteX112" fmla="*/ 3605 w 10089"/>
                    <a:gd name="connsiteY112" fmla="*/ 1453 h 10000"/>
                    <a:gd name="connsiteX113" fmla="*/ 3617 w 10089"/>
                    <a:gd name="connsiteY113" fmla="*/ 1479 h 10000"/>
                    <a:gd name="connsiteX114" fmla="*/ 3621 w 10089"/>
                    <a:gd name="connsiteY114" fmla="*/ 1512 h 10000"/>
                    <a:gd name="connsiteX115" fmla="*/ 3621 w 10089"/>
                    <a:gd name="connsiteY115" fmla="*/ 1537 h 10000"/>
                    <a:gd name="connsiteX116" fmla="*/ 3617 w 10089"/>
                    <a:gd name="connsiteY116" fmla="*/ 1563 h 10000"/>
                    <a:gd name="connsiteX117" fmla="*/ 3605 w 10089"/>
                    <a:gd name="connsiteY117" fmla="*/ 1588 h 10000"/>
                    <a:gd name="connsiteX118" fmla="*/ 3584 w 10089"/>
                    <a:gd name="connsiteY118" fmla="*/ 1605 h 10000"/>
                    <a:gd name="connsiteX119" fmla="*/ 3557 w 10089"/>
                    <a:gd name="connsiteY119" fmla="*/ 1626 h 10000"/>
                    <a:gd name="connsiteX120" fmla="*/ 3528 w 10089"/>
                    <a:gd name="connsiteY120" fmla="*/ 1643 h 10000"/>
                    <a:gd name="connsiteX121" fmla="*/ 3490 w 10089"/>
                    <a:gd name="connsiteY121" fmla="*/ 1655 h 10000"/>
                    <a:gd name="connsiteX122" fmla="*/ 3448 w 10089"/>
                    <a:gd name="connsiteY122" fmla="*/ 1664 h 10000"/>
                    <a:gd name="connsiteX123" fmla="*/ 3396 w 10089"/>
                    <a:gd name="connsiteY123" fmla="*/ 1664 h 10000"/>
                    <a:gd name="connsiteX124" fmla="*/ 0 w 10089"/>
                    <a:gd name="connsiteY124" fmla="*/ 1664 h 10000"/>
                    <a:gd name="connsiteX125" fmla="*/ 0 w 10089"/>
                    <a:gd name="connsiteY125" fmla="*/ 5206 h 10000"/>
                    <a:gd name="connsiteX126" fmla="*/ 0 w 10089"/>
                    <a:gd name="connsiteY126" fmla="*/ 5206 h 10000"/>
                    <a:gd name="connsiteX127" fmla="*/ 34 w 10089"/>
                    <a:gd name="connsiteY127" fmla="*/ 5240 h 10000"/>
                    <a:gd name="connsiteX128" fmla="*/ 63 w 10089"/>
                    <a:gd name="connsiteY128" fmla="*/ 5257 h 10000"/>
                    <a:gd name="connsiteX129" fmla="*/ 102 w 10089"/>
                    <a:gd name="connsiteY129" fmla="*/ 5265 h 10000"/>
                    <a:gd name="connsiteX130" fmla="*/ 148 w 10089"/>
                    <a:gd name="connsiteY130" fmla="*/ 5253 h 10000"/>
                    <a:gd name="connsiteX131" fmla="*/ 190 w 10089"/>
                    <a:gd name="connsiteY131" fmla="*/ 5232 h 10000"/>
                    <a:gd name="connsiteX132" fmla="*/ 228 w 10089"/>
                    <a:gd name="connsiteY132" fmla="*/ 5202 h 10000"/>
                    <a:gd name="connsiteX133" fmla="*/ 267 w 10089"/>
                    <a:gd name="connsiteY133" fmla="*/ 5152 h 10000"/>
                    <a:gd name="connsiteX134" fmla="*/ 305 w 10089"/>
                    <a:gd name="connsiteY134" fmla="*/ 5088 h 10000"/>
                    <a:gd name="connsiteX135" fmla="*/ 305 w 10089"/>
                    <a:gd name="connsiteY135" fmla="*/ 5088 h 10000"/>
                    <a:gd name="connsiteX136" fmla="*/ 339 w 10089"/>
                    <a:gd name="connsiteY136" fmla="*/ 5038 h 10000"/>
                    <a:gd name="connsiteX137" fmla="*/ 377 w 10089"/>
                    <a:gd name="connsiteY137" fmla="*/ 4983 h 10000"/>
                    <a:gd name="connsiteX138" fmla="*/ 432 w 10089"/>
                    <a:gd name="connsiteY138" fmla="*/ 4920 h 10000"/>
                    <a:gd name="connsiteX139" fmla="*/ 470 w 10089"/>
                    <a:gd name="connsiteY139" fmla="*/ 4886 h 10000"/>
                    <a:gd name="connsiteX140" fmla="*/ 508 w 10089"/>
                    <a:gd name="connsiteY140" fmla="*/ 4857 h 10000"/>
                    <a:gd name="connsiteX141" fmla="*/ 550 w 10089"/>
                    <a:gd name="connsiteY141" fmla="*/ 4832 h 10000"/>
                    <a:gd name="connsiteX142" fmla="*/ 602 w 10089"/>
                    <a:gd name="connsiteY142" fmla="*/ 4806 h 10000"/>
                    <a:gd name="connsiteX143" fmla="*/ 661 w 10089"/>
                    <a:gd name="connsiteY143" fmla="*/ 4781 h 10000"/>
                    <a:gd name="connsiteX144" fmla="*/ 716 w 10089"/>
                    <a:gd name="connsiteY144" fmla="*/ 4768 h 10000"/>
                    <a:gd name="connsiteX145" fmla="*/ 779 w 10089"/>
                    <a:gd name="connsiteY145" fmla="*/ 4756 h 10000"/>
                    <a:gd name="connsiteX146" fmla="*/ 851 w 10089"/>
                    <a:gd name="connsiteY146" fmla="*/ 4747 h 10000"/>
                    <a:gd name="connsiteX147" fmla="*/ 851 w 10089"/>
                    <a:gd name="connsiteY147" fmla="*/ 4747 h 10000"/>
                    <a:gd name="connsiteX148" fmla="*/ 932 w 10089"/>
                    <a:gd name="connsiteY148" fmla="*/ 4756 h 10000"/>
                    <a:gd name="connsiteX149" fmla="*/ 1008 w 10089"/>
                    <a:gd name="connsiteY149" fmla="*/ 4773 h 10000"/>
                    <a:gd name="connsiteX150" fmla="*/ 1084 w 10089"/>
                    <a:gd name="connsiteY150" fmla="*/ 4794 h 10000"/>
                    <a:gd name="connsiteX151" fmla="*/ 1152 w 10089"/>
                    <a:gd name="connsiteY151" fmla="*/ 4832 h 10000"/>
                    <a:gd name="connsiteX152" fmla="*/ 1224 w 10089"/>
                    <a:gd name="connsiteY152" fmla="*/ 4869 h 10000"/>
                    <a:gd name="connsiteX153" fmla="*/ 1287 w 10089"/>
                    <a:gd name="connsiteY153" fmla="*/ 4920 h 10000"/>
                    <a:gd name="connsiteX154" fmla="*/ 1352 w 10089"/>
                    <a:gd name="connsiteY154" fmla="*/ 4975 h 10000"/>
                    <a:gd name="connsiteX155" fmla="*/ 1402 w 10089"/>
                    <a:gd name="connsiteY155" fmla="*/ 5034 h 10000"/>
                    <a:gd name="connsiteX156" fmla="*/ 1453 w 10089"/>
                    <a:gd name="connsiteY156" fmla="*/ 5101 h 10000"/>
                    <a:gd name="connsiteX157" fmla="*/ 1495 w 10089"/>
                    <a:gd name="connsiteY157" fmla="*/ 5177 h 10000"/>
                    <a:gd name="connsiteX158" fmla="*/ 1542 w 10089"/>
                    <a:gd name="connsiteY158" fmla="*/ 5257 h 10000"/>
                    <a:gd name="connsiteX159" fmla="*/ 1571 w 10089"/>
                    <a:gd name="connsiteY159" fmla="*/ 5341 h 10000"/>
                    <a:gd name="connsiteX160" fmla="*/ 1597 w 10089"/>
                    <a:gd name="connsiteY160" fmla="*/ 5430 h 10000"/>
                    <a:gd name="connsiteX161" fmla="*/ 1618 w 10089"/>
                    <a:gd name="connsiteY161" fmla="*/ 5522 h 10000"/>
                    <a:gd name="connsiteX162" fmla="*/ 1630 w 10089"/>
                    <a:gd name="connsiteY162" fmla="*/ 5619 h 10000"/>
                    <a:gd name="connsiteX163" fmla="*/ 1635 w 10089"/>
                    <a:gd name="connsiteY163" fmla="*/ 5720 h 10000"/>
                    <a:gd name="connsiteX164" fmla="*/ 1635 w 10089"/>
                    <a:gd name="connsiteY164" fmla="*/ 5720 h 10000"/>
                    <a:gd name="connsiteX165" fmla="*/ 1630 w 10089"/>
                    <a:gd name="connsiteY165" fmla="*/ 5817 h 10000"/>
                    <a:gd name="connsiteX166" fmla="*/ 1618 w 10089"/>
                    <a:gd name="connsiteY166" fmla="*/ 5914 h 10000"/>
                    <a:gd name="connsiteX167" fmla="*/ 1597 w 10089"/>
                    <a:gd name="connsiteY167" fmla="*/ 6007 h 10000"/>
                    <a:gd name="connsiteX168" fmla="*/ 1571 w 10089"/>
                    <a:gd name="connsiteY168" fmla="*/ 6095 h 10000"/>
                    <a:gd name="connsiteX169" fmla="*/ 1542 w 10089"/>
                    <a:gd name="connsiteY169" fmla="*/ 6179 h 10000"/>
                    <a:gd name="connsiteX170" fmla="*/ 1495 w 10089"/>
                    <a:gd name="connsiteY170" fmla="*/ 6259 h 10000"/>
                    <a:gd name="connsiteX171" fmla="*/ 1453 w 10089"/>
                    <a:gd name="connsiteY171" fmla="*/ 6335 h 10000"/>
                    <a:gd name="connsiteX172" fmla="*/ 1402 w 10089"/>
                    <a:gd name="connsiteY172" fmla="*/ 6398 h 10000"/>
                    <a:gd name="connsiteX173" fmla="*/ 1352 w 10089"/>
                    <a:gd name="connsiteY173" fmla="*/ 6462 h 10000"/>
                    <a:gd name="connsiteX174" fmla="*/ 1287 w 10089"/>
                    <a:gd name="connsiteY174" fmla="*/ 6516 h 10000"/>
                    <a:gd name="connsiteX175" fmla="*/ 1224 w 10089"/>
                    <a:gd name="connsiteY175" fmla="*/ 6567 h 10000"/>
                    <a:gd name="connsiteX176" fmla="*/ 1152 w 10089"/>
                    <a:gd name="connsiteY176" fmla="*/ 6605 h 10000"/>
                    <a:gd name="connsiteX177" fmla="*/ 1084 w 10089"/>
                    <a:gd name="connsiteY177" fmla="*/ 6643 h 10000"/>
                    <a:gd name="connsiteX178" fmla="*/ 1008 w 10089"/>
                    <a:gd name="connsiteY178" fmla="*/ 6664 h 10000"/>
                    <a:gd name="connsiteX179" fmla="*/ 932 w 10089"/>
                    <a:gd name="connsiteY179" fmla="*/ 6681 h 10000"/>
                    <a:gd name="connsiteX180" fmla="*/ 851 w 10089"/>
                    <a:gd name="connsiteY180" fmla="*/ 6681 h 10000"/>
                    <a:gd name="connsiteX181" fmla="*/ 851 w 10089"/>
                    <a:gd name="connsiteY181" fmla="*/ 6681 h 10000"/>
                    <a:gd name="connsiteX182" fmla="*/ 779 w 10089"/>
                    <a:gd name="connsiteY182" fmla="*/ 6681 h 10000"/>
                    <a:gd name="connsiteX183" fmla="*/ 716 w 10089"/>
                    <a:gd name="connsiteY183" fmla="*/ 6668 h 10000"/>
                    <a:gd name="connsiteX184" fmla="*/ 661 w 10089"/>
                    <a:gd name="connsiteY184" fmla="*/ 6651 h 10000"/>
                    <a:gd name="connsiteX185" fmla="*/ 602 w 10089"/>
                    <a:gd name="connsiteY185" fmla="*/ 6630 h 10000"/>
                    <a:gd name="connsiteX186" fmla="*/ 550 w 10089"/>
                    <a:gd name="connsiteY186" fmla="*/ 6605 h 10000"/>
                    <a:gd name="connsiteX187" fmla="*/ 508 w 10089"/>
                    <a:gd name="connsiteY187" fmla="*/ 6575 h 10000"/>
                    <a:gd name="connsiteX188" fmla="*/ 470 w 10089"/>
                    <a:gd name="connsiteY188" fmla="*/ 6550 h 10000"/>
                    <a:gd name="connsiteX189" fmla="*/ 432 w 10089"/>
                    <a:gd name="connsiteY189" fmla="*/ 6516 h 10000"/>
                    <a:gd name="connsiteX190" fmla="*/ 377 w 10089"/>
                    <a:gd name="connsiteY190" fmla="*/ 6453 h 10000"/>
                    <a:gd name="connsiteX191" fmla="*/ 339 w 10089"/>
                    <a:gd name="connsiteY191" fmla="*/ 6398 h 10000"/>
                    <a:gd name="connsiteX192" fmla="*/ 305 w 10089"/>
                    <a:gd name="connsiteY192" fmla="*/ 6348 h 10000"/>
                    <a:gd name="connsiteX193" fmla="*/ 305 w 10089"/>
                    <a:gd name="connsiteY193" fmla="*/ 6348 h 10000"/>
                    <a:gd name="connsiteX194" fmla="*/ 267 w 10089"/>
                    <a:gd name="connsiteY194" fmla="*/ 6285 h 10000"/>
                    <a:gd name="connsiteX195" fmla="*/ 228 w 10089"/>
                    <a:gd name="connsiteY195" fmla="*/ 6234 h 10000"/>
                    <a:gd name="connsiteX196" fmla="*/ 190 w 10089"/>
                    <a:gd name="connsiteY196" fmla="*/ 6205 h 10000"/>
                    <a:gd name="connsiteX197" fmla="*/ 148 w 10089"/>
                    <a:gd name="connsiteY197" fmla="*/ 6179 h 10000"/>
                    <a:gd name="connsiteX198" fmla="*/ 102 w 10089"/>
                    <a:gd name="connsiteY198" fmla="*/ 6171 h 10000"/>
                    <a:gd name="connsiteX199" fmla="*/ 63 w 10089"/>
                    <a:gd name="connsiteY199" fmla="*/ 6179 h 10000"/>
                    <a:gd name="connsiteX200" fmla="*/ 34 w 10089"/>
                    <a:gd name="connsiteY200" fmla="*/ 6196 h 10000"/>
                    <a:gd name="connsiteX201" fmla="*/ 0 w 10089"/>
                    <a:gd name="connsiteY201" fmla="*/ 6230 h 10000"/>
                    <a:gd name="connsiteX202" fmla="*/ 0 w 10089"/>
                    <a:gd name="connsiteY202" fmla="*/ 10000 h 10000"/>
                    <a:gd name="connsiteX203" fmla="*/ 8382 w 10089"/>
                    <a:gd name="connsiteY203" fmla="*/ 10000 h 10000"/>
                    <a:gd name="connsiteX204" fmla="*/ 10000 w 10089"/>
                    <a:gd name="connsiteY204" fmla="*/ 5345 h 10000"/>
                    <a:gd name="connsiteX205" fmla="*/ 9877 w 10089"/>
                    <a:gd name="connsiteY205" fmla="*/ 5110 h 10000"/>
                    <a:gd name="connsiteX206" fmla="*/ 9835 w 10089"/>
                    <a:gd name="connsiteY206" fmla="*/ 5038 h 10000"/>
                    <a:gd name="connsiteX207" fmla="*/ 9776 w 10089"/>
                    <a:gd name="connsiteY207" fmla="*/ 4975 h 10000"/>
                    <a:gd name="connsiteX208" fmla="*/ 9712 w 10089"/>
                    <a:gd name="connsiteY208" fmla="*/ 4920 h 10000"/>
                    <a:gd name="connsiteX209" fmla="*/ 9649 w 10089"/>
                    <a:gd name="connsiteY209" fmla="*/ 4869 h 10000"/>
                    <a:gd name="connsiteX210" fmla="*/ 9580 w 10089"/>
                    <a:gd name="connsiteY210" fmla="*/ 4832 h 10000"/>
                    <a:gd name="connsiteX211" fmla="*/ 9513 w 10089"/>
                    <a:gd name="connsiteY211" fmla="*/ 4798 h 10000"/>
                    <a:gd name="connsiteX212" fmla="*/ 9436 w 10089"/>
                    <a:gd name="connsiteY212" fmla="*/ 4773 h 10000"/>
                    <a:gd name="connsiteX213" fmla="*/ 9360 w 10089"/>
                    <a:gd name="connsiteY213" fmla="*/ 4760 h 10000"/>
                    <a:gd name="connsiteX214" fmla="*/ 9275 w 10089"/>
                    <a:gd name="connsiteY214" fmla="*/ 4756 h 10000"/>
                    <a:gd name="connsiteX215" fmla="*/ 9275 w 10089"/>
                    <a:gd name="connsiteY215" fmla="*/ 4756 h 10000"/>
                    <a:gd name="connsiteX0" fmla="*/ 9275 w 9877"/>
                    <a:gd name="connsiteY0" fmla="*/ 4756 h 10000"/>
                    <a:gd name="connsiteX1" fmla="*/ 9275 w 9877"/>
                    <a:gd name="connsiteY1" fmla="*/ 4756 h 10000"/>
                    <a:gd name="connsiteX2" fmla="*/ 9208 w 9877"/>
                    <a:gd name="connsiteY2" fmla="*/ 4756 h 10000"/>
                    <a:gd name="connsiteX3" fmla="*/ 9145 w 9877"/>
                    <a:gd name="connsiteY3" fmla="*/ 4768 h 10000"/>
                    <a:gd name="connsiteX4" fmla="*/ 9085 w 9877"/>
                    <a:gd name="connsiteY4" fmla="*/ 4785 h 10000"/>
                    <a:gd name="connsiteX5" fmla="*/ 9030 w 9877"/>
                    <a:gd name="connsiteY5" fmla="*/ 4806 h 10000"/>
                    <a:gd name="connsiteX6" fmla="*/ 8984 w 9877"/>
                    <a:gd name="connsiteY6" fmla="*/ 4832 h 10000"/>
                    <a:gd name="connsiteX7" fmla="*/ 8936 w 9877"/>
                    <a:gd name="connsiteY7" fmla="*/ 4861 h 10000"/>
                    <a:gd name="connsiteX8" fmla="*/ 8899 w 9877"/>
                    <a:gd name="connsiteY8" fmla="*/ 4895 h 10000"/>
                    <a:gd name="connsiteX9" fmla="*/ 8861 w 9877"/>
                    <a:gd name="connsiteY9" fmla="*/ 4924 h 10000"/>
                    <a:gd name="connsiteX10" fmla="*/ 8801 w 9877"/>
                    <a:gd name="connsiteY10" fmla="*/ 4987 h 10000"/>
                    <a:gd name="connsiteX11" fmla="*/ 8763 w 9877"/>
                    <a:gd name="connsiteY11" fmla="*/ 5038 h 10000"/>
                    <a:gd name="connsiteX12" fmla="*/ 8733 w 9877"/>
                    <a:gd name="connsiteY12" fmla="*/ 5097 h 10000"/>
                    <a:gd name="connsiteX13" fmla="*/ 8733 w 9877"/>
                    <a:gd name="connsiteY13" fmla="*/ 5097 h 10000"/>
                    <a:gd name="connsiteX14" fmla="*/ 8708 w 9877"/>
                    <a:gd name="connsiteY14" fmla="*/ 5131 h 10000"/>
                    <a:gd name="connsiteX15" fmla="*/ 8683 w 9877"/>
                    <a:gd name="connsiteY15" fmla="*/ 5168 h 10000"/>
                    <a:gd name="connsiteX16" fmla="*/ 8658 w 9877"/>
                    <a:gd name="connsiteY16" fmla="*/ 5202 h 10000"/>
                    <a:gd name="connsiteX17" fmla="*/ 8623 w 9877"/>
                    <a:gd name="connsiteY17" fmla="*/ 5227 h 10000"/>
                    <a:gd name="connsiteX18" fmla="*/ 8598 w 9877"/>
                    <a:gd name="connsiteY18" fmla="*/ 5244 h 10000"/>
                    <a:gd name="connsiteX19" fmla="*/ 8568 w 9877"/>
                    <a:gd name="connsiteY19" fmla="*/ 5257 h 10000"/>
                    <a:gd name="connsiteX20" fmla="*/ 8543 w 9877"/>
                    <a:gd name="connsiteY20" fmla="*/ 5265 h 10000"/>
                    <a:gd name="connsiteX21" fmla="*/ 8509 w 9877"/>
                    <a:gd name="connsiteY21" fmla="*/ 5265 h 10000"/>
                    <a:gd name="connsiteX22" fmla="*/ 8483 w 9877"/>
                    <a:gd name="connsiteY22" fmla="*/ 5257 h 10000"/>
                    <a:gd name="connsiteX23" fmla="*/ 8466 w 9877"/>
                    <a:gd name="connsiteY23" fmla="*/ 5244 h 10000"/>
                    <a:gd name="connsiteX24" fmla="*/ 8441 w 9877"/>
                    <a:gd name="connsiteY24" fmla="*/ 5227 h 10000"/>
                    <a:gd name="connsiteX25" fmla="*/ 8420 w 9877"/>
                    <a:gd name="connsiteY25" fmla="*/ 5202 h 10000"/>
                    <a:gd name="connsiteX26" fmla="*/ 8407 w 9877"/>
                    <a:gd name="connsiteY26" fmla="*/ 5168 h 10000"/>
                    <a:gd name="connsiteX27" fmla="*/ 8395 w 9877"/>
                    <a:gd name="connsiteY27" fmla="*/ 5131 h 10000"/>
                    <a:gd name="connsiteX28" fmla="*/ 8391 w 9877"/>
                    <a:gd name="connsiteY28" fmla="*/ 5088 h 10000"/>
                    <a:gd name="connsiteX29" fmla="*/ 8382 w 9877"/>
                    <a:gd name="connsiteY29" fmla="*/ 5046 h 10000"/>
                    <a:gd name="connsiteX30" fmla="*/ 8382 w 9877"/>
                    <a:gd name="connsiteY30" fmla="*/ 1664 h 10000"/>
                    <a:gd name="connsiteX31" fmla="*/ 4765 w 9877"/>
                    <a:gd name="connsiteY31" fmla="*/ 1664 h 10000"/>
                    <a:gd name="connsiteX32" fmla="*/ 4765 w 9877"/>
                    <a:gd name="connsiteY32" fmla="*/ 1664 h 10000"/>
                    <a:gd name="connsiteX33" fmla="*/ 4714 w 9877"/>
                    <a:gd name="connsiteY33" fmla="*/ 1664 h 10000"/>
                    <a:gd name="connsiteX34" fmla="*/ 4667 w 9877"/>
                    <a:gd name="connsiteY34" fmla="*/ 1655 h 10000"/>
                    <a:gd name="connsiteX35" fmla="*/ 4629 w 9877"/>
                    <a:gd name="connsiteY35" fmla="*/ 1643 h 10000"/>
                    <a:gd name="connsiteX36" fmla="*/ 4600 w 9877"/>
                    <a:gd name="connsiteY36" fmla="*/ 1626 h 10000"/>
                    <a:gd name="connsiteX37" fmla="*/ 4574 w 9877"/>
                    <a:gd name="connsiteY37" fmla="*/ 1605 h 10000"/>
                    <a:gd name="connsiteX38" fmla="*/ 4553 w 9877"/>
                    <a:gd name="connsiteY38" fmla="*/ 1588 h 10000"/>
                    <a:gd name="connsiteX39" fmla="*/ 4541 w 9877"/>
                    <a:gd name="connsiteY39" fmla="*/ 1563 h 10000"/>
                    <a:gd name="connsiteX40" fmla="*/ 4537 w 9877"/>
                    <a:gd name="connsiteY40" fmla="*/ 1537 h 10000"/>
                    <a:gd name="connsiteX41" fmla="*/ 4537 w 9877"/>
                    <a:gd name="connsiteY41" fmla="*/ 1512 h 10000"/>
                    <a:gd name="connsiteX42" fmla="*/ 4541 w 9877"/>
                    <a:gd name="connsiteY42" fmla="*/ 1479 h 10000"/>
                    <a:gd name="connsiteX43" fmla="*/ 4553 w 9877"/>
                    <a:gd name="connsiteY43" fmla="*/ 1453 h 10000"/>
                    <a:gd name="connsiteX44" fmla="*/ 4574 w 9877"/>
                    <a:gd name="connsiteY44" fmla="*/ 1424 h 10000"/>
                    <a:gd name="connsiteX45" fmla="*/ 4600 w 9877"/>
                    <a:gd name="connsiteY45" fmla="*/ 1398 h 10000"/>
                    <a:gd name="connsiteX46" fmla="*/ 4629 w 9877"/>
                    <a:gd name="connsiteY46" fmla="*/ 1373 h 10000"/>
                    <a:gd name="connsiteX47" fmla="*/ 4667 w 9877"/>
                    <a:gd name="connsiteY47" fmla="*/ 1344 h 10000"/>
                    <a:gd name="connsiteX48" fmla="*/ 4714 w 9877"/>
                    <a:gd name="connsiteY48" fmla="*/ 1323 h 10000"/>
                    <a:gd name="connsiteX49" fmla="*/ 4714 w 9877"/>
                    <a:gd name="connsiteY49" fmla="*/ 1323 h 10000"/>
                    <a:gd name="connsiteX50" fmla="*/ 4765 w 9877"/>
                    <a:gd name="connsiteY50" fmla="*/ 1293 h 10000"/>
                    <a:gd name="connsiteX51" fmla="*/ 4820 w 9877"/>
                    <a:gd name="connsiteY51" fmla="*/ 1247 h 10000"/>
                    <a:gd name="connsiteX52" fmla="*/ 4884 w 9877"/>
                    <a:gd name="connsiteY52" fmla="*/ 1192 h 10000"/>
                    <a:gd name="connsiteX53" fmla="*/ 4913 w 9877"/>
                    <a:gd name="connsiteY53" fmla="*/ 1158 h 10000"/>
                    <a:gd name="connsiteX54" fmla="*/ 4947 w 9877"/>
                    <a:gd name="connsiteY54" fmla="*/ 1116 h 10000"/>
                    <a:gd name="connsiteX55" fmla="*/ 4972 w 9877"/>
                    <a:gd name="connsiteY55" fmla="*/ 1070 h 10000"/>
                    <a:gd name="connsiteX56" fmla="*/ 4997 w 9877"/>
                    <a:gd name="connsiteY56" fmla="*/ 1019 h 10000"/>
                    <a:gd name="connsiteX57" fmla="*/ 5024 w 9877"/>
                    <a:gd name="connsiteY57" fmla="*/ 969 h 10000"/>
                    <a:gd name="connsiteX58" fmla="*/ 5036 w 9877"/>
                    <a:gd name="connsiteY58" fmla="*/ 906 h 10000"/>
                    <a:gd name="connsiteX59" fmla="*/ 5049 w 9877"/>
                    <a:gd name="connsiteY59" fmla="*/ 842 h 10000"/>
                    <a:gd name="connsiteX60" fmla="*/ 5053 w 9877"/>
                    <a:gd name="connsiteY60" fmla="*/ 775 h 10000"/>
                    <a:gd name="connsiteX61" fmla="*/ 5053 w 9877"/>
                    <a:gd name="connsiteY61" fmla="*/ 775 h 10000"/>
                    <a:gd name="connsiteX62" fmla="*/ 5049 w 9877"/>
                    <a:gd name="connsiteY62" fmla="*/ 699 h 10000"/>
                    <a:gd name="connsiteX63" fmla="*/ 5028 w 9877"/>
                    <a:gd name="connsiteY63" fmla="*/ 619 h 10000"/>
                    <a:gd name="connsiteX64" fmla="*/ 5011 w 9877"/>
                    <a:gd name="connsiteY64" fmla="*/ 548 h 10000"/>
                    <a:gd name="connsiteX65" fmla="*/ 4972 w 9877"/>
                    <a:gd name="connsiteY65" fmla="*/ 472 h 10000"/>
                    <a:gd name="connsiteX66" fmla="*/ 4934 w 9877"/>
                    <a:gd name="connsiteY66" fmla="*/ 409 h 10000"/>
                    <a:gd name="connsiteX67" fmla="*/ 4884 w 9877"/>
                    <a:gd name="connsiteY67" fmla="*/ 341 h 10000"/>
                    <a:gd name="connsiteX68" fmla="*/ 4832 w 9877"/>
                    <a:gd name="connsiteY68" fmla="*/ 282 h 10000"/>
                    <a:gd name="connsiteX69" fmla="*/ 4769 w 9877"/>
                    <a:gd name="connsiteY69" fmla="*/ 227 h 10000"/>
                    <a:gd name="connsiteX70" fmla="*/ 4702 w 9877"/>
                    <a:gd name="connsiteY70" fmla="*/ 177 h 10000"/>
                    <a:gd name="connsiteX71" fmla="*/ 4625 w 9877"/>
                    <a:gd name="connsiteY71" fmla="*/ 135 h 10000"/>
                    <a:gd name="connsiteX72" fmla="*/ 4541 w 9877"/>
                    <a:gd name="connsiteY72" fmla="*/ 97 h 10000"/>
                    <a:gd name="connsiteX73" fmla="*/ 4460 w 9877"/>
                    <a:gd name="connsiteY73" fmla="*/ 63 h 10000"/>
                    <a:gd name="connsiteX74" fmla="*/ 4371 w 9877"/>
                    <a:gd name="connsiteY74" fmla="*/ 38 h 10000"/>
                    <a:gd name="connsiteX75" fmla="*/ 4274 w 9877"/>
                    <a:gd name="connsiteY75" fmla="*/ 13 h 10000"/>
                    <a:gd name="connsiteX76" fmla="*/ 4180 w 9877"/>
                    <a:gd name="connsiteY76" fmla="*/ 8 h 10000"/>
                    <a:gd name="connsiteX77" fmla="*/ 4079 w 9877"/>
                    <a:gd name="connsiteY77" fmla="*/ 0 h 10000"/>
                    <a:gd name="connsiteX78" fmla="*/ 4079 w 9877"/>
                    <a:gd name="connsiteY78" fmla="*/ 0 h 10000"/>
                    <a:gd name="connsiteX79" fmla="*/ 3977 w 9877"/>
                    <a:gd name="connsiteY79" fmla="*/ 8 h 10000"/>
                    <a:gd name="connsiteX80" fmla="*/ 3883 w 9877"/>
                    <a:gd name="connsiteY80" fmla="*/ 13 h 10000"/>
                    <a:gd name="connsiteX81" fmla="*/ 3787 w 9877"/>
                    <a:gd name="connsiteY81" fmla="*/ 38 h 10000"/>
                    <a:gd name="connsiteX82" fmla="*/ 3697 w 9877"/>
                    <a:gd name="connsiteY82" fmla="*/ 63 h 10000"/>
                    <a:gd name="connsiteX83" fmla="*/ 3617 w 9877"/>
                    <a:gd name="connsiteY83" fmla="*/ 97 h 10000"/>
                    <a:gd name="connsiteX84" fmla="*/ 3536 w 9877"/>
                    <a:gd name="connsiteY84" fmla="*/ 135 h 10000"/>
                    <a:gd name="connsiteX85" fmla="*/ 3461 w 9877"/>
                    <a:gd name="connsiteY85" fmla="*/ 177 h 10000"/>
                    <a:gd name="connsiteX86" fmla="*/ 3396 w 9877"/>
                    <a:gd name="connsiteY86" fmla="*/ 227 h 10000"/>
                    <a:gd name="connsiteX87" fmla="*/ 3333 w 9877"/>
                    <a:gd name="connsiteY87" fmla="*/ 282 h 10000"/>
                    <a:gd name="connsiteX88" fmla="*/ 3274 w 9877"/>
                    <a:gd name="connsiteY88" fmla="*/ 341 h 10000"/>
                    <a:gd name="connsiteX89" fmla="*/ 3223 w 9877"/>
                    <a:gd name="connsiteY89" fmla="*/ 409 h 10000"/>
                    <a:gd name="connsiteX90" fmla="*/ 3185 w 9877"/>
                    <a:gd name="connsiteY90" fmla="*/ 472 h 10000"/>
                    <a:gd name="connsiteX91" fmla="*/ 3156 w 9877"/>
                    <a:gd name="connsiteY91" fmla="*/ 548 h 10000"/>
                    <a:gd name="connsiteX92" fmla="*/ 3130 w 9877"/>
                    <a:gd name="connsiteY92" fmla="*/ 619 h 10000"/>
                    <a:gd name="connsiteX93" fmla="*/ 3109 w 9877"/>
                    <a:gd name="connsiteY93" fmla="*/ 699 h 10000"/>
                    <a:gd name="connsiteX94" fmla="*/ 3109 w 9877"/>
                    <a:gd name="connsiteY94" fmla="*/ 775 h 10000"/>
                    <a:gd name="connsiteX95" fmla="*/ 3109 w 9877"/>
                    <a:gd name="connsiteY95" fmla="*/ 775 h 10000"/>
                    <a:gd name="connsiteX96" fmla="*/ 3109 w 9877"/>
                    <a:gd name="connsiteY96" fmla="*/ 842 h 10000"/>
                    <a:gd name="connsiteX97" fmla="*/ 3122 w 9877"/>
                    <a:gd name="connsiteY97" fmla="*/ 906 h 10000"/>
                    <a:gd name="connsiteX98" fmla="*/ 3143 w 9877"/>
                    <a:gd name="connsiteY98" fmla="*/ 969 h 10000"/>
                    <a:gd name="connsiteX99" fmla="*/ 3160 w 9877"/>
                    <a:gd name="connsiteY99" fmla="*/ 1019 h 10000"/>
                    <a:gd name="connsiteX100" fmla="*/ 3185 w 9877"/>
                    <a:gd name="connsiteY100" fmla="*/ 1070 h 10000"/>
                    <a:gd name="connsiteX101" fmla="*/ 3219 w 9877"/>
                    <a:gd name="connsiteY101" fmla="*/ 1116 h 10000"/>
                    <a:gd name="connsiteX102" fmla="*/ 3244 w 9877"/>
                    <a:gd name="connsiteY102" fmla="*/ 1158 h 10000"/>
                    <a:gd name="connsiteX103" fmla="*/ 3283 w 9877"/>
                    <a:gd name="connsiteY103" fmla="*/ 1192 h 10000"/>
                    <a:gd name="connsiteX104" fmla="*/ 3337 w 9877"/>
                    <a:gd name="connsiteY104" fmla="*/ 1247 h 10000"/>
                    <a:gd name="connsiteX105" fmla="*/ 3396 w 9877"/>
                    <a:gd name="connsiteY105" fmla="*/ 1293 h 10000"/>
                    <a:gd name="connsiteX106" fmla="*/ 3448 w 9877"/>
                    <a:gd name="connsiteY106" fmla="*/ 1323 h 10000"/>
                    <a:gd name="connsiteX107" fmla="*/ 3448 w 9877"/>
                    <a:gd name="connsiteY107" fmla="*/ 1323 h 10000"/>
                    <a:gd name="connsiteX108" fmla="*/ 3490 w 9877"/>
                    <a:gd name="connsiteY108" fmla="*/ 1344 h 10000"/>
                    <a:gd name="connsiteX109" fmla="*/ 3528 w 9877"/>
                    <a:gd name="connsiteY109" fmla="*/ 1373 h 10000"/>
                    <a:gd name="connsiteX110" fmla="*/ 3557 w 9877"/>
                    <a:gd name="connsiteY110" fmla="*/ 1398 h 10000"/>
                    <a:gd name="connsiteX111" fmla="*/ 3584 w 9877"/>
                    <a:gd name="connsiteY111" fmla="*/ 1424 h 10000"/>
                    <a:gd name="connsiteX112" fmla="*/ 3605 w 9877"/>
                    <a:gd name="connsiteY112" fmla="*/ 1453 h 10000"/>
                    <a:gd name="connsiteX113" fmla="*/ 3617 w 9877"/>
                    <a:gd name="connsiteY113" fmla="*/ 1479 h 10000"/>
                    <a:gd name="connsiteX114" fmla="*/ 3621 w 9877"/>
                    <a:gd name="connsiteY114" fmla="*/ 1512 h 10000"/>
                    <a:gd name="connsiteX115" fmla="*/ 3621 w 9877"/>
                    <a:gd name="connsiteY115" fmla="*/ 1537 h 10000"/>
                    <a:gd name="connsiteX116" fmla="*/ 3617 w 9877"/>
                    <a:gd name="connsiteY116" fmla="*/ 1563 h 10000"/>
                    <a:gd name="connsiteX117" fmla="*/ 3605 w 9877"/>
                    <a:gd name="connsiteY117" fmla="*/ 1588 h 10000"/>
                    <a:gd name="connsiteX118" fmla="*/ 3584 w 9877"/>
                    <a:gd name="connsiteY118" fmla="*/ 1605 h 10000"/>
                    <a:gd name="connsiteX119" fmla="*/ 3557 w 9877"/>
                    <a:gd name="connsiteY119" fmla="*/ 1626 h 10000"/>
                    <a:gd name="connsiteX120" fmla="*/ 3528 w 9877"/>
                    <a:gd name="connsiteY120" fmla="*/ 1643 h 10000"/>
                    <a:gd name="connsiteX121" fmla="*/ 3490 w 9877"/>
                    <a:gd name="connsiteY121" fmla="*/ 1655 h 10000"/>
                    <a:gd name="connsiteX122" fmla="*/ 3448 w 9877"/>
                    <a:gd name="connsiteY122" fmla="*/ 1664 h 10000"/>
                    <a:gd name="connsiteX123" fmla="*/ 3396 w 9877"/>
                    <a:gd name="connsiteY123" fmla="*/ 1664 h 10000"/>
                    <a:gd name="connsiteX124" fmla="*/ 0 w 9877"/>
                    <a:gd name="connsiteY124" fmla="*/ 1664 h 10000"/>
                    <a:gd name="connsiteX125" fmla="*/ 0 w 9877"/>
                    <a:gd name="connsiteY125" fmla="*/ 5206 h 10000"/>
                    <a:gd name="connsiteX126" fmla="*/ 0 w 9877"/>
                    <a:gd name="connsiteY126" fmla="*/ 5206 h 10000"/>
                    <a:gd name="connsiteX127" fmla="*/ 34 w 9877"/>
                    <a:gd name="connsiteY127" fmla="*/ 5240 h 10000"/>
                    <a:gd name="connsiteX128" fmla="*/ 63 w 9877"/>
                    <a:gd name="connsiteY128" fmla="*/ 5257 h 10000"/>
                    <a:gd name="connsiteX129" fmla="*/ 102 w 9877"/>
                    <a:gd name="connsiteY129" fmla="*/ 5265 h 10000"/>
                    <a:gd name="connsiteX130" fmla="*/ 148 w 9877"/>
                    <a:gd name="connsiteY130" fmla="*/ 5253 h 10000"/>
                    <a:gd name="connsiteX131" fmla="*/ 190 w 9877"/>
                    <a:gd name="connsiteY131" fmla="*/ 5232 h 10000"/>
                    <a:gd name="connsiteX132" fmla="*/ 228 w 9877"/>
                    <a:gd name="connsiteY132" fmla="*/ 5202 h 10000"/>
                    <a:gd name="connsiteX133" fmla="*/ 267 w 9877"/>
                    <a:gd name="connsiteY133" fmla="*/ 5152 h 10000"/>
                    <a:gd name="connsiteX134" fmla="*/ 305 w 9877"/>
                    <a:gd name="connsiteY134" fmla="*/ 5088 h 10000"/>
                    <a:gd name="connsiteX135" fmla="*/ 305 w 9877"/>
                    <a:gd name="connsiteY135" fmla="*/ 5088 h 10000"/>
                    <a:gd name="connsiteX136" fmla="*/ 339 w 9877"/>
                    <a:gd name="connsiteY136" fmla="*/ 5038 h 10000"/>
                    <a:gd name="connsiteX137" fmla="*/ 377 w 9877"/>
                    <a:gd name="connsiteY137" fmla="*/ 4983 h 10000"/>
                    <a:gd name="connsiteX138" fmla="*/ 432 w 9877"/>
                    <a:gd name="connsiteY138" fmla="*/ 4920 h 10000"/>
                    <a:gd name="connsiteX139" fmla="*/ 470 w 9877"/>
                    <a:gd name="connsiteY139" fmla="*/ 4886 h 10000"/>
                    <a:gd name="connsiteX140" fmla="*/ 508 w 9877"/>
                    <a:gd name="connsiteY140" fmla="*/ 4857 h 10000"/>
                    <a:gd name="connsiteX141" fmla="*/ 550 w 9877"/>
                    <a:gd name="connsiteY141" fmla="*/ 4832 h 10000"/>
                    <a:gd name="connsiteX142" fmla="*/ 602 w 9877"/>
                    <a:gd name="connsiteY142" fmla="*/ 4806 h 10000"/>
                    <a:gd name="connsiteX143" fmla="*/ 661 w 9877"/>
                    <a:gd name="connsiteY143" fmla="*/ 4781 h 10000"/>
                    <a:gd name="connsiteX144" fmla="*/ 716 w 9877"/>
                    <a:gd name="connsiteY144" fmla="*/ 4768 h 10000"/>
                    <a:gd name="connsiteX145" fmla="*/ 779 w 9877"/>
                    <a:gd name="connsiteY145" fmla="*/ 4756 h 10000"/>
                    <a:gd name="connsiteX146" fmla="*/ 851 w 9877"/>
                    <a:gd name="connsiteY146" fmla="*/ 4747 h 10000"/>
                    <a:gd name="connsiteX147" fmla="*/ 851 w 9877"/>
                    <a:gd name="connsiteY147" fmla="*/ 4747 h 10000"/>
                    <a:gd name="connsiteX148" fmla="*/ 932 w 9877"/>
                    <a:gd name="connsiteY148" fmla="*/ 4756 h 10000"/>
                    <a:gd name="connsiteX149" fmla="*/ 1008 w 9877"/>
                    <a:gd name="connsiteY149" fmla="*/ 4773 h 10000"/>
                    <a:gd name="connsiteX150" fmla="*/ 1084 w 9877"/>
                    <a:gd name="connsiteY150" fmla="*/ 4794 h 10000"/>
                    <a:gd name="connsiteX151" fmla="*/ 1152 w 9877"/>
                    <a:gd name="connsiteY151" fmla="*/ 4832 h 10000"/>
                    <a:gd name="connsiteX152" fmla="*/ 1224 w 9877"/>
                    <a:gd name="connsiteY152" fmla="*/ 4869 h 10000"/>
                    <a:gd name="connsiteX153" fmla="*/ 1287 w 9877"/>
                    <a:gd name="connsiteY153" fmla="*/ 4920 h 10000"/>
                    <a:gd name="connsiteX154" fmla="*/ 1352 w 9877"/>
                    <a:gd name="connsiteY154" fmla="*/ 4975 h 10000"/>
                    <a:gd name="connsiteX155" fmla="*/ 1402 w 9877"/>
                    <a:gd name="connsiteY155" fmla="*/ 5034 h 10000"/>
                    <a:gd name="connsiteX156" fmla="*/ 1453 w 9877"/>
                    <a:gd name="connsiteY156" fmla="*/ 5101 h 10000"/>
                    <a:gd name="connsiteX157" fmla="*/ 1495 w 9877"/>
                    <a:gd name="connsiteY157" fmla="*/ 5177 h 10000"/>
                    <a:gd name="connsiteX158" fmla="*/ 1542 w 9877"/>
                    <a:gd name="connsiteY158" fmla="*/ 5257 h 10000"/>
                    <a:gd name="connsiteX159" fmla="*/ 1571 w 9877"/>
                    <a:gd name="connsiteY159" fmla="*/ 5341 h 10000"/>
                    <a:gd name="connsiteX160" fmla="*/ 1597 w 9877"/>
                    <a:gd name="connsiteY160" fmla="*/ 5430 h 10000"/>
                    <a:gd name="connsiteX161" fmla="*/ 1618 w 9877"/>
                    <a:gd name="connsiteY161" fmla="*/ 5522 h 10000"/>
                    <a:gd name="connsiteX162" fmla="*/ 1630 w 9877"/>
                    <a:gd name="connsiteY162" fmla="*/ 5619 h 10000"/>
                    <a:gd name="connsiteX163" fmla="*/ 1635 w 9877"/>
                    <a:gd name="connsiteY163" fmla="*/ 5720 h 10000"/>
                    <a:gd name="connsiteX164" fmla="*/ 1635 w 9877"/>
                    <a:gd name="connsiteY164" fmla="*/ 5720 h 10000"/>
                    <a:gd name="connsiteX165" fmla="*/ 1630 w 9877"/>
                    <a:gd name="connsiteY165" fmla="*/ 5817 h 10000"/>
                    <a:gd name="connsiteX166" fmla="*/ 1618 w 9877"/>
                    <a:gd name="connsiteY166" fmla="*/ 5914 h 10000"/>
                    <a:gd name="connsiteX167" fmla="*/ 1597 w 9877"/>
                    <a:gd name="connsiteY167" fmla="*/ 6007 h 10000"/>
                    <a:gd name="connsiteX168" fmla="*/ 1571 w 9877"/>
                    <a:gd name="connsiteY168" fmla="*/ 6095 h 10000"/>
                    <a:gd name="connsiteX169" fmla="*/ 1542 w 9877"/>
                    <a:gd name="connsiteY169" fmla="*/ 6179 h 10000"/>
                    <a:gd name="connsiteX170" fmla="*/ 1495 w 9877"/>
                    <a:gd name="connsiteY170" fmla="*/ 6259 h 10000"/>
                    <a:gd name="connsiteX171" fmla="*/ 1453 w 9877"/>
                    <a:gd name="connsiteY171" fmla="*/ 6335 h 10000"/>
                    <a:gd name="connsiteX172" fmla="*/ 1402 w 9877"/>
                    <a:gd name="connsiteY172" fmla="*/ 6398 h 10000"/>
                    <a:gd name="connsiteX173" fmla="*/ 1352 w 9877"/>
                    <a:gd name="connsiteY173" fmla="*/ 6462 h 10000"/>
                    <a:gd name="connsiteX174" fmla="*/ 1287 w 9877"/>
                    <a:gd name="connsiteY174" fmla="*/ 6516 h 10000"/>
                    <a:gd name="connsiteX175" fmla="*/ 1224 w 9877"/>
                    <a:gd name="connsiteY175" fmla="*/ 6567 h 10000"/>
                    <a:gd name="connsiteX176" fmla="*/ 1152 w 9877"/>
                    <a:gd name="connsiteY176" fmla="*/ 6605 h 10000"/>
                    <a:gd name="connsiteX177" fmla="*/ 1084 w 9877"/>
                    <a:gd name="connsiteY177" fmla="*/ 6643 h 10000"/>
                    <a:gd name="connsiteX178" fmla="*/ 1008 w 9877"/>
                    <a:gd name="connsiteY178" fmla="*/ 6664 h 10000"/>
                    <a:gd name="connsiteX179" fmla="*/ 932 w 9877"/>
                    <a:gd name="connsiteY179" fmla="*/ 6681 h 10000"/>
                    <a:gd name="connsiteX180" fmla="*/ 851 w 9877"/>
                    <a:gd name="connsiteY180" fmla="*/ 6681 h 10000"/>
                    <a:gd name="connsiteX181" fmla="*/ 851 w 9877"/>
                    <a:gd name="connsiteY181" fmla="*/ 6681 h 10000"/>
                    <a:gd name="connsiteX182" fmla="*/ 779 w 9877"/>
                    <a:gd name="connsiteY182" fmla="*/ 6681 h 10000"/>
                    <a:gd name="connsiteX183" fmla="*/ 716 w 9877"/>
                    <a:gd name="connsiteY183" fmla="*/ 6668 h 10000"/>
                    <a:gd name="connsiteX184" fmla="*/ 661 w 9877"/>
                    <a:gd name="connsiteY184" fmla="*/ 6651 h 10000"/>
                    <a:gd name="connsiteX185" fmla="*/ 602 w 9877"/>
                    <a:gd name="connsiteY185" fmla="*/ 6630 h 10000"/>
                    <a:gd name="connsiteX186" fmla="*/ 550 w 9877"/>
                    <a:gd name="connsiteY186" fmla="*/ 6605 h 10000"/>
                    <a:gd name="connsiteX187" fmla="*/ 508 w 9877"/>
                    <a:gd name="connsiteY187" fmla="*/ 6575 h 10000"/>
                    <a:gd name="connsiteX188" fmla="*/ 470 w 9877"/>
                    <a:gd name="connsiteY188" fmla="*/ 6550 h 10000"/>
                    <a:gd name="connsiteX189" fmla="*/ 432 w 9877"/>
                    <a:gd name="connsiteY189" fmla="*/ 6516 h 10000"/>
                    <a:gd name="connsiteX190" fmla="*/ 377 w 9877"/>
                    <a:gd name="connsiteY190" fmla="*/ 6453 h 10000"/>
                    <a:gd name="connsiteX191" fmla="*/ 339 w 9877"/>
                    <a:gd name="connsiteY191" fmla="*/ 6398 h 10000"/>
                    <a:gd name="connsiteX192" fmla="*/ 305 w 9877"/>
                    <a:gd name="connsiteY192" fmla="*/ 6348 h 10000"/>
                    <a:gd name="connsiteX193" fmla="*/ 305 w 9877"/>
                    <a:gd name="connsiteY193" fmla="*/ 6348 h 10000"/>
                    <a:gd name="connsiteX194" fmla="*/ 267 w 9877"/>
                    <a:gd name="connsiteY194" fmla="*/ 6285 h 10000"/>
                    <a:gd name="connsiteX195" fmla="*/ 228 w 9877"/>
                    <a:gd name="connsiteY195" fmla="*/ 6234 h 10000"/>
                    <a:gd name="connsiteX196" fmla="*/ 190 w 9877"/>
                    <a:gd name="connsiteY196" fmla="*/ 6205 h 10000"/>
                    <a:gd name="connsiteX197" fmla="*/ 148 w 9877"/>
                    <a:gd name="connsiteY197" fmla="*/ 6179 h 10000"/>
                    <a:gd name="connsiteX198" fmla="*/ 102 w 9877"/>
                    <a:gd name="connsiteY198" fmla="*/ 6171 h 10000"/>
                    <a:gd name="connsiteX199" fmla="*/ 63 w 9877"/>
                    <a:gd name="connsiteY199" fmla="*/ 6179 h 10000"/>
                    <a:gd name="connsiteX200" fmla="*/ 34 w 9877"/>
                    <a:gd name="connsiteY200" fmla="*/ 6196 h 10000"/>
                    <a:gd name="connsiteX201" fmla="*/ 0 w 9877"/>
                    <a:gd name="connsiteY201" fmla="*/ 6230 h 10000"/>
                    <a:gd name="connsiteX202" fmla="*/ 0 w 9877"/>
                    <a:gd name="connsiteY202" fmla="*/ 10000 h 10000"/>
                    <a:gd name="connsiteX203" fmla="*/ 8382 w 9877"/>
                    <a:gd name="connsiteY203" fmla="*/ 10000 h 10000"/>
                    <a:gd name="connsiteX204" fmla="*/ 9877 w 9877"/>
                    <a:gd name="connsiteY204" fmla="*/ 5110 h 10000"/>
                    <a:gd name="connsiteX205" fmla="*/ 9835 w 9877"/>
                    <a:gd name="connsiteY205" fmla="*/ 5038 h 10000"/>
                    <a:gd name="connsiteX206" fmla="*/ 9776 w 9877"/>
                    <a:gd name="connsiteY206" fmla="*/ 4975 h 10000"/>
                    <a:gd name="connsiteX207" fmla="*/ 9712 w 9877"/>
                    <a:gd name="connsiteY207" fmla="*/ 4920 h 10000"/>
                    <a:gd name="connsiteX208" fmla="*/ 9649 w 9877"/>
                    <a:gd name="connsiteY208" fmla="*/ 4869 h 10000"/>
                    <a:gd name="connsiteX209" fmla="*/ 9580 w 9877"/>
                    <a:gd name="connsiteY209" fmla="*/ 4832 h 10000"/>
                    <a:gd name="connsiteX210" fmla="*/ 9513 w 9877"/>
                    <a:gd name="connsiteY210" fmla="*/ 4798 h 10000"/>
                    <a:gd name="connsiteX211" fmla="*/ 9436 w 9877"/>
                    <a:gd name="connsiteY211" fmla="*/ 4773 h 10000"/>
                    <a:gd name="connsiteX212" fmla="*/ 9360 w 9877"/>
                    <a:gd name="connsiteY212" fmla="*/ 4760 h 10000"/>
                    <a:gd name="connsiteX213" fmla="*/ 9275 w 9877"/>
                    <a:gd name="connsiteY213" fmla="*/ 4756 h 10000"/>
                    <a:gd name="connsiteX214" fmla="*/ 9275 w 9877"/>
                    <a:gd name="connsiteY214" fmla="*/ 4756 h 10000"/>
                    <a:gd name="connsiteX0" fmla="*/ 9391 w 9957"/>
                    <a:gd name="connsiteY0" fmla="*/ 4756 h 10000"/>
                    <a:gd name="connsiteX1" fmla="*/ 9391 w 9957"/>
                    <a:gd name="connsiteY1" fmla="*/ 4756 h 10000"/>
                    <a:gd name="connsiteX2" fmla="*/ 9323 w 9957"/>
                    <a:gd name="connsiteY2" fmla="*/ 4756 h 10000"/>
                    <a:gd name="connsiteX3" fmla="*/ 9259 w 9957"/>
                    <a:gd name="connsiteY3" fmla="*/ 4768 h 10000"/>
                    <a:gd name="connsiteX4" fmla="*/ 9198 w 9957"/>
                    <a:gd name="connsiteY4" fmla="*/ 4785 h 10000"/>
                    <a:gd name="connsiteX5" fmla="*/ 9142 w 9957"/>
                    <a:gd name="connsiteY5" fmla="*/ 4806 h 10000"/>
                    <a:gd name="connsiteX6" fmla="*/ 9096 w 9957"/>
                    <a:gd name="connsiteY6" fmla="*/ 4832 h 10000"/>
                    <a:gd name="connsiteX7" fmla="*/ 9047 w 9957"/>
                    <a:gd name="connsiteY7" fmla="*/ 4861 h 10000"/>
                    <a:gd name="connsiteX8" fmla="*/ 9010 w 9957"/>
                    <a:gd name="connsiteY8" fmla="*/ 4895 h 10000"/>
                    <a:gd name="connsiteX9" fmla="*/ 8971 w 9957"/>
                    <a:gd name="connsiteY9" fmla="*/ 4924 h 10000"/>
                    <a:gd name="connsiteX10" fmla="*/ 8911 w 9957"/>
                    <a:gd name="connsiteY10" fmla="*/ 4987 h 10000"/>
                    <a:gd name="connsiteX11" fmla="*/ 8872 w 9957"/>
                    <a:gd name="connsiteY11" fmla="*/ 5038 h 10000"/>
                    <a:gd name="connsiteX12" fmla="*/ 8842 w 9957"/>
                    <a:gd name="connsiteY12" fmla="*/ 5097 h 10000"/>
                    <a:gd name="connsiteX13" fmla="*/ 8842 w 9957"/>
                    <a:gd name="connsiteY13" fmla="*/ 5097 h 10000"/>
                    <a:gd name="connsiteX14" fmla="*/ 8816 w 9957"/>
                    <a:gd name="connsiteY14" fmla="*/ 5131 h 10000"/>
                    <a:gd name="connsiteX15" fmla="*/ 8791 w 9957"/>
                    <a:gd name="connsiteY15" fmla="*/ 5168 h 10000"/>
                    <a:gd name="connsiteX16" fmla="*/ 8766 w 9957"/>
                    <a:gd name="connsiteY16" fmla="*/ 5202 h 10000"/>
                    <a:gd name="connsiteX17" fmla="*/ 8730 w 9957"/>
                    <a:gd name="connsiteY17" fmla="*/ 5227 h 10000"/>
                    <a:gd name="connsiteX18" fmla="*/ 8705 w 9957"/>
                    <a:gd name="connsiteY18" fmla="*/ 5244 h 10000"/>
                    <a:gd name="connsiteX19" fmla="*/ 8675 w 9957"/>
                    <a:gd name="connsiteY19" fmla="*/ 5257 h 10000"/>
                    <a:gd name="connsiteX20" fmla="*/ 8649 w 9957"/>
                    <a:gd name="connsiteY20" fmla="*/ 5265 h 10000"/>
                    <a:gd name="connsiteX21" fmla="*/ 8615 w 9957"/>
                    <a:gd name="connsiteY21" fmla="*/ 5265 h 10000"/>
                    <a:gd name="connsiteX22" fmla="*/ 8589 w 9957"/>
                    <a:gd name="connsiteY22" fmla="*/ 5257 h 10000"/>
                    <a:gd name="connsiteX23" fmla="*/ 8571 w 9957"/>
                    <a:gd name="connsiteY23" fmla="*/ 5244 h 10000"/>
                    <a:gd name="connsiteX24" fmla="*/ 8546 w 9957"/>
                    <a:gd name="connsiteY24" fmla="*/ 5227 h 10000"/>
                    <a:gd name="connsiteX25" fmla="*/ 8525 w 9957"/>
                    <a:gd name="connsiteY25" fmla="*/ 5202 h 10000"/>
                    <a:gd name="connsiteX26" fmla="*/ 8512 w 9957"/>
                    <a:gd name="connsiteY26" fmla="*/ 5168 h 10000"/>
                    <a:gd name="connsiteX27" fmla="*/ 8500 w 9957"/>
                    <a:gd name="connsiteY27" fmla="*/ 5131 h 10000"/>
                    <a:gd name="connsiteX28" fmla="*/ 8495 w 9957"/>
                    <a:gd name="connsiteY28" fmla="*/ 5088 h 10000"/>
                    <a:gd name="connsiteX29" fmla="*/ 8486 w 9957"/>
                    <a:gd name="connsiteY29" fmla="*/ 5046 h 10000"/>
                    <a:gd name="connsiteX30" fmla="*/ 8486 w 9957"/>
                    <a:gd name="connsiteY30" fmla="*/ 1664 h 10000"/>
                    <a:gd name="connsiteX31" fmla="*/ 4824 w 9957"/>
                    <a:gd name="connsiteY31" fmla="*/ 1664 h 10000"/>
                    <a:gd name="connsiteX32" fmla="*/ 4824 w 9957"/>
                    <a:gd name="connsiteY32" fmla="*/ 1664 h 10000"/>
                    <a:gd name="connsiteX33" fmla="*/ 4773 w 9957"/>
                    <a:gd name="connsiteY33" fmla="*/ 1664 h 10000"/>
                    <a:gd name="connsiteX34" fmla="*/ 4725 w 9957"/>
                    <a:gd name="connsiteY34" fmla="*/ 1655 h 10000"/>
                    <a:gd name="connsiteX35" fmla="*/ 4687 w 9957"/>
                    <a:gd name="connsiteY35" fmla="*/ 1643 h 10000"/>
                    <a:gd name="connsiteX36" fmla="*/ 4657 w 9957"/>
                    <a:gd name="connsiteY36" fmla="*/ 1626 h 10000"/>
                    <a:gd name="connsiteX37" fmla="*/ 4631 w 9957"/>
                    <a:gd name="connsiteY37" fmla="*/ 1605 h 10000"/>
                    <a:gd name="connsiteX38" fmla="*/ 4610 w 9957"/>
                    <a:gd name="connsiteY38" fmla="*/ 1588 h 10000"/>
                    <a:gd name="connsiteX39" fmla="*/ 4598 w 9957"/>
                    <a:gd name="connsiteY39" fmla="*/ 1563 h 10000"/>
                    <a:gd name="connsiteX40" fmla="*/ 4594 w 9957"/>
                    <a:gd name="connsiteY40" fmla="*/ 1537 h 10000"/>
                    <a:gd name="connsiteX41" fmla="*/ 4594 w 9957"/>
                    <a:gd name="connsiteY41" fmla="*/ 1512 h 10000"/>
                    <a:gd name="connsiteX42" fmla="*/ 4598 w 9957"/>
                    <a:gd name="connsiteY42" fmla="*/ 1479 h 10000"/>
                    <a:gd name="connsiteX43" fmla="*/ 4610 w 9957"/>
                    <a:gd name="connsiteY43" fmla="*/ 1453 h 10000"/>
                    <a:gd name="connsiteX44" fmla="*/ 4631 w 9957"/>
                    <a:gd name="connsiteY44" fmla="*/ 1424 h 10000"/>
                    <a:gd name="connsiteX45" fmla="*/ 4657 w 9957"/>
                    <a:gd name="connsiteY45" fmla="*/ 1398 h 10000"/>
                    <a:gd name="connsiteX46" fmla="*/ 4687 w 9957"/>
                    <a:gd name="connsiteY46" fmla="*/ 1373 h 10000"/>
                    <a:gd name="connsiteX47" fmla="*/ 4725 w 9957"/>
                    <a:gd name="connsiteY47" fmla="*/ 1344 h 10000"/>
                    <a:gd name="connsiteX48" fmla="*/ 4773 w 9957"/>
                    <a:gd name="connsiteY48" fmla="*/ 1323 h 10000"/>
                    <a:gd name="connsiteX49" fmla="*/ 4773 w 9957"/>
                    <a:gd name="connsiteY49" fmla="*/ 1323 h 10000"/>
                    <a:gd name="connsiteX50" fmla="*/ 4824 w 9957"/>
                    <a:gd name="connsiteY50" fmla="*/ 1293 h 10000"/>
                    <a:gd name="connsiteX51" fmla="*/ 4880 w 9957"/>
                    <a:gd name="connsiteY51" fmla="*/ 1247 h 10000"/>
                    <a:gd name="connsiteX52" fmla="*/ 4945 w 9957"/>
                    <a:gd name="connsiteY52" fmla="*/ 1192 h 10000"/>
                    <a:gd name="connsiteX53" fmla="*/ 4974 w 9957"/>
                    <a:gd name="connsiteY53" fmla="*/ 1158 h 10000"/>
                    <a:gd name="connsiteX54" fmla="*/ 5009 w 9957"/>
                    <a:gd name="connsiteY54" fmla="*/ 1116 h 10000"/>
                    <a:gd name="connsiteX55" fmla="*/ 5034 w 9957"/>
                    <a:gd name="connsiteY55" fmla="*/ 1070 h 10000"/>
                    <a:gd name="connsiteX56" fmla="*/ 5059 w 9957"/>
                    <a:gd name="connsiteY56" fmla="*/ 1019 h 10000"/>
                    <a:gd name="connsiteX57" fmla="*/ 5087 w 9957"/>
                    <a:gd name="connsiteY57" fmla="*/ 969 h 10000"/>
                    <a:gd name="connsiteX58" fmla="*/ 5099 w 9957"/>
                    <a:gd name="connsiteY58" fmla="*/ 906 h 10000"/>
                    <a:gd name="connsiteX59" fmla="*/ 5112 w 9957"/>
                    <a:gd name="connsiteY59" fmla="*/ 842 h 10000"/>
                    <a:gd name="connsiteX60" fmla="*/ 5116 w 9957"/>
                    <a:gd name="connsiteY60" fmla="*/ 775 h 10000"/>
                    <a:gd name="connsiteX61" fmla="*/ 5116 w 9957"/>
                    <a:gd name="connsiteY61" fmla="*/ 775 h 10000"/>
                    <a:gd name="connsiteX62" fmla="*/ 5112 w 9957"/>
                    <a:gd name="connsiteY62" fmla="*/ 699 h 10000"/>
                    <a:gd name="connsiteX63" fmla="*/ 5091 w 9957"/>
                    <a:gd name="connsiteY63" fmla="*/ 619 h 10000"/>
                    <a:gd name="connsiteX64" fmla="*/ 5073 w 9957"/>
                    <a:gd name="connsiteY64" fmla="*/ 548 h 10000"/>
                    <a:gd name="connsiteX65" fmla="*/ 5034 w 9957"/>
                    <a:gd name="connsiteY65" fmla="*/ 472 h 10000"/>
                    <a:gd name="connsiteX66" fmla="*/ 4995 w 9957"/>
                    <a:gd name="connsiteY66" fmla="*/ 409 h 10000"/>
                    <a:gd name="connsiteX67" fmla="*/ 4945 w 9957"/>
                    <a:gd name="connsiteY67" fmla="*/ 341 h 10000"/>
                    <a:gd name="connsiteX68" fmla="*/ 4892 w 9957"/>
                    <a:gd name="connsiteY68" fmla="*/ 282 h 10000"/>
                    <a:gd name="connsiteX69" fmla="*/ 4828 w 9957"/>
                    <a:gd name="connsiteY69" fmla="*/ 227 h 10000"/>
                    <a:gd name="connsiteX70" fmla="*/ 4761 w 9957"/>
                    <a:gd name="connsiteY70" fmla="*/ 177 h 10000"/>
                    <a:gd name="connsiteX71" fmla="*/ 4683 w 9957"/>
                    <a:gd name="connsiteY71" fmla="*/ 135 h 10000"/>
                    <a:gd name="connsiteX72" fmla="*/ 4598 w 9957"/>
                    <a:gd name="connsiteY72" fmla="*/ 97 h 10000"/>
                    <a:gd name="connsiteX73" fmla="*/ 4516 w 9957"/>
                    <a:gd name="connsiteY73" fmla="*/ 63 h 10000"/>
                    <a:gd name="connsiteX74" fmla="*/ 4425 w 9957"/>
                    <a:gd name="connsiteY74" fmla="*/ 38 h 10000"/>
                    <a:gd name="connsiteX75" fmla="*/ 4327 w 9957"/>
                    <a:gd name="connsiteY75" fmla="*/ 13 h 10000"/>
                    <a:gd name="connsiteX76" fmla="*/ 4232 w 9957"/>
                    <a:gd name="connsiteY76" fmla="*/ 8 h 10000"/>
                    <a:gd name="connsiteX77" fmla="*/ 4130 w 9957"/>
                    <a:gd name="connsiteY77" fmla="*/ 0 h 10000"/>
                    <a:gd name="connsiteX78" fmla="*/ 4130 w 9957"/>
                    <a:gd name="connsiteY78" fmla="*/ 0 h 10000"/>
                    <a:gd name="connsiteX79" fmla="*/ 4027 w 9957"/>
                    <a:gd name="connsiteY79" fmla="*/ 8 h 10000"/>
                    <a:gd name="connsiteX80" fmla="*/ 3931 w 9957"/>
                    <a:gd name="connsiteY80" fmla="*/ 13 h 10000"/>
                    <a:gd name="connsiteX81" fmla="*/ 3834 w 9957"/>
                    <a:gd name="connsiteY81" fmla="*/ 38 h 10000"/>
                    <a:gd name="connsiteX82" fmla="*/ 3743 w 9957"/>
                    <a:gd name="connsiteY82" fmla="*/ 63 h 10000"/>
                    <a:gd name="connsiteX83" fmla="*/ 3662 w 9957"/>
                    <a:gd name="connsiteY83" fmla="*/ 97 h 10000"/>
                    <a:gd name="connsiteX84" fmla="*/ 3580 w 9957"/>
                    <a:gd name="connsiteY84" fmla="*/ 135 h 10000"/>
                    <a:gd name="connsiteX85" fmla="*/ 3504 w 9957"/>
                    <a:gd name="connsiteY85" fmla="*/ 177 h 10000"/>
                    <a:gd name="connsiteX86" fmla="*/ 3438 w 9957"/>
                    <a:gd name="connsiteY86" fmla="*/ 227 h 10000"/>
                    <a:gd name="connsiteX87" fmla="*/ 3375 w 9957"/>
                    <a:gd name="connsiteY87" fmla="*/ 282 h 10000"/>
                    <a:gd name="connsiteX88" fmla="*/ 3315 w 9957"/>
                    <a:gd name="connsiteY88" fmla="*/ 341 h 10000"/>
                    <a:gd name="connsiteX89" fmla="*/ 3263 w 9957"/>
                    <a:gd name="connsiteY89" fmla="*/ 409 h 10000"/>
                    <a:gd name="connsiteX90" fmla="*/ 3225 w 9957"/>
                    <a:gd name="connsiteY90" fmla="*/ 472 h 10000"/>
                    <a:gd name="connsiteX91" fmla="*/ 3195 w 9957"/>
                    <a:gd name="connsiteY91" fmla="*/ 548 h 10000"/>
                    <a:gd name="connsiteX92" fmla="*/ 3169 w 9957"/>
                    <a:gd name="connsiteY92" fmla="*/ 619 h 10000"/>
                    <a:gd name="connsiteX93" fmla="*/ 3148 w 9957"/>
                    <a:gd name="connsiteY93" fmla="*/ 699 h 10000"/>
                    <a:gd name="connsiteX94" fmla="*/ 3148 w 9957"/>
                    <a:gd name="connsiteY94" fmla="*/ 775 h 10000"/>
                    <a:gd name="connsiteX95" fmla="*/ 3148 w 9957"/>
                    <a:gd name="connsiteY95" fmla="*/ 775 h 10000"/>
                    <a:gd name="connsiteX96" fmla="*/ 3148 w 9957"/>
                    <a:gd name="connsiteY96" fmla="*/ 842 h 10000"/>
                    <a:gd name="connsiteX97" fmla="*/ 3161 w 9957"/>
                    <a:gd name="connsiteY97" fmla="*/ 906 h 10000"/>
                    <a:gd name="connsiteX98" fmla="*/ 3182 w 9957"/>
                    <a:gd name="connsiteY98" fmla="*/ 969 h 10000"/>
                    <a:gd name="connsiteX99" fmla="*/ 3199 w 9957"/>
                    <a:gd name="connsiteY99" fmla="*/ 1019 h 10000"/>
                    <a:gd name="connsiteX100" fmla="*/ 3225 w 9957"/>
                    <a:gd name="connsiteY100" fmla="*/ 1070 h 10000"/>
                    <a:gd name="connsiteX101" fmla="*/ 3259 w 9957"/>
                    <a:gd name="connsiteY101" fmla="*/ 1116 h 10000"/>
                    <a:gd name="connsiteX102" fmla="*/ 3284 w 9957"/>
                    <a:gd name="connsiteY102" fmla="*/ 1158 h 10000"/>
                    <a:gd name="connsiteX103" fmla="*/ 3324 w 9957"/>
                    <a:gd name="connsiteY103" fmla="*/ 1192 h 10000"/>
                    <a:gd name="connsiteX104" fmla="*/ 3379 w 9957"/>
                    <a:gd name="connsiteY104" fmla="*/ 1247 h 10000"/>
                    <a:gd name="connsiteX105" fmla="*/ 3438 w 9957"/>
                    <a:gd name="connsiteY105" fmla="*/ 1293 h 10000"/>
                    <a:gd name="connsiteX106" fmla="*/ 3491 w 9957"/>
                    <a:gd name="connsiteY106" fmla="*/ 1323 h 10000"/>
                    <a:gd name="connsiteX107" fmla="*/ 3491 w 9957"/>
                    <a:gd name="connsiteY107" fmla="*/ 1323 h 10000"/>
                    <a:gd name="connsiteX108" fmla="*/ 3533 w 9957"/>
                    <a:gd name="connsiteY108" fmla="*/ 1344 h 10000"/>
                    <a:gd name="connsiteX109" fmla="*/ 3572 w 9957"/>
                    <a:gd name="connsiteY109" fmla="*/ 1373 h 10000"/>
                    <a:gd name="connsiteX110" fmla="*/ 3601 w 9957"/>
                    <a:gd name="connsiteY110" fmla="*/ 1398 h 10000"/>
                    <a:gd name="connsiteX111" fmla="*/ 3629 w 9957"/>
                    <a:gd name="connsiteY111" fmla="*/ 1424 h 10000"/>
                    <a:gd name="connsiteX112" fmla="*/ 3650 w 9957"/>
                    <a:gd name="connsiteY112" fmla="*/ 1453 h 10000"/>
                    <a:gd name="connsiteX113" fmla="*/ 3662 w 9957"/>
                    <a:gd name="connsiteY113" fmla="*/ 1479 h 10000"/>
                    <a:gd name="connsiteX114" fmla="*/ 3666 w 9957"/>
                    <a:gd name="connsiteY114" fmla="*/ 1512 h 10000"/>
                    <a:gd name="connsiteX115" fmla="*/ 3666 w 9957"/>
                    <a:gd name="connsiteY115" fmla="*/ 1537 h 10000"/>
                    <a:gd name="connsiteX116" fmla="*/ 3662 w 9957"/>
                    <a:gd name="connsiteY116" fmla="*/ 1563 h 10000"/>
                    <a:gd name="connsiteX117" fmla="*/ 3650 w 9957"/>
                    <a:gd name="connsiteY117" fmla="*/ 1588 h 10000"/>
                    <a:gd name="connsiteX118" fmla="*/ 3629 w 9957"/>
                    <a:gd name="connsiteY118" fmla="*/ 1605 h 10000"/>
                    <a:gd name="connsiteX119" fmla="*/ 3601 w 9957"/>
                    <a:gd name="connsiteY119" fmla="*/ 1626 h 10000"/>
                    <a:gd name="connsiteX120" fmla="*/ 3572 w 9957"/>
                    <a:gd name="connsiteY120" fmla="*/ 1643 h 10000"/>
                    <a:gd name="connsiteX121" fmla="*/ 3533 w 9957"/>
                    <a:gd name="connsiteY121" fmla="*/ 1655 h 10000"/>
                    <a:gd name="connsiteX122" fmla="*/ 3491 w 9957"/>
                    <a:gd name="connsiteY122" fmla="*/ 1664 h 10000"/>
                    <a:gd name="connsiteX123" fmla="*/ 3438 w 9957"/>
                    <a:gd name="connsiteY123" fmla="*/ 1664 h 10000"/>
                    <a:gd name="connsiteX124" fmla="*/ 0 w 9957"/>
                    <a:gd name="connsiteY124" fmla="*/ 1664 h 10000"/>
                    <a:gd name="connsiteX125" fmla="*/ 0 w 9957"/>
                    <a:gd name="connsiteY125" fmla="*/ 5206 h 10000"/>
                    <a:gd name="connsiteX126" fmla="*/ 0 w 9957"/>
                    <a:gd name="connsiteY126" fmla="*/ 5206 h 10000"/>
                    <a:gd name="connsiteX127" fmla="*/ 34 w 9957"/>
                    <a:gd name="connsiteY127" fmla="*/ 5240 h 10000"/>
                    <a:gd name="connsiteX128" fmla="*/ 64 w 9957"/>
                    <a:gd name="connsiteY128" fmla="*/ 5257 h 10000"/>
                    <a:gd name="connsiteX129" fmla="*/ 103 w 9957"/>
                    <a:gd name="connsiteY129" fmla="*/ 5265 h 10000"/>
                    <a:gd name="connsiteX130" fmla="*/ 150 w 9957"/>
                    <a:gd name="connsiteY130" fmla="*/ 5253 h 10000"/>
                    <a:gd name="connsiteX131" fmla="*/ 192 w 9957"/>
                    <a:gd name="connsiteY131" fmla="*/ 5232 h 10000"/>
                    <a:gd name="connsiteX132" fmla="*/ 231 w 9957"/>
                    <a:gd name="connsiteY132" fmla="*/ 5202 h 10000"/>
                    <a:gd name="connsiteX133" fmla="*/ 270 w 9957"/>
                    <a:gd name="connsiteY133" fmla="*/ 5152 h 10000"/>
                    <a:gd name="connsiteX134" fmla="*/ 309 w 9957"/>
                    <a:gd name="connsiteY134" fmla="*/ 5088 h 10000"/>
                    <a:gd name="connsiteX135" fmla="*/ 309 w 9957"/>
                    <a:gd name="connsiteY135" fmla="*/ 5088 h 10000"/>
                    <a:gd name="connsiteX136" fmla="*/ 343 w 9957"/>
                    <a:gd name="connsiteY136" fmla="*/ 5038 h 10000"/>
                    <a:gd name="connsiteX137" fmla="*/ 382 w 9957"/>
                    <a:gd name="connsiteY137" fmla="*/ 4983 h 10000"/>
                    <a:gd name="connsiteX138" fmla="*/ 437 w 9957"/>
                    <a:gd name="connsiteY138" fmla="*/ 4920 h 10000"/>
                    <a:gd name="connsiteX139" fmla="*/ 476 w 9957"/>
                    <a:gd name="connsiteY139" fmla="*/ 4886 h 10000"/>
                    <a:gd name="connsiteX140" fmla="*/ 514 w 9957"/>
                    <a:gd name="connsiteY140" fmla="*/ 4857 h 10000"/>
                    <a:gd name="connsiteX141" fmla="*/ 557 w 9957"/>
                    <a:gd name="connsiteY141" fmla="*/ 4832 h 10000"/>
                    <a:gd name="connsiteX142" fmla="*/ 609 w 9957"/>
                    <a:gd name="connsiteY142" fmla="*/ 4806 h 10000"/>
                    <a:gd name="connsiteX143" fmla="*/ 669 w 9957"/>
                    <a:gd name="connsiteY143" fmla="*/ 4781 h 10000"/>
                    <a:gd name="connsiteX144" fmla="*/ 725 w 9957"/>
                    <a:gd name="connsiteY144" fmla="*/ 4768 h 10000"/>
                    <a:gd name="connsiteX145" fmla="*/ 789 w 9957"/>
                    <a:gd name="connsiteY145" fmla="*/ 4756 h 10000"/>
                    <a:gd name="connsiteX146" fmla="*/ 862 w 9957"/>
                    <a:gd name="connsiteY146" fmla="*/ 4747 h 10000"/>
                    <a:gd name="connsiteX147" fmla="*/ 862 w 9957"/>
                    <a:gd name="connsiteY147" fmla="*/ 4747 h 10000"/>
                    <a:gd name="connsiteX148" fmla="*/ 944 w 9957"/>
                    <a:gd name="connsiteY148" fmla="*/ 4756 h 10000"/>
                    <a:gd name="connsiteX149" fmla="*/ 1021 w 9957"/>
                    <a:gd name="connsiteY149" fmla="*/ 4773 h 10000"/>
                    <a:gd name="connsiteX150" fmla="*/ 1097 w 9957"/>
                    <a:gd name="connsiteY150" fmla="*/ 4794 h 10000"/>
                    <a:gd name="connsiteX151" fmla="*/ 1166 w 9957"/>
                    <a:gd name="connsiteY151" fmla="*/ 4832 h 10000"/>
                    <a:gd name="connsiteX152" fmla="*/ 1239 w 9957"/>
                    <a:gd name="connsiteY152" fmla="*/ 4869 h 10000"/>
                    <a:gd name="connsiteX153" fmla="*/ 1303 w 9957"/>
                    <a:gd name="connsiteY153" fmla="*/ 4920 h 10000"/>
                    <a:gd name="connsiteX154" fmla="*/ 1369 w 9957"/>
                    <a:gd name="connsiteY154" fmla="*/ 4975 h 10000"/>
                    <a:gd name="connsiteX155" fmla="*/ 1419 w 9957"/>
                    <a:gd name="connsiteY155" fmla="*/ 5034 h 10000"/>
                    <a:gd name="connsiteX156" fmla="*/ 1471 w 9957"/>
                    <a:gd name="connsiteY156" fmla="*/ 5101 h 10000"/>
                    <a:gd name="connsiteX157" fmla="*/ 1514 w 9957"/>
                    <a:gd name="connsiteY157" fmla="*/ 5177 h 10000"/>
                    <a:gd name="connsiteX158" fmla="*/ 1561 w 9957"/>
                    <a:gd name="connsiteY158" fmla="*/ 5257 h 10000"/>
                    <a:gd name="connsiteX159" fmla="*/ 1591 w 9957"/>
                    <a:gd name="connsiteY159" fmla="*/ 5341 h 10000"/>
                    <a:gd name="connsiteX160" fmla="*/ 1617 w 9957"/>
                    <a:gd name="connsiteY160" fmla="*/ 5430 h 10000"/>
                    <a:gd name="connsiteX161" fmla="*/ 1638 w 9957"/>
                    <a:gd name="connsiteY161" fmla="*/ 5522 h 10000"/>
                    <a:gd name="connsiteX162" fmla="*/ 1650 w 9957"/>
                    <a:gd name="connsiteY162" fmla="*/ 5619 h 10000"/>
                    <a:gd name="connsiteX163" fmla="*/ 1655 w 9957"/>
                    <a:gd name="connsiteY163" fmla="*/ 5720 h 10000"/>
                    <a:gd name="connsiteX164" fmla="*/ 1655 w 9957"/>
                    <a:gd name="connsiteY164" fmla="*/ 5720 h 10000"/>
                    <a:gd name="connsiteX165" fmla="*/ 1650 w 9957"/>
                    <a:gd name="connsiteY165" fmla="*/ 5817 h 10000"/>
                    <a:gd name="connsiteX166" fmla="*/ 1638 w 9957"/>
                    <a:gd name="connsiteY166" fmla="*/ 5914 h 10000"/>
                    <a:gd name="connsiteX167" fmla="*/ 1617 w 9957"/>
                    <a:gd name="connsiteY167" fmla="*/ 6007 h 10000"/>
                    <a:gd name="connsiteX168" fmla="*/ 1591 w 9957"/>
                    <a:gd name="connsiteY168" fmla="*/ 6095 h 10000"/>
                    <a:gd name="connsiteX169" fmla="*/ 1561 w 9957"/>
                    <a:gd name="connsiteY169" fmla="*/ 6179 h 10000"/>
                    <a:gd name="connsiteX170" fmla="*/ 1514 w 9957"/>
                    <a:gd name="connsiteY170" fmla="*/ 6259 h 10000"/>
                    <a:gd name="connsiteX171" fmla="*/ 1471 w 9957"/>
                    <a:gd name="connsiteY171" fmla="*/ 6335 h 10000"/>
                    <a:gd name="connsiteX172" fmla="*/ 1419 w 9957"/>
                    <a:gd name="connsiteY172" fmla="*/ 6398 h 10000"/>
                    <a:gd name="connsiteX173" fmla="*/ 1369 w 9957"/>
                    <a:gd name="connsiteY173" fmla="*/ 6462 h 10000"/>
                    <a:gd name="connsiteX174" fmla="*/ 1303 w 9957"/>
                    <a:gd name="connsiteY174" fmla="*/ 6516 h 10000"/>
                    <a:gd name="connsiteX175" fmla="*/ 1239 w 9957"/>
                    <a:gd name="connsiteY175" fmla="*/ 6567 h 10000"/>
                    <a:gd name="connsiteX176" fmla="*/ 1166 w 9957"/>
                    <a:gd name="connsiteY176" fmla="*/ 6605 h 10000"/>
                    <a:gd name="connsiteX177" fmla="*/ 1097 w 9957"/>
                    <a:gd name="connsiteY177" fmla="*/ 6643 h 10000"/>
                    <a:gd name="connsiteX178" fmla="*/ 1021 w 9957"/>
                    <a:gd name="connsiteY178" fmla="*/ 6664 h 10000"/>
                    <a:gd name="connsiteX179" fmla="*/ 944 w 9957"/>
                    <a:gd name="connsiteY179" fmla="*/ 6681 h 10000"/>
                    <a:gd name="connsiteX180" fmla="*/ 862 w 9957"/>
                    <a:gd name="connsiteY180" fmla="*/ 6681 h 10000"/>
                    <a:gd name="connsiteX181" fmla="*/ 862 w 9957"/>
                    <a:gd name="connsiteY181" fmla="*/ 6681 h 10000"/>
                    <a:gd name="connsiteX182" fmla="*/ 789 w 9957"/>
                    <a:gd name="connsiteY182" fmla="*/ 6681 h 10000"/>
                    <a:gd name="connsiteX183" fmla="*/ 725 w 9957"/>
                    <a:gd name="connsiteY183" fmla="*/ 6668 h 10000"/>
                    <a:gd name="connsiteX184" fmla="*/ 669 w 9957"/>
                    <a:gd name="connsiteY184" fmla="*/ 6651 h 10000"/>
                    <a:gd name="connsiteX185" fmla="*/ 609 w 9957"/>
                    <a:gd name="connsiteY185" fmla="*/ 6630 h 10000"/>
                    <a:gd name="connsiteX186" fmla="*/ 557 w 9957"/>
                    <a:gd name="connsiteY186" fmla="*/ 6605 h 10000"/>
                    <a:gd name="connsiteX187" fmla="*/ 514 w 9957"/>
                    <a:gd name="connsiteY187" fmla="*/ 6575 h 10000"/>
                    <a:gd name="connsiteX188" fmla="*/ 476 w 9957"/>
                    <a:gd name="connsiteY188" fmla="*/ 6550 h 10000"/>
                    <a:gd name="connsiteX189" fmla="*/ 437 w 9957"/>
                    <a:gd name="connsiteY189" fmla="*/ 6516 h 10000"/>
                    <a:gd name="connsiteX190" fmla="*/ 382 w 9957"/>
                    <a:gd name="connsiteY190" fmla="*/ 6453 h 10000"/>
                    <a:gd name="connsiteX191" fmla="*/ 343 w 9957"/>
                    <a:gd name="connsiteY191" fmla="*/ 6398 h 10000"/>
                    <a:gd name="connsiteX192" fmla="*/ 309 w 9957"/>
                    <a:gd name="connsiteY192" fmla="*/ 6348 h 10000"/>
                    <a:gd name="connsiteX193" fmla="*/ 309 w 9957"/>
                    <a:gd name="connsiteY193" fmla="*/ 6348 h 10000"/>
                    <a:gd name="connsiteX194" fmla="*/ 270 w 9957"/>
                    <a:gd name="connsiteY194" fmla="*/ 6285 h 10000"/>
                    <a:gd name="connsiteX195" fmla="*/ 231 w 9957"/>
                    <a:gd name="connsiteY195" fmla="*/ 6234 h 10000"/>
                    <a:gd name="connsiteX196" fmla="*/ 192 w 9957"/>
                    <a:gd name="connsiteY196" fmla="*/ 6205 h 10000"/>
                    <a:gd name="connsiteX197" fmla="*/ 150 w 9957"/>
                    <a:gd name="connsiteY197" fmla="*/ 6179 h 10000"/>
                    <a:gd name="connsiteX198" fmla="*/ 103 w 9957"/>
                    <a:gd name="connsiteY198" fmla="*/ 6171 h 10000"/>
                    <a:gd name="connsiteX199" fmla="*/ 64 w 9957"/>
                    <a:gd name="connsiteY199" fmla="*/ 6179 h 10000"/>
                    <a:gd name="connsiteX200" fmla="*/ 34 w 9957"/>
                    <a:gd name="connsiteY200" fmla="*/ 6196 h 10000"/>
                    <a:gd name="connsiteX201" fmla="*/ 0 w 9957"/>
                    <a:gd name="connsiteY201" fmla="*/ 6230 h 10000"/>
                    <a:gd name="connsiteX202" fmla="*/ 0 w 9957"/>
                    <a:gd name="connsiteY202" fmla="*/ 10000 h 10000"/>
                    <a:gd name="connsiteX203" fmla="*/ 8486 w 9957"/>
                    <a:gd name="connsiteY203" fmla="*/ 10000 h 10000"/>
                    <a:gd name="connsiteX204" fmla="*/ 9957 w 9957"/>
                    <a:gd name="connsiteY204" fmla="*/ 5038 h 10000"/>
                    <a:gd name="connsiteX205" fmla="*/ 9898 w 9957"/>
                    <a:gd name="connsiteY205" fmla="*/ 4975 h 10000"/>
                    <a:gd name="connsiteX206" fmla="*/ 9833 w 9957"/>
                    <a:gd name="connsiteY206" fmla="*/ 4920 h 10000"/>
                    <a:gd name="connsiteX207" fmla="*/ 9769 w 9957"/>
                    <a:gd name="connsiteY207" fmla="*/ 4869 h 10000"/>
                    <a:gd name="connsiteX208" fmla="*/ 9699 w 9957"/>
                    <a:gd name="connsiteY208" fmla="*/ 4832 h 10000"/>
                    <a:gd name="connsiteX209" fmla="*/ 9631 w 9957"/>
                    <a:gd name="connsiteY209" fmla="*/ 4798 h 10000"/>
                    <a:gd name="connsiteX210" fmla="*/ 9554 w 9957"/>
                    <a:gd name="connsiteY210" fmla="*/ 4773 h 10000"/>
                    <a:gd name="connsiteX211" fmla="*/ 9477 w 9957"/>
                    <a:gd name="connsiteY211" fmla="*/ 4760 h 10000"/>
                    <a:gd name="connsiteX212" fmla="*/ 9391 w 9957"/>
                    <a:gd name="connsiteY212" fmla="*/ 4756 h 10000"/>
                    <a:gd name="connsiteX213" fmla="*/ 9391 w 9957"/>
                    <a:gd name="connsiteY213" fmla="*/ 4756 h 10000"/>
                    <a:gd name="connsiteX0" fmla="*/ 9432 w 10079"/>
                    <a:gd name="connsiteY0" fmla="*/ 4756 h 10000"/>
                    <a:gd name="connsiteX1" fmla="*/ 9432 w 10079"/>
                    <a:gd name="connsiteY1" fmla="*/ 4756 h 10000"/>
                    <a:gd name="connsiteX2" fmla="*/ 9363 w 10079"/>
                    <a:gd name="connsiteY2" fmla="*/ 4756 h 10000"/>
                    <a:gd name="connsiteX3" fmla="*/ 9299 w 10079"/>
                    <a:gd name="connsiteY3" fmla="*/ 4768 h 10000"/>
                    <a:gd name="connsiteX4" fmla="*/ 9238 w 10079"/>
                    <a:gd name="connsiteY4" fmla="*/ 4785 h 10000"/>
                    <a:gd name="connsiteX5" fmla="*/ 9181 w 10079"/>
                    <a:gd name="connsiteY5" fmla="*/ 4806 h 10000"/>
                    <a:gd name="connsiteX6" fmla="*/ 9135 w 10079"/>
                    <a:gd name="connsiteY6" fmla="*/ 4832 h 10000"/>
                    <a:gd name="connsiteX7" fmla="*/ 9086 w 10079"/>
                    <a:gd name="connsiteY7" fmla="*/ 4861 h 10000"/>
                    <a:gd name="connsiteX8" fmla="*/ 9049 w 10079"/>
                    <a:gd name="connsiteY8" fmla="*/ 4895 h 10000"/>
                    <a:gd name="connsiteX9" fmla="*/ 9010 w 10079"/>
                    <a:gd name="connsiteY9" fmla="*/ 4924 h 10000"/>
                    <a:gd name="connsiteX10" fmla="*/ 8949 w 10079"/>
                    <a:gd name="connsiteY10" fmla="*/ 4987 h 10000"/>
                    <a:gd name="connsiteX11" fmla="*/ 8910 w 10079"/>
                    <a:gd name="connsiteY11" fmla="*/ 5038 h 10000"/>
                    <a:gd name="connsiteX12" fmla="*/ 8880 w 10079"/>
                    <a:gd name="connsiteY12" fmla="*/ 5097 h 10000"/>
                    <a:gd name="connsiteX13" fmla="*/ 8880 w 10079"/>
                    <a:gd name="connsiteY13" fmla="*/ 5097 h 10000"/>
                    <a:gd name="connsiteX14" fmla="*/ 8854 w 10079"/>
                    <a:gd name="connsiteY14" fmla="*/ 5131 h 10000"/>
                    <a:gd name="connsiteX15" fmla="*/ 8829 w 10079"/>
                    <a:gd name="connsiteY15" fmla="*/ 5168 h 10000"/>
                    <a:gd name="connsiteX16" fmla="*/ 8804 w 10079"/>
                    <a:gd name="connsiteY16" fmla="*/ 5202 h 10000"/>
                    <a:gd name="connsiteX17" fmla="*/ 8768 w 10079"/>
                    <a:gd name="connsiteY17" fmla="*/ 5227 h 10000"/>
                    <a:gd name="connsiteX18" fmla="*/ 8743 w 10079"/>
                    <a:gd name="connsiteY18" fmla="*/ 5244 h 10000"/>
                    <a:gd name="connsiteX19" fmla="*/ 8712 w 10079"/>
                    <a:gd name="connsiteY19" fmla="*/ 5257 h 10000"/>
                    <a:gd name="connsiteX20" fmla="*/ 8686 w 10079"/>
                    <a:gd name="connsiteY20" fmla="*/ 5265 h 10000"/>
                    <a:gd name="connsiteX21" fmla="*/ 8652 w 10079"/>
                    <a:gd name="connsiteY21" fmla="*/ 5265 h 10000"/>
                    <a:gd name="connsiteX22" fmla="*/ 8626 w 10079"/>
                    <a:gd name="connsiteY22" fmla="*/ 5257 h 10000"/>
                    <a:gd name="connsiteX23" fmla="*/ 8608 w 10079"/>
                    <a:gd name="connsiteY23" fmla="*/ 5244 h 10000"/>
                    <a:gd name="connsiteX24" fmla="*/ 8583 w 10079"/>
                    <a:gd name="connsiteY24" fmla="*/ 5227 h 10000"/>
                    <a:gd name="connsiteX25" fmla="*/ 8562 w 10079"/>
                    <a:gd name="connsiteY25" fmla="*/ 5202 h 10000"/>
                    <a:gd name="connsiteX26" fmla="*/ 8549 w 10079"/>
                    <a:gd name="connsiteY26" fmla="*/ 5168 h 10000"/>
                    <a:gd name="connsiteX27" fmla="*/ 8537 w 10079"/>
                    <a:gd name="connsiteY27" fmla="*/ 5131 h 10000"/>
                    <a:gd name="connsiteX28" fmla="*/ 8532 w 10079"/>
                    <a:gd name="connsiteY28" fmla="*/ 5088 h 10000"/>
                    <a:gd name="connsiteX29" fmla="*/ 8523 w 10079"/>
                    <a:gd name="connsiteY29" fmla="*/ 5046 h 10000"/>
                    <a:gd name="connsiteX30" fmla="*/ 8523 w 10079"/>
                    <a:gd name="connsiteY30" fmla="*/ 1664 h 10000"/>
                    <a:gd name="connsiteX31" fmla="*/ 4845 w 10079"/>
                    <a:gd name="connsiteY31" fmla="*/ 1664 h 10000"/>
                    <a:gd name="connsiteX32" fmla="*/ 4845 w 10079"/>
                    <a:gd name="connsiteY32" fmla="*/ 1664 h 10000"/>
                    <a:gd name="connsiteX33" fmla="*/ 4794 w 10079"/>
                    <a:gd name="connsiteY33" fmla="*/ 1664 h 10000"/>
                    <a:gd name="connsiteX34" fmla="*/ 4745 w 10079"/>
                    <a:gd name="connsiteY34" fmla="*/ 1655 h 10000"/>
                    <a:gd name="connsiteX35" fmla="*/ 4707 w 10079"/>
                    <a:gd name="connsiteY35" fmla="*/ 1643 h 10000"/>
                    <a:gd name="connsiteX36" fmla="*/ 4677 w 10079"/>
                    <a:gd name="connsiteY36" fmla="*/ 1626 h 10000"/>
                    <a:gd name="connsiteX37" fmla="*/ 4651 w 10079"/>
                    <a:gd name="connsiteY37" fmla="*/ 1605 h 10000"/>
                    <a:gd name="connsiteX38" fmla="*/ 4630 w 10079"/>
                    <a:gd name="connsiteY38" fmla="*/ 1588 h 10000"/>
                    <a:gd name="connsiteX39" fmla="*/ 4618 w 10079"/>
                    <a:gd name="connsiteY39" fmla="*/ 1563 h 10000"/>
                    <a:gd name="connsiteX40" fmla="*/ 4614 w 10079"/>
                    <a:gd name="connsiteY40" fmla="*/ 1537 h 10000"/>
                    <a:gd name="connsiteX41" fmla="*/ 4614 w 10079"/>
                    <a:gd name="connsiteY41" fmla="*/ 1512 h 10000"/>
                    <a:gd name="connsiteX42" fmla="*/ 4618 w 10079"/>
                    <a:gd name="connsiteY42" fmla="*/ 1479 h 10000"/>
                    <a:gd name="connsiteX43" fmla="*/ 4630 w 10079"/>
                    <a:gd name="connsiteY43" fmla="*/ 1453 h 10000"/>
                    <a:gd name="connsiteX44" fmla="*/ 4651 w 10079"/>
                    <a:gd name="connsiteY44" fmla="*/ 1424 h 10000"/>
                    <a:gd name="connsiteX45" fmla="*/ 4677 w 10079"/>
                    <a:gd name="connsiteY45" fmla="*/ 1398 h 10000"/>
                    <a:gd name="connsiteX46" fmla="*/ 4707 w 10079"/>
                    <a:gd name="connsiteY46" fmla="*/ 1373 h 10000"/>
                    <a:gd name="connsiteX47" fmla="*/ 4745 w 10079"/>
                    <a:gd name="connsiteY47" fmla="*/ 1344 h 10000"/>
                    <a:gd name="connsiteX48" fmla="*/ 4794 w 10079"/>
                    <a:gd name="connsiteY48" fmla="*/ 1323 h 10000"/>
                    <a:gd name="connsiteX49" fmla="*/ 4794 w 10079"/>
                    <a:gd name="connsiteY49" fmla="*/ 1323 h 10000"/>
                    <a:gd name="connsiteX50" fmla="*/ 4845 w 10079"/>
                    <a:gd name="connsiteY50" fmla="*/ 1293 h 10000"/>
                    <a:gd name="connsiteX51" fmla="*/ 4901 w 10079"/>
                    <a:gd name="connsiteY51" fmla="*/ 1247 h 10000"/>
                    <a:gd name="connsiteX52" fmla="*/ 4966 w 10079"/>
                    <a:gd name="connsiteY52" fmla="*/ 1192 h 10000"/>
                    <a:gd name="connsiteX53" fmla="*/ 4995 w 10079"/>
                    <a:gd name="connsiteY53" fmla="*/ 1158 h 10000"/>
                    <a:gd name="connsiteX54" fmla="*/ 5031 w 10079"/>
                    <a:gd name="connsiteY54" fmla="*/ 1116 h 10000"/>
                    <a:gd name="connsiteX55" fmla="*/ 5056 w 10079"/>
                    <a:gd name="connsiteY55" fmla="*/ 1070 h 10000"/>
                    <a:gd name="connsiteX56" fmla="*/ 5081 w 10079"/>
                    <a:gd name="connsiteY56" fmla="*/ 1019 h 10000"/>
                    <a:gd name="connsiteX57" fmla="*/ 5109 w 10079"/>
                    <a:gd name="connsiteY57" fmla="*/ 969 h 10000"/>
                    <a:gd name="connsiteX58" fmla="*/ 5121 w 10079"/>
                    <a:gd name="connsiteY58" fmla="*/ 906 h 10000"/>
                    <a:gd name="connsiteX59" fmla="*/ 5134 w 10079"/>
                    <a:gd name="connsiteY59" fmla="*/ 842 h 10000"/>
                    <a:gd name="connsiteX60" fmla="*/ 5138 w 10079"/>
                    <a:gd name="connsiteY60" fmla="*/ 775 h 10000"/>
                    <a:gd name="connsiteX61" fmla="*/ 5138 w 10079"/>
                    <a:gd name="connsiteY61" fmla="*/ 775 h 10000"/>
                    <a:gd name="connsiteX62" fmla="*/ 5134 w 10079"/>
                    <a:gd name="connsiteY62" fmla="*/ 699 h 10000"/>
                    <a:gd name="connsiteX63" fmla="*/ 5113 w 10079"/>
                    <a:gd name="connsiteY63" fmla="*/ 619 h 10000"/>
                    <a:gd name="connsiteX64" fmla="*/ 5095 w 10079"/>
                    <a:gd name="connsiteY64" fmla="*/ 548 h 10000"/>
                    <a:gd name="connsiteX65" fmla="*/ 5056 w 10079"/>
                    <a:gd name="connsiteY65" fmla="*/ 472 h 10000"/>
                    <a:gd name="connsiteX66" fmla="*/ 5017 w 10079"/>
                    <a:gd name="connsiteY66" fmla="*/ 409 h 10000"/>
                    <a:gd name="connsiteX67" fmla="*/ 4966 w 10079"/>
                    <a:gd name="connsiteY67" fmla="*/ 341 h 10000"/>
                    <a:gd name="connsiteX68" fmla="*/ 4913 w 10079"/>
                    <a:gd name="connsiteY68" fmla="*/ 282 h 10000"/>
                    <a:gd name="connsiteX69" fmla="*/ 4849 w 10079"/>
                    <a:gd name="connsiteY69" fmla="*/ 227 h 10000"/>
                    <a:gd name="connsiteX70" fmla="*/ 4782 w 10079"/>
                    <a:gd name="connsiteY70" fmla="*/ 177 h 10000"/>
                    <a:gd name="connsiteX71" fmla="*/ 4703 w 10079"/>
                    <a:gd name="connsiteY71" fmla="*/ 135 h 10000"/>
                    <a:gd name="connsiteX72" fmla="*/ 4618 w 10079"/>
                    <a:gd name="connsiteY72" fmla="*/ 97 h 10000"/>
                    <a:gd name="connsiteX73" fmla="*/ 4536 w 10079"/>
                    <a:gd name="connsiteY73" fmla="*/ 63 h 10000"/>
                    <a:gd name="connsiteX74" fmla="*/ 4444 w 10079"/>
                    <a:gd name="connsiteY74" fmla="*/ 38 h 10000"/>
                    <a:gd name="connsiteX75" fmla="*/ 4346 w 10079"/>
                    <a:gd name="connsiteY75" fmla="*/ 13 h 10000"/>
                    <a:gd name="connsiteX76" fmla="*/ 4250 w 10079"/>
                    <a:gd name="connsiteY76" fmla="*/ 8 h 10000"/>
                    <a:gd name="connsiteX77" fmla="*/ 4148 w 10079"/>
                    <a:gd name="connsiteY77" fmla="*/ 0 h 10000"/>
                    <a:gd name="connsiteX78" fmla="*/ 4148 w 10079"/>
                    <a:gd name="connsiteY78" fmla="*/ 0 h 10000"/>
                    <a:gd name="connsiteX79" fmla="*/ 4044 w 10079"/>
                    <a:gd name="connsiteY79" fmla="*/ 8 h 10000"/>
                    <a:gd name="connsiteX80" fmla="*/ 3948 w 10079"/>
                    <a:gd name="connsiteY80" fmla="*/ 13 h 10000"/>
                    <a:gd name="connsiteX81" fmla="*/ 3851 w 10079"/>
                    <a:gd name="connsiteY81" fmla="*/ 38 h 10000"/>
                    <a:gd name="connsiteX82" fmla="*/ 3759 w 10079"/>
                    <a:gd name="connsiteY82" fmla="*/ 63 h 10000"/>
                    <a:gd name="connsiteX83" fmla="*/ 3678 w 10079"/>
                    <a:gd name="connsiteY83" fmla="*/ 97 h 10000"/>
                    <a:gd name="connsiteX84" fmla="*/ 3595 w 10079"/>
                    <a:gd name="connsiteY84" fmla="*/ 135 h 10000"/>
                    <a:gd name="connsiteX85" fmla="*/ 3519 w 10079"/>
                    <a:gd name="connsiteY85" fmla="*/ 177 h 10000"/>
                    <a:gd name="connsiteX86" fmla="*/ 3453 w 10079"/>
                    <a:gd name="connsiteY86" fmla="*/ 227 h 10000"/>
                    <a:gd name="connsiteX87" fmla="*/ 3390 w 10079"/>
                    <a:gd name="connsiteY87" fmla="*/ 282 h 10000"/>
                    <a:gd name="connsiteX88" fmla="*/ 3329 w 10079"/>
                    <a:gd name="connsiteY88" fmla="*/ 341 h 10000"/>
                    <a:gd name="connsiteX89" fmla="*/ 3277 w 10079"/>
                    <a:gd name="connsiteY89" fmla="*/ 409 h 10000"/>
                    <a:gd name="connsiteX90" fmla="*/ 3239 w 10079"/>
                    <a:gd name="connsiteY90" fmla="*/ 472 h 10000"/>
                    <a:gd name="connsiteX91" fmla="*/ 3209 w 10079"/>
                    <a:gd name="connsiteY91" fmla="*/ 548 h 10000"/>
                    <a:gd name="connsiteX92" fmla="*/ 3183 w 10079"/>
                    <a:gd name="connsiteY92" fmla="*/ 619 h 10000"/>
                    <a:gd name="connsiteX93" fmla="*/ 3162 w 10079"/>
                    <a:gd name="connsiteY93" fmla="*/ 699 h 10000"/>
                    <a:gd name="connsiteX94" fmla="*/ 3162 w 10079"/>
                    <a:gd name="connsiteY94" fmla="*/ 775 h 10000"/>
                    <a:gd name="connsiteX95" fmla="*/ 3162 w 10079"/>
                    <a:gd name="connsiteY95" fmla="*/ 775 h 10000"/>
                    <a:gd name="connsiteX96" fmla="*/ 3162 w 10079"/>
                    <a:gd name="connsiteY96" fmla="*/ 842 h 10000"/>
                    <a:gd name="connsiteX97" fmla="*/ 3175 w 10079"/>
                    <a:gd name="connsiteY97" fmla="*/ 906 h 10000"/>
                    <a:gd name="connsiteX98" fmla="*/ 3196 w 10079"/>
                    <a:gd name="connsiteY98" fmla="*/ 969 h 10000"/>
                    <a:gd name="connsiteX99" fmla="*/ 3213 w 10079"/>
                    <a:gd name="connsiteY99" fmla="*/ 1019 h 10000"/>
                    <a:gd name="connsiteX100" fmla="*/ 3239 w 10079"/>
                    <a:gd name="connsiteY100" fmla="*/ 1070 h 10000"/>
                    <a:gd name="connsiteX101" fmla="*/ 3273 w 10079"/>
                    <a:gd name="connsiteY101" fmla="*/ 1116 h 10000"/>
                    <a:gd name="connsiteX102" fmla="*/ 3298 w 10079"/>
                    <a:gd name="connsiteY102" fmla="*/ 1158 h 10000"/>
                    <a:gd name="connsiteX103" fmla="*/ 3338 w 10079"/>
                    <a:gd name="connsiteY103" fmla="*/ 1192 h 10000"/>
                    <a:gd name="connsiteX104" fmla="*/ 3394 w 10079"/>
                    <a:gd name="connsiteY104" fmla="*/ 1247 h 10000"/>
                    <a:gd name="connsiteX105" fmla="*/ 3453 w 10079"/>
                    <a:gd name="connsiteY105" fmla="*/ 1293 h 10000"/>
                    <a:gd name="connsiteX106" fmla="*/ 3506 w 10079"/>
                    <a:gd name="connsiteY106" fmla="*/ 1323 h 10000"/>
                    <a:gd name="connsiteX107" fmla="*/ 3506 w 10079"/>
                    <a:gd name="connsiteY107" fmla="*/ 1323 h 10000"/>
                    <a:gd name="connsiteX108" fmla="*/ 3548 w 10079"/>
                    <a:gd name="connsiteY108" fmla="*/ 1344 h 10000"/>
                    <a:gd name="connsiteX109" fmla="*/ 3587 w 10079"/>
                    <a:gd name="connsiteY109" fmla="*/ 1373 h 10000"/>
                    <a:gd name="connsiteX110" fmla="*/ 3617 w 10079"/>
                    <a:gd name="connsiteY110" fmla="*/ 1398 h 10000"/>
                    <a:gd name="connsiteX111" fmla="*/ 3645 w 10079"/>
                    <a:gd name="connsiteY111" fmla="*/ 1424 h 10000"/>
                    <a:gd name="connsiteX112" fmla="*/ 3666 w 10079"/>
                    <a:gd name="connsiteY112" fmla="*/ 1453 h 10000"/>
                    <a:gd name="connsiteX113" fmla="*/ 3678 w 10079"/>
                    <a:gd name="connsiteY113" fmla="*/ 1479 h 10000"/>
                    <a:gd name="connsiteX114" fmla="*/ 3682 w 10079"/>
                    <a:gd name="connsiteY114" fmla="*/ 1512 h 10000"/>
                    <a:gd name="connsiteX115" fmla="*/ 3682 w 10079"/>
                    <a:gd name="connsiteY115" fmla="*/ 1537 h 10000"/>
                    <a:gd name="connsiteX116" fmla="*/ 3678 w 10079"/>
                    <a:gd name="connsiteY116" fmla="*/ 1563 h 10000"/>
                    <a:gd name="connsiteX117" fmla="*/ 3666 w 10079"/>
                    <a:gd name="connsiteY117" fmla="*/ 1588 h 10000"/>
                    <a:gd name="connsiteX118" fmla="*/ 3645 w 10079"/>
                    <a:gd name="connsiteY118" fmla="*/ 1605 h 10000"/>
                    <a:gd name="connsiteX119" fmla="*/ 3617 w 10079"/>
                    <a:gd name="connsiteY119" fmla="*/ 1626 h 10000"/>
                    <a:gd name="connsiteX120" fmla="*/ 3587 w 10079"/>
                    <a:gd name="connsiteY120" fmla="*/ 1643 h 10000"/>
                    <a:gd name="connsiteX121" fmla="*/ 3548 w 10079"/>
                    <a:gd name="connsiteY121" fmla="*/ 1655 h 10000"/>
                    <a:gd name="connsiteX122" fmla="*/ 3506 w 10079"/>
                    <a:gd name="connsiteY122" fmla="*/ 1664 h 10000"/>
                    <a:gd name="connsiteX123" fmla="*/ 3453 w 10079"/>
                    <a:gd name="connsiteY123" fmla="*/ 1664 h 10000"/>
                    <a:gd name="connsiteX124" fmla="*/ 0 w 10079"/>
                    <a:gd name="connsiteY124" fmla="*/ 1664 h 10000"/>
                    <a:gd name="connsiteX125" fmla="*/ 0 w 10079"/>
                    <a:gd name="connsiteY125" fmla="*/ 5206 h 10000"/>
                    <a:gd name="connsiteX126" fmla="*/ 0 w 10079"/>
                    <a:gd name="connsiteY126" fmla="*/ 5206 h 10000"/>
                    <a:gd name="connsiteX127" fmla="*/ 34 w 10079"/>
                    <a:gd name="connsiteY127" fmla="*/ 5240 h 10000"/>
                    <a:gd name="connsiteX128" fmla="*/ 64 w 10079"/>
                    <a:gd name="connsiteY128" fmla="*/ 5257 h 10000"/>
                    <a:gd name="connsiteX129" fmla="*/ 103 w 10079"/>
                    <a:gd name="connsiteY129" fmla="*/ 5265 h 10000"/>
                    <a:gd name="connsiteX130" fmla="*/ 151 w 10079"/>
                    <a:gd name="connsiteY130" fmla="*/ 5253 h 10000"/>
                    <a:gd name="connsiteX131" fmla="*/ 193 w 10079"/>
                    <a:gd name="connsiteY131" fmla="*/ 5232 h 10000"/>
                    <a:gd name="connsiteX132" fmla="*/ 232 w 10079"/>
                    <a:gd name="connsiteY132" fmla="*/ 5202 h 10000"/>
                    <a:gd name="connsiteX133" fmla="*/ 271 w 10079"/>
                    <a:gd name="connsiteY133" fmla="*/ 5152 h 10000"/>
                    <a:gd name="connsiteX134" fmla="*/ 310 w 10079"/>
                    <a:gd name="connsiteY134" fmla="*/ 5088 h 10000"/>
                    <a:gd name="connsiteX135" fmla="*/ 310 w 10079"/>
                    <a:gd name="connsiteY135" fmla="*/ 5088 h 10000"/>
                    <a:gd name="connsiteX136" fmla="*/ 344 w 10079"/>
                    <a:gd name="connsiteY136" fmla="*/ 5038 h 10000"/>
                    <a:gd name="connsiteX137" fmla="*/ 384 w 10079"/>
                    <a:gd name="connsiteY137" fmla="*/ 4983 h 10000"/>
                    <a:gd name="connsiteX138" fmla="*/ 439 w 10079"/>
                    <a:gd name="connsiteY138" fmla="*/ 4920 h 10000"/>
                    <a:gd name="connsiteX139" fmla="*/ 478 w 10079"/>
                    <a:gd name="connsiteY139" fmla="*/ 4886 h 10000"/>
                    <a:gd name="connsiteX140" fmla="*/ 516 w 10079"/>
                    <a:gd name="connsiteY140" fmla="*/ 4857 h 10000"/>
                    <a:gd name="connsiteX141" fmla="*/ 559 w 10079"/>
                    <a:gd name="connsiteY141" fmla="*/ 4832 h 10000"/>
                    <a:gd name="connsiteX142" fmla="*/ 612 w 10079"/>
                    <a:gd name="connsiteY142" fmla="*/ 4806 h 10000"/>
                    <a:gd name="connsiteX143" fmla="*/ 672 w 10079"/>
                    <a:gd name="connsiteY143" fmla="*/ 4781 h 10000"/>
                    <a:gd name="connsiteX144" fmla="*/ 728 w 10079"/>
                    <a:gd name="connsiteY144" fmla="*/ 4768 h 10000"/>
                    <a:gd name="connsiteX145" fmla="*/ 792 w 10079"/>
                    <a:gd name="connsiteY145" fmla="*/ 4756 h 10000"/>
                    <a:gd name="connsiteX146" fmla="*/ 866 w 10079"/>
                    <a:gd name="connsiteY146" fmla="*/ 4747 h 10000"/>
                    <a:gd name="connsiteX147" fmla="*/ 866 w 10079"/>
                    <a:gd name="connsiteY147" fmla="*/ 4747 h 10000"/>
                    <a:gd name="connsiteX148" fmla="*/ 948 w 10079"/>
                    <a:gd name="connsiteY148" fmla="*/ 4756 h 10000"/>
                    <a:gd name="connsiteX149" fmla="*/ 1025 w 10079"/>
                    <a:gd name="connsiteY149" fmla="*/ 4773 h 10000"/>
                    <a:gd name="connsiteX150" fmla="*/ 1102 w 10079"/>
                    <a:gd name="connsiteY150" fmla="*/ 4794 h 10000"/>
                    <a:gd name="connsiteX151" fmla="*/ 1171 w 10079"/>
                    <a:gd name="connsiteY151" fmla="*/ 4832 h 10000"/>
                    <a:gd name="connsiteX152" fmla="*/ 1244 w 10079"/>
                    <a:gd name="connsiteY152" fmla="*/ 4869 h 10000"/>
                    <a:gd name="connsiteX153" fmla="*/ 1309 w 10079"/>
                    <a:gd name="connsiteY153" fmla="*/ 4920 h 10000"/>
                    <a:gd name="connsiteX154" fmla="*/ 1375 w 10079"/>
                    <a:gd name="connsiteY154" fmla="*/ 4975 h 10000"/>
                    <a:gd name="connsiteX155" fmla="*/ 1425 w 10079"/>
                    <a:gd name="connsiteY155" fmla="*/ 5034 h 10000"/>
                    <a:gd name="connsiteX156" fmla="*/ 1477 w 10079"/>
                    <a:gd name="connsiteY156" fmla="*/ 5101 h 10000"/>
                    <a:gd name="connsiteX157" fmla="*/ 1521 w 10079"/>
                    <a:gd name="connsiteY157" fmla="*/ 5177 h 10000"/>
                    <a:gd name="connsiteX158" fmla="*/ 1568 w 10079"/>
                    <a:gd name="connsiteY158" fmla="*/ 5257 h 10000"/>
                    <a:gd name="connsiteX159" fmla="*/ 1598 w 10079"/>
                    <a:gd name="connsiteY159" fmla="*/ 5341 h 10000"/>
                    <a:gd name="connsiteX160" fmla="*/ 1624 w 10079"/>
                    <a:gd name="connsiteY160" fmla="*/ 5430 h 10000"/>
                    <a:gd name="connsiteX161" fmla="*/ 1645 w 10079"/>
                    <a:gd name="connsiteY161" fmla="*/ 5522 h 10000"/>
                    <a:gd name="connsiteX162" fmla="*/ 1657 w 10079"/>
                    <a:gd name="connsiteY162" fmla="*/ 5619 h 10000"/>
                    <a:gd name="connsiteX163" fmla="*/ 1662 w 10079"/>
                    <a:gd name="connsiteY163" fmla="*/ 5720 h 10000"/>
                    <a:gd name="connsiteX164" fmla="*/ 1662 w 10079"/>
                    <a:gd name="connsiteY164" fmla="*/ 5720 h 10000"/>
                    <a:gd name="connsiteX165" fmla="*/ 1657 w 10079"/>
                    <a:gd name="connsiteY165" fmla="*/ 5817 h 10000"/>
                    <a:gd name="connsiteX166" fmla="*/ 1645 w 10079"/>
                    <a:gd name="connsiteY166" fmla="*/ 5914 h 10000"/>
                    <a:gd name="connsiteX167" fmla="*/ 1624 w 10079"/>
                    <a:gd name="connsiteY167" fmla="*/ 6007 h 10000"/>
                    <a:gd name="connsiteX168" fmla="*/ 1598 w 10079"/>
                    <a:gd name="connsiteY168" fmla="*/ 6095 h 10000"/>
                    <a:gd name="connsiteX169" fmla="*/ 1568 w 10079"/>
                    <a:gd name="connsiteY169" fmla="*/ 6179 h 10000"/>
                    <a:gd name="connsiteX170" fmla="*/ 1521 w 10079"/>
                    <a:gd name="connsiteY170" fmla="*/ 6259 h 10000"/>
                    <a:gd name="connsiteX171" fmla="*/ 1477 w 10079"/>
                    <a:gd name="connsiteY171" fmla="*/ 6335 h 10000"/>
                    <a:gd name="connsiteX172" fmla="*/ 1425 w 10079"/>
                    <a:gd name="connsiteY172" fmla="*/ 6398 h 10000"/>
                    <a:gd name="connsiteX173" fmla="*/ 1375 w 10079"/>
                    <a:gd name="connsiteY173" fmla="*/ 6462 h 10000"/>
                    <a:gd name="connsiteX174" fmla="*/ 1309 w 10079"/>
                    <a:gd name="connsiteY174" fmla="*/ 6516 h 10000"/>
                    <a:gd name="connsiteX175" fmla="*/ 1244 w 10079"/>
                    <a:gd name="connsiteY175" fmla="*/ 6567 h 10000"/>
                    <a:gd name="connsiteX176" fmla="*/ 1171 w 10079"/>
                    <a:gd name="connsiteY176" fmla="*/ 6605 h 10000"/>
                    <a:gd name="connsiteX177" fmla="*/ 1102 w 10079"/>
                    <a:gd name="connsiteY177" fmla="*/ 6643 h 10000"/>
                    <a:gd name="connsiteX178" fmla="*/ 1025 w 10079"/>
                    <a:gd name="connsiteY178" fmla="*/ 6664 h 10000"/>
                    <a:gd name="connsiteX179" fmla="*/ 948 w 10079"/>
                    <a:gd name="connsiteY179" fmla="*/ 6681 h 10000"/>
                    <a:gd name="connsiteX180" fmla="*/ 866 w 10079"/>
                    <a:gd name="connsiteY180" fmla="*/ 6681 h 10000"/>
                    <a:gd name="connsiteX181" fmla="*/ 866 w 10079"/>
                    <a:gd name="connsiteY181" fmla="*/ 6681 h 10000"/>
                    <a:gd name="connsiteX182" fmla="*/ 792 w 10079"/>
                    <a:gd name="connsiteY182" fmla="*/ 6681 h 10000"/>
                    <a:gd name="connsiteX183" fmla="*/ 728 w 10079"/>
                    <a:gd name="connsiteY183" fmla="*/ 6668 h 10000"/>
                    <a:gd name="connsiteX184" fmla="*/ 672 w 10079"/>
                    <a:gd name="connsiteY184" fmla="*/ 6651 h 10000"/>
                    <a:gd name="connsiteX185" fmla="*/ 612 w 10079"/>
                    <a:gd name="connsiteY185" fmla="*/ 6630 h 10000"/>
                    <a:gd name="connsiteX186" fmla="*/ 559 w 10079"/>
                    <a:gd name="connsiteY186" fmla="*/ 6605 h 10000"/>
                    <a:gd name="connsiteX187" fmla="*/ 516 w 10079"/>
                    <a:gd name="connsiteY187" fmla="*/ 6575 h 10000"/>
                    <a:gd name="connsiteX188" fmla="*/ 478 w 10079"/>
                    <a:gd name="connsiteY188" fmla="*/ 6550 h 10000"/>
                    <a:gd name="connsiteX189" fmla="*/ 439 w 10079"/>
                    <a:gd name="connsiteY189" fmla="*/ 6516 h 10000"/>
                    <a:gd name="connsiteX190" fmla="*/ 384 w 10079"/>
                    <a:gd name="connsiteY190" fmla="*/ 6453 h 10000"/>
                    <a:gd name="connsiteX191" fmla="*/ 344 w 10079"/>
                    <a:gd name="connsiteY191" fmla="*/ 6398 h 10000"/>
                    <a:gd name="connsiteX192" fmla="*/ 310 w 10079"/>
                    <a:gd name="connsiteY192" fmla="*/ 6348 h 10000"/>
                    <a:gd name="connsiteX193" fmla="*/ 310 w 10079"/>
                    <a:gd name="connsiteY193" fmla="*/ 6348 h 10000"/>
                    <a:gd name="connsiteX194" fmla="*/ 271 w 10079"/>
                    <a:gd name="connsiteY194" fmla="*/ 6285 h 10000"/>
                    <a:gd name="connsiteX195" fmla="*/ 232 w 10079"/>
                    <a:gd name="connsiteY195" fmla="*/ 6234 h 10000"/>
                    <a:gd name="connsiteX196" fmla="*/ 193 w 10079"/>
                    <a:gd name="connsiteY196" fmla="*/ 6205 h 10000"/>
                    <a:gd name="connsiteX197" fmla="*/ 151 w 10079"/>
                    <a:gd name="connsiteY197" fmla="*/ 6179 h 10000"/>
                    <a:gd name="connsiteX198" fmla="*/ 103 w 10079"/>
                    <a:gd name="connsiteY198" fmla="*/ 6171 h 10000"/>
                    <a:gd name="connsiteX199" fmla="*/ 64 w 10079"/>
                    <a:gd name="connsiteY199" fmla="*/ 6179 h 10000"/>
                    <a:gd name="connsiteX200" fmla="*/ 34 w 10079"/>
                    <a:gd name="connsiteY200" fmla="*/ 6196 h 10000"/>
                    <a:gd name="connsiteX201" fmla="*/ 0 w 10079"/>
                    <a:gd name="connsiteY201" fmla="*/ 6230 h 10000"/>
                    <a:gd name="connsiteX202" fmla="*/ 0 w 10079"/>
                    <a:gd name="connsiteY202" fmla="*/ 10000 h 10000"/>
                    <a:gd name="connsiteX203" fmla="*/ 8523 w 10079"/>
                    <a:gd name="connsiteY203" fmla="*/ 10000 h 10000"/>
                    <a:gd name="connsiteX204" fmla="*/ 10000 w 10079"/>
                    <a:gd name="connsiteY204" fmla="*/ 5038 h 10000"/>
                    <a:gd name="connsiteX205" fmla="*/ 9875 w 10079"/>
                    <a:gd name="connsiteY205" fmla="*/ 4920 h 10000"/>
                    <a:gd name="connsiteX206" fmla="*/ 9811 w 10079"/>
                    <a:gd name="connsiteY206" fmla="*/ 4869 h 10000"/>
                    <a:gd name="connsiteX207" fmla="*/ 9741 w 10079"/>
                    <a:gd name="connsiteY207" fmla="*/ 4832 h 10000"/>
                    <a:gd name="connsiteX208" fmla="*/ 9673 w 10079"/>
                    <a:gd name="connsiteY208" fmla="*/ 4798 h 10000"/>
                    <a:gd name="connsiteX209" fmla="*/ 9595 w 10079"/>
                    <a:gd name="connsiteY209" fmla="*/ 4773 h 10000"/>
                    <a:gd name="connsiteX210" fmla="*/ 9518 w 10079"/>
                    <a:gd name="connsiteY210" fmla="*/ 4760 h 10000"/>
                    <a:gd name="connsiteX211" fmla="*/ 9432 w 10079"/>
                    <a:gd name="connsiteY211" fmla="*/ 4756 h 10000"/>
                    <a:gd name="connsiteX212" fmla="*/ 9432 w 10079"/>
                    <a:gd name="connsiteY212" fmla="*/ 4756 h 10000"/>
                    <a:gd name="connsiteX0" fmla="*/ 9432 w 10067"/>
                    <a:gd name="connsiteY0" fmla="*/ 4756 h 10000"/>
                    <a:gd name="connsiteX1" fmla="*/ 9432 w 10067"/>
                    <a:gd name="connsiteY1" fmla="*/ 4756 h 10000"/>
                    <a:gd name="connsiteX2" fmla="*/ 9363 w 10067"/>
                    <a:gd name="connsiteY2" fmla="*/ 4756 h 10000"/>
                    <a:gd name="connsiteX3" fmla="*/ 9299 w 10067"/>
                    <a:gd name="connsiteY3" fmla="*/ 4768 h 10000"/>
                    <a:gd name="connsiteX4" fmla="*/ 9238 w 10067"/>
                    <a:gd name="connsiteY4" fmla="*/ 4785 h 10000"/>
                    <a:gd name="connsiteX5" fmla="*/ 9181 w 10067"/>
                    <a:gd name="connsiteY5" fmla="*/ 4806 h 10000"/>
                    <a:gd name="connsiteX6" fmla="*/ 9135 w 10067"/>
                    <a:gd name="connsiteY6" fmla="*/ 4832 h 10000"/>
                    <a:gd name="connsiteX7" fmla="*/ 9086 w 10067"/>
                    <a:gd name="connsiteY7" fmla="*/ 4861 h 10000"/>
                    <a:gd name="connsiteX8" fmla="*/ 9049 w 10067"/>
                    <a:gd name="connsiteY8" fmla="*/ 4895 h 10000"/>
                    <a:gd name="connsiteX9" fmla="*/ 9010 w 10067"/>
                    <a:gd name="connsiteY9" fmla="*/ 4924 h 10000"/>
                    <a:gd name="connsiteX10" fmla="*/ 8949 w 10067"/>
                    <a:gd name="connsiteY10" fmla="*/ 4987 h 10000"/>
                    <a:gd name="connsiteX11" fmla="*/ 8910 w 10067"/>
                    <a:gd name="connsiteY11" fmla="*/ 5038 h 10000"/>
                    <a:gd name="connsiteX12" fmla="*/ 8880 w 10067"/>
                    <a:gd name="connsiteY12" fmla="*/ 5097 h 10000"/>
                    <a:gd name="connsiteX13" fmla="*/ 8880 w 10067"/>
                    <a:gd name="connsiteY13" fmla="*/ 5097 h 10000"/>
                    <a:gd name="connsiteX14" fmla="*/ 8854 w 10067"/>
                    <a:gd name="connsiteY14" fmla="*/ 5131 h 10000"/>
                    <a:gd name="connsiteX15" fmla="*/ 8829 w 10067"/>
                    <a:gd name="connsiteY15" fmla="*/ 5168 h 10000"/>
                    <a:gd name="connsiteX16" fmla="*/ 8804 w 10067"/>
                    <a:gd name="connsiteY16" fmla="*/ 5202 h 10000"/>
                    <a:gd name="connsiteX17" fmla="*/ 8768 w 10067"/>
                    <a:gd name="connsiteY17" fmla="*/ 5227 h 10000"/>
                    <a:gd name="connsiteX18" fmla="*/ 8743 w 10067"/>
                    <a:gd name="connsiteY18" fmla="*/ 5244 h 10000"/>
                    <a:gd name="connsiteX19" fmla="*/ 8712 w 10067"/>
                    <a:gd name="connsiteY19" fmla="*/ 5257 h 10000"/>
                    <a:gd name="connsiteX20" fmla="*/ 8686 w 10067"/>
                    <a:gd name="connsiteY20" fmla="*/ 5265 h 10000"/>
                    <a:gd name="connsiteX21" fmla="*/ 8652 w 10067"/>
                    <a:gd name="connsiteY21" fmla="*/ 5265 h 10000"/>
                    <a:gd name="connsiteX22" fmla="*/ 8626 w 10067"/>
                    <a:gd name="connsiteY22" fmla="*/ 5257 h 10000"/>
                    <a:gd name="connsiteX23" fmla="*/ 8608 w 10067"/>
                    <a:gd name="connsiteY23" fmla="*/ 5244 h 10000"/>
                    <a:gd name="connsiteX24" fmla="*/ 8583 w 10067"/>
                    <a:gd name="connsiteY24" fmla="*/ 5227 h 10000"/>
                    <a:gd name="connsiteX25" fmla="*/ 8562 w 10067"/>
                    <a:gd name="connsiteY25" fmla="*/ 5202 h 10000"/>
                    <a:gd name="connsiteX26" fmla="*/ 8549 w 10067"/>
                    <a:gd name="connsiteY26" fmla="*/ 5168 h 10000"/>
                    <a:gd name="connsiteX27" fmla="*/ 8537 w 10067"/>
                    <a:gd name="connsiteY27" fmla="*/ 5131 h 10000"/>
                    <a:gd name="connsiteX28" fmla="*/ 8532 w 10067"/>
                    <a:gd name="connsiteY28" fmla="*/ 5088 h 10000"/>
                    <a:gd name="connsiteX29" fmla="*/ 8523 w 10067"/>
                    <a:gd name="connsiteY29" fmla="*/ 5046 h 10000"/>
                    <a:gd name="connsiteX30" fmla="*/ 8523 w 10067"/>
                    <a:gd name="connsiteY30" fmla="*/ 1664 h 10000"/>
                    <a:gd name="connsiteX31" fmla="*/ 4845 w 10067"/>
                    <a:gd name="connsiteY31" fmla="*/ 1664 h 10000"/>
                    <a:gd name="connsiteX32" fmla="*/ 4845 w 10067"/>
                    <a:gd name="connsiteY32" fmla="*/ 1664 h 10000"/>
                    <a:gd name="connsiteX33" fmla="*/ 4794 w 10067"/>
                    <a:gd name="connsiteY33" fmla="*/ 1664 h 10000"/>
                    <a:gd name="connsiteX34" fmla="*/ 4745 w 10067"/>
                    <a:gd name="connsiteY34" fmla="*/ 1655 h 10000"/>
                    <a:gd name="connsiteX35" fmla="*/ 4707 w 10067"/>
                    <a:gd name="connsiteY35" fmla="*/ 1643 h 10000"/>
                    <a:gd name="connsiteX36" fmla="*/ 4677 w 10067"/>
                    <a:gd name="connsiteY36" fmla="*/ 1626 h 10000"/>
                    <a:gd name="connsiteX37" fmla="*/ 4651 w 10067"/>
                    <a:gd name="connsiteY37" fmla="*/ 1605 h 10000"/>
                    <a:gd name="connsiteX38" fmla="*/ 4630 w 10067"/>
                    <a:gd name="connsiteY38" fmla="*/ 1588 h 10000"/>
                    <a:gd name="connsiteX39" fmla="*/ 4618 w 10067"/>
                    <a:gd name="connsiteY39" fmla="*/ 1563 h 10000"/>
                    <a:gd name="connsiteX40" fmla="*/ 4614 w 10067"/>
                    <a:gd name="connsiteY40" fmla="*/ 1537 h 10000"/>
                    <a:gd name="connsiteX41" fmla="*/ 4614 w 10067"/>
                    <a:gd name="connsiteY41" fmla="*/ 1512 h 10000"/>
                    <a:gd name="connsiteX42" fmla="*/ 4618 w 10067"/>
                    <a:gd name="connsiteY42" fmla="*/ 1479 h 10000"/>
                    <a:gd name="connsiteX43" fmla="*/ 4630 w 10067"/>
                    <a:gd name="connsiteY43" fmla="*/ 1453 h 10000"/>
                    <a:gd name="connsiteX44" fmla="*/ 4651 w 10067"/>
                    <a:gd name="connsiteY44" fmla="*/ 1424 h 10000"/>
                    <a:gd name="connsiteX45" fmla="*/ 4677 w 10067"/>
                    <a:gd name="connsiteY45" fmla="*/ 1398 h 10000"/>
                    <a:gd name="connsiteX46" fmla="*/ 4707 w 10067"/>
                    <a:gd name="connsiteY46" fmla="*/ 1373 h 10000"/>
                    <a:gd name="connsiteX47" fmla="*/ 4745 w 10067"/>
                    <a:gd name="connsiteY47" fmla="*/ 1344 h 10000"/>
                    <a:gd name="connsiteX48" fmla="*/ 4794 w 10067"/>
                    <a:gd name="connsiteY48" fmla="*/ 1323 h 10000"/>
                    <a:gd name="connsiteX49" fmla="*/ 4794 w 10067"/>
                    <a:gd name="connsiteY49" fmla="*/ 1323 h 10000"/>
                    <a:gd name="connsiteX50" fmla="*/ 4845 w 10067"/>
                    <a:gd name="connsiteY50" fmla="*/ 1293 h 10000"/>
                    <a:gd name="connsiteX51" fmla="*/ 4901 w 10067"/>
                    <a:gd name="connsiteY51" fmla="*/ 1247 h 10000"/>
                    <a:gd name="connsiteX52" fmla="*/ 4966 w 10067"/>
                    <a:gd name="connsiteY52" fmla="*/ 1192 h 10000"/>
                    <a:gd name="connsiteX53" fmla="*/ 4995 w 10067"/>
                    <a:gd name="connsiteY53" fmla="*/ 1158 h 10000"/>
                    <a:gd name="connsiteX54" fmla="*/ 5031 w 10067"/>
                    <a:gd name="connsiteY54" fmla="*/ 1116 h 10000"/>
                    <a:gd name="connsiteX55" fmla="*/ 5056 w 10067"/>
                    <a:gd name="connsiteY55" fmla="*/ 1070 h 10000"/>
                    <a:gd name="connsiteX56" fmla="*/ 5081 w 10067"/>
                    <a:gd name="connsiteY56" fmla="*/ 1019 h 10000"/>
                    <a:gd name="connsiteX57" fmla="*/ 5109 w 10067"/>
                    <a:gd name="connsiteY57" fmla="*/ 969 h 10000"/>
                    <a:gd name="connsiteX58" fmla="*/ 5121 w 10067"/>
                    <a:gd name="connsiteY58" fmla="*/ 906 h 10000"/>
                    <a:gd name="connsiteX59" fmla="*/ 5134 w 10067"/>
                    <a:gd name="connsiteY59" fmla="*/ 842 h 10000"/>
                    <a:gd name="connsiteX60" fmla="*/ 5138 w 10067"/>
                    <a:gd name="connsiteY60" fmla="*/ 775 h 10000"/>
                    <a:gd name="connsiteX61" fmla="*/ 5138 w 10067"/>
                    <a:gd name="connsiteY61" fmla="*/ 775 h 10000"/>
                    <a:gd name="connsiteX62" fmla="*/ 5134 w 10067"/>
                    <a:gd name="connsiteY62" fmla="*/ 699 h 10000"/>
                    <a:gd name="connsiteX63" fmla="*/ 5113 w 10067"/>
                    <a:gd name="connsiteY63" fmla="*/ 619 h 10000"/>
                    <a:gd name="connsiteX64" fmla="*/ 5095 w 10067"/>
                    <a:gd name="connsiteY64" fmla="*/ 548 h 10000"/>
                    <a:gd name="connsiteX65" fmla="*/ 5056 w 10067"/>
                    <a:gd name="connsiteY65" fmla="*/ 472 h 10000"/>
                    <a:gd name="connsiteX66" fmla="*/ 5017 w 10067"/>
                    <a:gd name="connsiteY66" fmla="*/ 409 h 10000"/>
                    <a:gd name="connsiteX67" fmla="*/ 4966 w 10067"/>
                    <a:gd name="connsiteY67" fmla="*/ 341 h 10000"/>
                    <a:gd name="connsiteX68" fmla="*/ 4913 w 10067"/>
                    <a:gd name="connsiteY68" fmla="*/ 282 h 10000"/>
                    <a:gd name="connsiteX69" fmla="*/ 4849 w 10067"/>
                    <a:gd name="connsiteY69" fmla="*/ 227 h 10000"/>
                    <a:gd name="connsiteX70" fmla="*/ 4782 w 10067"/>
                    <a:gd name="connsiteY70" fmla="*/ 177 h 10000"/>
                    <a:gd name="connsiteX71" fmla="*/ 4703 w 10067"/>
                    <a:gd name="connsiteY71" fmla="*/ 135 h 10000"/>
                    <a:gd name="connsiteX72" fmla="*/ 4618 w 10067"/>
                    <a:gd name="connsiteY72" fmla="*/ 97 h 10000"/>
                    <a:gd name="connsiteX73" fmla="*/ 4536 w 10067"/>
                    <a:gd name="connsiteY73" fmla="*/ 63 h 10000"/>
                    <a:gd name="connsiteX74" fmla="*/ 4444 w 10067"/>
                    <a:gd name="connsiteY74" fmla="*/ 38 h 10000"/>
                    <a:gd name="connsiteX75" fmla="*/ 4346 w 10067"/>
                    <a:gd name="connsiteY75" fmla="*/ 13 h 10000"/>
                    <a:gd name="connsiteX76" fmla="*/ 4250 w 10067"/>
                    <a:gd name="connsiteY76" fmla="*/ 8 h 10000"/>
                    <a:gd name="connsiteX77" fmla="*/ 4148 w 10067"/>
                    <a:gd name="connsiteY77" fmla="*/ 0 h 10000"/>
                    <a:gd name="connsiteX78" fmla="*/ 4148 w 10067"/>
                    <a:gd name="connsiteY78" fmla="*/ 0 h 10000"/>
                    <a:gd name="connsiteX79" fmla="*/ 4044 w 10067"/>
                    <a:gd name="connsiteY79" fmla="*/ 8 h 10000"/>
                    <a:gd name="connsiteX80" fmla="*/ 3948 w 10067"/>
                    <a:gd name="connsiteY80" fmla="*/ 13 h 10000"/>
                    <a:gd name="connsiteX81" fmla="*/ 3851 w 10067"/>
                    <a:gd name="connsiteY81" fmla="*/ 38 h 10000"/>
                    <a:gd name="connsiteX82" fmla="*/ 3759 w 10067"/>
                    <a:gd name="connsiteY82" fmla="*/ 63 h 10000"/>
                    <a:gd name="connsiteX83" fmla="*/ 3678 w 10067"/>
                    <a:gd name="connsiteY83" fmla="*/ 97 h 10000"/>
                    <a:gd name="connsiteX84" fmla="*/ 3595 w 10067"/>
                    <a:gd name="connsiteY84" fmla="*/ 135 h 10000"/>
                    <a:gd name="connsiteX85" fmla="*/ 3519 w 10067"/>
                    <a:gd name="connsiteY85" fmla="*/ 177 h 10000"/>
                    <a:gd name="connsiteX86" fmla="*/ 3453 w 10067"/>
                    <a:gd name="connsiteY86" fmla="*/ 227 h 10000"/>
                    <a:gd name="connsiteX87" fmla="*/ 3390 w 10067"/>
                    <a:gd name="connsiteY87" fmla="*/ 282 h 10000"/>
                    <a:gd name="connsiteX88" fmla="*/ 3329 w 10067"/>
                    <a:gd name="connsiteY88" fmla="*/ 341 h 10000"/>
                    <a:gd name="connsiteX89" fmla="*/ 3277 w 10067"/>
                    <a:gd name="connsiteY89" fmla="*/ 409 h 10000"/>
                    <a:gd name="connsiteX90" fmla="*/ 3239 w 10067"/>
                    <a:gd name="connsiteY90" fmla="*/ 472 h 10000"/>
                    <a:gd name="connsiteX91" fmla="*/ 3209 w 10067"/>
                    <a:gd name="connsiteY91" fmla="*/ 548 h 10000"/>
                    <a:gd name="connsiteX92" fmla="*/ 3183 w 10067"/>
                    <a:gd name="connsiteY92" fmla="*/ 619 h 10000"/>
                    <a:gd name="connsiteX93" fmla="*/ 3162 w 10067"/>
                    <a:gd name="connsiteY93" fmla="*/ 699 h 10000"/>
                    <a:gd name="connsiteX94" fmla="*/ 3162 w 10067"/>
                    <a:gd name="connsiteY94" fmla="*/ 775 h 10000"/>
                    <a:gd name="connsiteX95" fmla="*/ 3162 w 10067"/>
                    <a:gd name="connsiteY95" fmla="*/ 775 h 10000"/>
                    <a:gd name="connsiteX96" fmla="*/ 3162 w 10067"/>
                    <a:gd name="connsiteY96" fmla="*/ 842 h 10000"/>
                    <a:gd name="connsiteX97" fmla="*/ 3175 w 10067"/>
                    <a:gd name="connsiteY97" fmla="*/ 906 h 10000"/>
                    <a:gd name="connsiteX98" fmla="*/ 3196 w 10067"/>
                    <a:gd name="connsiteY98" fmla="*/ 969 h 10000"/>
                    <a:gd name="connsiteX99" fmla="*/ 3213 w 10067"/>
                    <a:gd name="connsiteY99" fmla="*/ 1019 h 10000"/>
                    <a:gd name="connsiteX100" fmla="*/ 3239 w 10067"/>
                    <a:gd name="connsiteY100" fmla="*/ 1070 h 10000"/>
                    <a:gd name="connsiteX101" fmla="*/ 3273 w 10067"/>
                    <a:gd name="connsiteY101" fmla="*/ 1116 h 10000"/>
                    <a:gd name="connsiteX102" fmla="*/ 3298 w 10067"/>
                    <a:gd name="connsiteY102" fmla="*/ 1158 h 10000"/>
                    <a:gd name="connsiteX103" fmla="*/ 3338 w 10067"/>
                    <a:gd name="connsiteY103" fmla="*/ 1192 h 10000"/>
                    <a:gd name="connsiteX104" fmla="*/ 3394 w 10067"/>
                    <a:gd name="connsiteY104" fmla="*/ 1247 h 10000"/>
                    <a:gd name="connsiteX105" fmla="*/ 3453 w 10067"/>
                    <a:gd name="connsiteY105" fmla="*/ 1293 h 10000"/>
                    <a:gd name="connsiteX106" fmla="*/ 3506 w 10067"/>
                    <a:gd name="connsiteY106" fmla="*/ 1323 h 10000"/>
                    <a:gd name="connsiteX107" fmla="*/ 3506 w 10067"/>
                    <a:gd name="connsiteY107" fmla="*/ 1323 h 10000"/>
                    <a:gd name="connsiteX108" fmla="*/ 3548 w 10067"/>
                    <a:gd name="connsiteY108" fmla="*/ 1344 h 10000"/>
                    <a:gd name="connsiteX109" fmla="*/ 3587 w 10067"/>
                    <a:gd name="connsiteY109" fmla="*/ 1373 h 10000"/>
                    <a:gd name="connsiteX110" fmla="*/ 3617 w 10067"/>
                    <a:gd name="connsiteY110" fmla="*/ 1398 h 10000"/>
                    <a:gd name="connsiteX111" fmla="*/ 3645 w 10067"/>
                    <a:gd name="connsiteY111" fmla="*/ 1424 h 10000"/>
                    <a:gd name="connsiteX112" fmla="*/ 3666 w 10067"/>
                    <a:gd name="connsiteY112" fmla="*/ 1453 h 10000"/>
                    <a:gd name="connsiteX113" fmla="*/ 3678 w 10067"/>
                    <a:gd name="connsiteY113" fmla="*/ 1479 h 10000"/>
                    <a:gd name="connsiteX114" fmla="*/ 3682 w 10067"/>
                    <a:gd name="connsiteY114" fmla="*/ 1512 h 10000"/>
                    <a:gd name="connsiteX115" fmla="*/ 3682 w 10067"/>
                    <a:gd name="connsiteY115" fmla="*/ 1537 h 10000"/>
                    <a:gd name="connsiteX116" fmla="*/ 3678 w 10067"/>
                    <a:gd name="connsiteY116" fmla="*/ 1563 h 10000"/>
                    <a:gd name="connsiteX117" fmla="*/ 3666 w 10067"/>
                    <a:gd name="connsiteY117" fmla="*/ 1588 h 10000"/>
                    <a:gd name="connsiteX118" fmla="*/ 3645 w 10067"/>
                    <a:gd name="connsiteY118" fmla="*/ 1605 h 10000"/>
                    <a:gd name="connsiteX119" fmla="*/ 3617 w 10067"/>
                    <a:gd name="connsiteY119" fmla="*/ 1626 h 10000"/>
                    <a:gd name="connsiteX120" fmla="*/ 3587 w 10067"/>
                    <a:gd name="connsiteY120" fmla="*/ 1643 h 10000"/>
                    <a:gd name="connsiteX121" fmla="*/ 3548 w 10067"/>
                    <a:gd name="connsiteY121" fmla="*/ 1655 h 10000"/>
                    <a:gd name="connsiteX122" fmla="*/ 3506 w 10067"/>
                    <a:gd name="connsiteY122" fmla="*/ 1664 h 10000"/>
                    <a:gd name="connsiteX123" fmla="*/ 3453 w 10067"/>
                    <a:gd name="connsiteY123" fmla="*/ 1664 h 10000"/>
                    <a:gd name="connsiteX124" fmla="*/ 0 w 10067"/>
                    <a:gd name="connsiteY124" fmla="*/ 1664 h 10000"/>
                    <a:gd name="connsiteX125" fmla="*/ 0 w 10067"/>
                    <a:gd name="connsiteY125" fmla="*/ 5206 h 10000"/>
                    <a:gd name="connsiteX126" fmla="*/ 0 w 10067"/>
                    <a:gd name="connsiteY126" fmla="*/ 5206 h 10000"/>
                    <a:gd name="connsiteX127" fmla="*/ 34 w 10067"/>
                    <a:gd name="connsiteY127" fmla="*/ 5240 h 10000"/>
                    <a:gd name="connsiteX128" fmla="*/ 64 w 10067"/>
                    <a:gd name="connsiteY128" fmla="*/ 5257 h 10000"/>
                    <a:gd name="connsiteX129" fmla="*/ 103 w 10067"/>
                    <a:gd name="connsiteY129" fmla="*/ 5265 h 10000"/>
                    <a:gd name="connsiteX130" fmla="*/ 151 w 10067"/>
                    <a:gd name="connsiteY130" fmla="*/ 5253 h 10000"/>
                    <a:gd name="connsiteX131" fmla="*/ 193 w 10067"/>
                    <a:gd name="connsiteY131" fmla="*/ 5232 h 10000"/>
                    <a:gd name="connsiteX132" fmla="*/ 232 w 10067"/>
                    <a:gd name="connsiteY132" fmla="*/ 5202 h 10000"/>
                    <a:gd name="connsiteX133" fmla="*/ 271 w 10067"/>
                    <a:gd name="connsiteY133" fmla="*/ 5152 h 10000"/>
                    <a:gd name="connsiteX134" fmla="*/ 310 w 10067"/>
                    <a:gd name="connsiteY134" fmla="*/ 5088 h 10000"/>
                    <a:gd name="connsiteX135" fmla="*/ 310 w 10067"/>
                    <a:gd name="connsiteY135" fmla="*/ 5088 h 10000"/>
                    <a:gd name="connsiteX136" fmla="*/ 344 w 10067"/>
                    <a:gd name="connsiteY136" fmla="*/ 5038 h 10000"/>
                    <a:gd name="connsiteX137" fmla="*/ 384 w 10067"/>
                    <a:gd name="connsiteY137" fmla="*/ 4983 h 10000"/>
                    <a:gd name="connsiteX138" fmla="*/ 439 w 10067"/>
                    <a:gd name="connsiteY138" fmla="*/ 4920 h 10000"/>
                    <a:gd name="connsiteX139" fmla="*/ 478 w 10067"/>
                    <a:gd name="connsiteY139" fmla="*/ 4886 h 10000"/>
                    <a:gd name="connsiteX140" fmla="*/ 516 w 10067"/>
                    <a:gd name="connsiteY140" fmla="*/ 4857 h 10000"/>
                    <a:gd name="connsiteX141" fmla="*/ 559 w 10067"/>
                    <a:gd name="connsiteY141" fmla="*/ 4832 h 10000"/>
                    <a:gd name="connsiteX142" fmla="*/ 612 w 10067"/>
                    <a:gd name="connsiteY142" fmla="*/ 4806 h 10000"/>
                    <a:gd name="connsiteX143" fmla="*/ 672 w 10067"/>
                    <a:gd name="connsiteY143" fmla="*/ 4781 h 10000"/>
                    <a:gd name="connsiteX144" fmla="*/ 728 w 10067"/>
                    <a:gd name="connsiteY144" fmla="*/ 4768 h 10000"/>
                    <a:gd name="connsiteX145" fmla="*/ 792 w 10067"/>
                    <a:gd name="connsiteY145" fmla="*/ 4756 h 10000"/>
                    <a:gd name="connsiteX146" fmla="*/ 866 w 10067"/>
                    <a:gd name="connsiteY146" fmla="*/ 4747 h 10000"/>
                    <a:gd name="connsiteX147" fmla="*/ 866 w 10067"/>
                    <a:gd name="connsiteY147" fmla="*/ 4747 h 10000"/>
                    <a:gd name="connsiteX148" fmla="*/ 948 w 10067"/>
                    <a:gd name="connsiteY148" fmla="*/ 4756 h 10000"/>
                    <a:gd name="connsiteX149" fmla="*/ 1025 w 10067"/>
                    <a:gd name="connsiteY149" fmla="*/ 4773 h 10000"/>
                    <a:gd name="connsiteX150" fmla="*/ 1102 w 10067"/>
                    <a:gd name="connsiteY150" fmla="*/ 4794 h 10000"/>
                    <a:gd name="connsiteX151" fmla="*/ 1171 w 10067"/>
                    <a:gd name="connsiteY151" fmla="*/ 4832 h 10000"/>
                    <a:gd name="connsiteX152" fmla="*/ 1244 w 10067"/>
                    <a:gd name="connsiteY152" fmla="*/ 4869 h 10000"/>
                    <a:gd name="connsiteX153" fmla="*/ 1309 w 10067"/>
                    <a:gd name="connsiteY153" fmla="*/ 4920 h 10000"/>
                    <a:gd name="connsiteX154" fmla="*/ 1375 w 10067"/>
                    <a:gd name="connsiteY154" fmla="*/ 4975 h 10000"/>
                    <a:gd name="connsiteX155" fmla="*/ 1425 w 10067"/>
                    <a:gd name="connsiteY155" fmla="*/ 5034 h 10000"/>
                    <a:gd name="connsiteX156" fmla="*/ 1477 w 10067"/>
                    <a:gd name="connsiteY156" fmla="*/ 5101 h 10000"/>
                    <a:gd name="connsiteX157" fmla="*/ 1521 w 10067"/>
                    <a:gd name="connsiteY157" fmla="*/ 5177 h 10000"/>
                    <a:gd name="connsiteX158" fmla="*/ 1568 w 10067"/>
                    <a:gd name="connsiteY158" fmla="*/ 5257 h 10000"/>
                    <a:gd name="connsiteX159" fmla="*/ 1598 w 10067"/>
                    <a:gd name="connsiteY159" fmla="*/ 5341 h 10000"/>
                    <a:gd name="connsiteX160" fmla="*/ 1624 w 10067"/>
                    <a:gd name="connsiteY160" fmla="*/ 5430 h 10000"/>
                    <a:gd name="connsiteX161" fmla="*/ 1645 w 10067"/>
                    <a:gd name="connsiteY161" fmla="*/ 5522 h 10000"/>
                    <a:gd name="connsiteX162" fmla="*/ 1657 w 10067"/>
                    <a:gd name="connsiteY162" fmla="*/ 5619 h 10000"/>
                    <a:gd name="connsiteX163" fmla="*/ 1662 w 10067"/>
                    <a:gd name="connsiteY163" fmla="*/ 5720 h 10000"/>
                    <a:gd name="connsiteX164" fmla="*/ 1662 w 10067"/>
                    <a:gd name="connsiteY164" fmla="*/ 5720 h 10000"/>
                    <a:gd name="connsiteX165" fmla="*/ 1657 w 10067"/>
                    <a:gd name="connsiteY165" fmla="*/ 5817 h 10000"/>
                    <a:gd name="connsiteX166" fmla="*/ 1645 w 10067"/>
                    <a:gd name="connsiteY166" fmla="*/ 5914 h 10000"/>
                    <a:gd name="connsiteX167" fmla="*/ 1624 w 10067"/>
                    <a:gd name="connsiteY167" fmla="*/ 6007 h 10000"/>
                    <a:gd name="connsiteX168" fmla="*/ 1598 w 10067"/>
                    <a:gd name="connsiteY168" fmla="*/ 6095 h 10000"/>
                    <a:gd name="connsiteX169" fmla="*/ 1568 w 10067"/>
                    <a:gd name="connsiteY169" fmla="*/ 6179 h 10000"/>
                    <a:gd name="connsiteX170" fmla="*/ 1521 w 10067"/>
                    <a:gd name="connsiteY170" fmla="*/ 6259 h 10000"/>
                    <a:gd name="connsiteX171" fmla="*/ 1477 w 10067"/>
                    <a:gd name="connsiteY171" fmla="*/ 6335 h 10000"/>
                    <a:gd name="connsiteX172" fmla="*/ 1425 w 10067"/>
                    <a:gd name="connsiteY172" fmla="*/ 6398 h 10000"/>
                    <a:gd name="connsiteX173" fmla="*/ 1375 w 10067"/>
                    <a:gd name="connsiteY173" fmla="*/ 6462 h 10000"/>
                    <a:gd name="connsiteX174" fmla="*/ 1309 w 10067"/>
                    <a:gd name="connsiteY174" fmla="*/ 6516 h 10000"/>
                    <a:gd name="connsiteX175" fmla="*/ 1244 w 10067"/>
                    <a:gd name="connsiteY175" fmla="*/ 6567 h 10000"/>
                    <a:gd name="connsiteX176" fmla="*/ 1171 w 10067"/>
                    <a:gd name="connsiteY176" fmla="*/ 6605 h 10000"/>
                    <a:gd name="connsiteX177" fmla="*/ 1102 w 10067"/>
                    <a:gd name="connsiteY177" fmla="*/ 6643 h 10000"/>
                    <a:gd name="connsiteX178" fmla="*/ 1025 w 10067"/>
                    <a:gd name="connsiteY178" fmla="*/ 6664 h 10000"/>
                    <a:gd name="connsiteX179" fmla="*/ 948 w 10067"/>
                    <a:gd name="connsiteY179" fmla="*/ 6681 h 10000"/>
                    <a:gd name="connsiteX180" fmla="*/ 866 w 10067"/>
                    <a:gd name="connsiteY180" fmla="*/ 6681 h 10000"/>
                    <a:gd name="connsiteX181" fmla="*/ 866 w 10067"/>
                    <a:gd name="connsiteY181" fmla="*/ 6681 h 10000"/>
                    <a:gd name="connsiteX182" fmla="*/ 792 w 10067"/>
                    <a:gd name="connsiteY182" fmla="*/ 6681 h 10000"/>
                    <a:gd name="connsiteX183" fmla="*/ 728 w 10067"/>
                    <a:gd name="connsiteY183" fmla="*/ 6668 h 10000"/>
                    <a:gd name="connsiteX184" fmla="*/ 672 w 10067"/>
                    <a:gd name="connsiteY184" fmla="*/ 6651 h 10000"/>
                    <a:gd name="connsiteX185" fmla="*/ 612 w 10067"/>
                    <a:gd name="connsiteY185" fmla="*/ 6630 h 10000"/>
                    <a:gd name="connsiteX186" fmla="*/ 559 w 10067"/>
                    <a:gd name="connsiteY186" fmla="*/ 6605 h 10000"/>
                    <a:gd name="connsiteX187" fmla="*/ 516 w 10067"/>
                    <a:gd name="connsiteY187" fmla="*/ 6575 h 10000"/>
                    <a:gd name="connsiteX188" fmla="*/ 478 w 10067"/>
                    <a:gd name="connsiteY188" fmla="*/ 6550 h 10000"/>
                    <a:gd name="connsiteX189" fmla="*/ 439 w 10067"/>
                    <a:gd name="connsiteY189" fmla="*/ 6516 h 10000"/>
                    <a:gd name="connsiteX190" fmla="*/ 384 w 10067"/>
                    <a:gd name="connsiteY190" fmla="*/ 6453 h 10000"/>
                    <a:gd name="connsiteX191" fmla="*/ 344 w 10067"/>
                    <a:gd name="connsiteY191" fmla="*/ 6398 h 10000"/>
                    <a:gd name="connsiteX192" fmla="*/ 310 w 10067"/>
                    <a:gd name="connsiteY192" fmla="*/ 6348 h 10000"/>
                    <a:gd name="connsiteX193" fmla="*/ 310 w 10067"/>
                    <a:gd name="connsiteY193" fmla="*/ 6348 h 10000"/>
                    <a:gd name="connsiteX194" fmla="*/ 271 w 10067"/>
                    <a:gd name="connsiteY194" fmla="*/ 6285 h 10000"/>
                    <a:gd name="connsiteX195" fmla="*/ 232 w 10067"/>
                    <a:gd name="connsiteY195" fmla="*/ 6234 h 10000"/>
                    <a:gd name="connsiteX196" fmla="*/ 193 w 10067"/>
                    <a:gd name="connsiteY196" fmla="*/ 6205 h 10000"/>
                    <a:gd name="connsiteX197" fmla="*/ 151 w 10067"/>
                    <a:gd name="connsiteY197" fmla="*/ 6179 h 10000"/>
                    <a:gd name="connsiteX198" fmla="*/ 103 w 10067"/>
                    <a:gd name="connsiteY198" fmla="*/ 6171 h 10000"/>
                    <a:gd name="connsiteX199" fmla="*/ 64 w 10067"/>
                    <a:gd name="connsiteY199" fmla="*/ 6179 h 10000"/>
                    <a:gd name="connsiteX200" fmla="*/ 34 w 10067"/>
                    <a:gd name="connsiteY200" fmla="*/ 6196 h 10000"/>
                    <a:gd name="connsiteX201" fmla="*/ 0 w 10067"/>
                    <a:gd name="connsiteY201" fmla="*/ 6230 h 10000"/>
                    <a:gd name="connsiteX202" fmla="*/ 0 w 10067"/>
                    <a:gd name="connsiteY202" fmla="*/ 10000 h 10000"/>
                    <a:gd name="connsiteX203" fmla="*/ 8523 w 10067"/>
                    <a:gd name="connsiteY203" fmla="*/ 10000 h 10000"/>
                    <a:gd name="connsiteX204" fmla="*/ 10000 w 10067"/>
                    <a:gd name="connsiteY204" fmla="*/ 5038 h 10000"/>
                    <a:gd name="connsiteX205" fmla="*/ 9811 w 10067"/>
                    <a:gd name="connsiteY205" fmla="*/ 4869 h 10000"/>
                    <a:gd name="connsiteX206" fmla="*/ 9741 w 10067"/>
                    <a:gd name="connsiteY206" fmla="*/ 4832 h 10000"/>
                    <a:gd name="connsiteX207" fmla="*/ 9673 w 10067"/>
                    <a:gd name="connsiteY207" fmla="*/ 4798 h 10000"/>
                    <a:gd name="connsiteX208" fmla="*/ 9595 w 10067"/>
                    <a:gd name="connsiteY208" fmla="*/ 4773 h 10000"/>
                    <a:gd name="connsiteX209" fmla="*/ 9518 w 10067"/>
                    <a:gd name="connsiteY209" fmla="*/ 4760 h 10000"/>
                    <a:gd name="connsiteX210" fmla="*/ 9432 w 10067"/>
                    <a:gd name="connsiteY210" fmla="*/ 4756 h 10000"/>
                    <a:gd name="connsiteX211" fmla="*/ 9432 w 10067"/>
                    <a:gd name="connsiteY211" fmla="*/ 4756 h 10000"/>
                    <a:gd name="connsiteX0" fmla="*/ 9432 w 9890"/>
                    <a:gd name="connsiteY0" fmla="*/ 4756 h 10000"/>
                    <a:gd name="connsiteX1" fmla="*/ 9432 w 9890"/>
                    <a:gd name="connsiteY1" fmla="*/ 4756 h 10000"/>
                    <a:gd name="connsiteX2" fmla="*/ 9363 w 9890"/>
                    <a:gd name="connsiteY2" fmla="*/ 4756 h 10000"/>
                    <a:gd name="connsiteX3" fmla="*/ 9299 w 9890"/>
                    <a:gd name="connsiteY3" fmla="*/ 4768 h 10000"/>
                    <a:gd name="connsiteX4" fmla="*/ 9238 w 9890"/>
                    <a:gd name="connsiteY4" fmla="*/ 4785 h 10000"/>
                    <a:gd name="connsiteX5" fmla="*/ 9181 w 9890"/>
                    <a:gd name="connsiteY5" fmla="*/ 4806 h 10000"/>
                    <a:gd name="connsiteX6" fmla="*/ 9135 w 9890"/>
                    <a:gd name="connsiteY6" fmla="*/ 4832 h 10000"/>
                    <a:gd name="connsiteX7" fmla="*/ 9086 w 9890"/>
                    <a:gd name="connsiteY7" fmla="*/ 4861 h 10000"/>
                    <a:gd name="connsiteX8" fmla="*/ 9049 w 9890"/>
                    <a:gd name="connsiteY8" fmla="*/ 4895 h 10000"/>
                    <a:gd name="connsiteX9" fmla="*/ 9010 w 9890"/>
                    <a:gd name="connsiteY9" fmla="*/ 4924 h 10000"/>
                    <a:gd name="connsiteX10" fmla="*/ 8949 w 9890"/>
                    <a:gd name="connsiteY10" fmla="*/ 4987 h 10000"/>
                    <a:gd name="connsiteX11" fmla="*/ 8910 w 9890"/>
                    <a:gd name="connsiteY11" fmla="*/ 5038 h 10000"/>
                    <a:gd name="connsiteX12" fmla="*/ 8880 w 9890"/>
                    <a:gd name="connsiteY12" fmla="*/ 5097 h 10000"/>
                    <a:gd name="connsiteX13" fmla="*/ 8880 w 9890"/>
                    <a:gd name="connsiteY13" fmla="*/ 5097 h 10000"/>
                    <a:gd name="connsiteX14" fmla="*/ 8854 w 9890"/>
                    <a:gd name="connsiteY14" fmla="*/ 5131 h 10000"/>
                    <a:gd name="connsiteX15" fmla="*/ 8829 w 9890"/>
                    <a:gd name="connsiteY15" fmla="*/ 5168 h 10000"/>
                    <a:gd name="connsiteX16" fmla="*/ 8804 w 9890"/>
                    <a:gd name="connsiteY16" fmla="*/ 5202 h 10000"/>
                    <a:gd name="connsiteX17" fmla="*/ 8768 w 9890"/>
                    <a:gd name="connsiteY17" fmla="*/ 5227 h 10000"/>
                    <a:gd name="connsiteX18" fmla="*/ 8743 w 9890"/>
                    <a:gd name="connsiteY18" fmla="*/ 5244 h 10000"/>
                    <a:gd name="connsiteX19" fmla="*/ 8712 w 9890"/>
                    <a:gd name="connsiteY19" fmla="*/ 5257 h 10000"/>
                    <a:gd name="connsiteX20" fmla="*/ 8686 w 9890"/>
                    <a:gd name="connsiteY20" fmla="*/ 5265 h 10000"/>
                    <a:gd name="connsiteX21" fmla="*/ 8652 w 9890"/>
                    <a:gd name="connsiteY21" fmla="*/ 5265 h 10000"/>
                    <a:gd name="connsiteX22" fmla="*/ 8626 w 9890"/>
                    <a:gd name="connsiteY22" fmla="*/ 5257 h 10000"/>
                    <a:gd name="connsiteX23" fmla="*/ 8608 w 9890"/>
                    <a:gd name="connsiteY23" fmla="*/ 5244 h 10000"/>
                    <a:gd name="connsiteX24" fmla="*/ 8583 w 9890"/>
                    <a:gd name="connsiteY24" fmla="*/ 5227 h 10000"/>
                    <a:gd name="connsiteX25" fmla="*/ 8562 w 9890"/>
                    <a:gd name="connsiteY25" fmla="*/ 5202 h 10000"/>
                    <a:gd name="connsiteX26" fmla="*/ 8549 w 9890"/>
                    <a:gd name="connsiteY26" fmla="*/ 5168 h 10000"/>
                    <a:gd name="connsiteX27" fmla="*/ 8537 w 9890"/>
                    <a:gd name="connsiteY27" fmla="*/ 5131 h 10000"/>
                    <a:gd name="connsiteX28" fmla="*/ 8532 w 9890"/>
                    <a:gd name="connsiteY28" fmla="*/ 5088 h 10000"/>
                    <a:gd name="connsiteX29" fmla="*/ 8523 w 9890"/>
                    <a:gd name="connsiteY29" fmla="*/ 5046 h 10000"/>
                    <a:gd name="connsiteX30" fmla="*/ 8523 w 9890"/>
                    <a:gd name="connsiteY30" fmla="*/ 1664 h 10000"/>
                    <a:gd name="connsiteX31" fmla="*/ 4845 w 9890"/>
                    <a:gd name="connsiteY31" fmla="*/ 1664 h 10000"/>
                    <a:gd name="connsiteX32" fmla="*/ 4845 w 9890"/>
                    <a:gd name="connsiteY32" fmla="*/ 1664 h 10000"/>
                    <a:gd name="connsiteX33" fmla="*/ 4794 w 9890"/>
                    <a:gd name="connsiteY33" fmla="*/ 1664 h 10000"/>
                    <a:gd name="connsiteX34" fmla="*/ 4745 w 9890"/>
                    <a:gd name="connsiteY34" fmla="*/ 1655 h 10000"/>
                    <a:gd name="connsiteX35" fmla="*/ 4707 w 9890"/>
                    <a:gd name="connsiteY35" fmla="*/ 1643 h 10000"/>
                    <a:gd name="connsiteX36" fmla="*/ 4677 w 9890"/>
                    <a:gd name="connsiteY36" fmla="*/ 1626 h 10000"/>
                    <a:gd name="connsiteX37" fmla="*/ 4651 w 9890"/>
                    <a:gd name="connsiteY37" fmla="*/ 1605 h 10000"/>
                    <a:gd name="connsiteX38" fmla="*/ 4630 w 9890"/>
                    <a:gd name="connsiteY38" fmla="*/ 1588 h 10000"/>
                    <a:gd name="connsiteX39" fmla="*/ 4618 w 9890"/>
                    <a:gd name="connsiteY39" fmla="*/ 1563 h 10000"/>
                    <a:gd name="connsiteX40" fmla="*/ 4614 w 9890"/>
                    <a:gd name="connsiteY40" fmla="*/ 1537 h 10000"/>
                    <a:gd name="connsiteX41" fmla="*/ 4614 w 9890"/>
                    <a:gd name="connsiteY41" fmla="*/ 1512 h 10000"/>
                    <a:gd name="connsiteX42" fmla="*/ 4618 w 9890"/>
                    <a:gd name="connsiteY42" fmla="*/ 1479 h 10000"/>
                    <a:gd name="connsiteX43" fmla="*/ 4630 w 9890"/>
                    <a:gd name="connsiteY43" fmla="*/ 1453 h 10000"/>
                    <a:gd name="connsiteX44" fmla="*/ 4651 w 9890"/>
                    <a:gd name="connsiteY44" fmla="*/ 1424 h 10000"/>
                    <a:gd name="connsiteX45" fmla="*/ 4677 w 9890"/>
                    <a:gd name="connsiteY45" fmla="*/ 1398 h 10000"/>
                    <a:gd name="connsiteX46" fmla="*/ 4707 w 9890"/>
                    <a:gd name="connsiteY46" fmla="*/ 1373 h 10000"/>
                    <a:gd name="connsiteX47" fmla="*/ 4745 w 9890"/>
                    <a:gd name="connsiteY47" fmla="*/ 1344 h 10000"/>
                    <a:gd name="connsiteX48" fmla="*/ 4794 w 9890"/>
                    <a:gd name="connsiteY48" fmla="*/ 1323 h 10000"/>
                    <a:gd name="connsiteX49" fmla="*/ 4794 w 9890"/>
                    <a:gd name="connsiteY49" fmla="*/ 1323 h 10000"/>
                    <a:gd name="connsiteX50" fmla="*/ 4845 w 9890"/>
                    <a:gd name="connsiteY50" fmla="*/ 1293 h 10000"/>
                    <a:gd name="connsiteX51" fmla="*/ 4901 w 9890"/>
                    <a:gd name="connsiteY51" fmla="*/ 1247 h 10000"/>
                    <a:gd name="connsiteX52" fmla="*/ 4966 w 9890"/>
                    <a:gd name="connsiteY52" fmla="*/ 1192 h 10000"/>
                    <a:gd name="connsiteX53" fmla="*/ 4995 w 9890"/>
                    <a:gd name="connsiteY53" fmla="*/ 1158 h 10000"/>
                    <a:gd name="connsiteX54" fmla="*/ 5031 w 9890"/>
                    <a:gd name="connsiteY54" fmla="*/ 1116 h 10000"/>
                    <a:gd name="connsiteX55" fmla="*/ 5056 w 9890"/>
                    <a:gd name="connsiteY55" fmla="*/ 1070 h 10000"/>
                    <a:gd name="connsiteX56" fmla="*/ 5081 w 9890"/>
                    <a:gd name="connsiteY56" fmla="*/ 1019 h 10000"/>
                    <a:gd name="connsiteX57" fmla="*/ 5109 w 9890"/>
                    <a:gd name="connsiteY57" fmla="*/ 969 h 10000"/>
                    <a:gd name="connsiteX58" fmla="*/ 5121 w 9890"/>
                    <a:gd name="connsiteY58" fmla="*/ 906 h 10000"/>
                    <a:gd name="connsiteX59" fmla="*/ 5134 w 9890"/>
                    <a:gd name="connsiteY59" fmla="*/ 842 h 10000"/>
                    <a:gd name="connsiteX60" fmla="*/ 5138 w 9890"/>
                    <a:gd name="connsiteY60" fmla="*/ 775 h 10000"/>
                    <a:gd name="connsiteX61" fmla="*/ 5138 w 9890"/>
                    <a:gd name="connsiteY61" fmla="*/ 775 h 10000"/>
                    <a:gd name="connsiteX62" fmla="*/ 5134 w 9890"/>
                    <a:gd name="connsiteY62" fmla="*/ 699 h 10000"/>
                    <a:gd name="connsiteX63" fmla="*/ 5113 w 9890"/>
                    <a:gd name="connsiteY63" fmla="*/ 619 h 10000"/>
                    <a:gd name="connsiteX64" fmla="*/ 5095 w 9890"/>
                    <a:gd name="connsiteY64" fmla="*/ 548 h 10000"/>
                    <a:gd name="connsiteX65" fmla="*/ 5056 w 9890"/>
                    <a:gd name="connsiteY65" fmla="*/ 472 h 10000"/>
                    <a:gd name="connsiteX66" fmla="*/ 5017 w 9890"/>
                    <a:gd name="connsiteY66" fmla="*/ 409 h 10000"/>
                    <a:gd name="connsiteX67" fmla="*/ 4966 w 9890"/>
                    <a:gd name="connsiteY67" fmla="*/ 341 h 10000"/>
                    <a:gd name="connsiteX68" fmla="*/ 4913 w 9890"/>
                    <a:gd name="connsiteY68" fmla="*/ 282 h 10000"/>
                    <a:gd name="connsiteX69" fmla="*/ 4849 w 9890"/>
                    <a:gd name="connsiteY69" fmla="*/ 227 h 10000"/>
                    <a:gd name="connsiteX70" fmla="*/ 4782 w 9890"/>
                    <a:gd name="connsiteY70" fmla="*/ 177 h 10000"/>
                    <a:gd name="connsiteX71" fmla="*/ 4703 w 9890"/>
                    <a:gd name="connsiteY71" fmla="*/ 135 h 10000"/>
                    <a:gd name="connsiteX72" fmla="*/ 4618 w 9890"/>
                    <a:gd name="connsiteY72" fmla="*/ 97 h 10000"/>
                    <a:gd name="connsiteX73" fmla="*/ 4536 w 9890"/>
                    <a:gd name="connsiteY73" fmla="*/ 63 h 10000"/>
                    <a:gd name="connsiteX74" fmla="*/ 4444 w 9890"/>
                    <a:gd name="connsiteY74" fmla="*/ 38 h 10000"/>
                    <a:gd name="connsiteX75" fmla="*/ 4346 w 9890"/>
                    <a:gd name="connsiteY75" fmla="*/ 13 h 10000"/>
                    <a:gd name="connsiteX76" fmla="*/ 4250 w 9890"/>
                    <a:gd name="connsiteY76" fmla="*/ 8 h 10000"/>
                    <a:gd name="connsiteX77" fmla="*/ 4148 w 9890"/>
                    <a:gd name="connsiteY77" fmla="*/ 0 h 10000"/>
                    <a:gd name="connsiteX78" fmla="*/ 4148 w 9890"/>
                    <a:gd name="connsiteY78" fmla="*/ 0 h 10000"/>
                    <a:gd name="connsiteX79" fmla="*/ 4044 w 9890"/>
                    <a:gd name="connsiteY79" fmla="*/ 8 h 10000"/>
                    <a:gd name="connsiteX80" fmla="*/ 3948 w 9890"/>
                    <a:gd name="connsiteY80" fmla="*/ 13 h 10000"/>
                    <a:gd name="connsiteX81" fmla="*/ 3851 w 9890"/>
                    <a:gd name="connsiteY81" fmla="*/ 38 h 10000"/>
                    <a:gd name="connsiteX82" fmla="*/ 3759 w 9890"/>
                    <a:gd name="connsiteY82" fmla="*/ 63 h 10000"/>
                    <a:gd name="connsiteX83" fmla="*/ 3678 w 9890"/>
                    <a:gd name="connsiteY83" fmla="*/ 97 h 10000"/>
                    <a:gd name="connsiteX84" fmla="*/ 3595 w 9890"/>
                    <a:gd name="connsiteY84" fmla="*/ 135 h 10000"/>
                    <a:gd name="connsiteX85" fmla="*/ 3519 w 9890"/>
                    <a:gd name="connsiteY85" fmla="*/ 177 h 10000"/>
                    <a:gd name="connsiteX86" fmla="*/ 3453 w 9890"/>
                    <a:gd name="connsiteY86" fmla="*/ 227 h 10000"/>
                    <a:gd name="connsiteX87" fmla="*/ 3390 w 9890"/>
                    <a:gd name="connsiteY87" fmla="*/ 282 h 10000"/>
                    <a:gd name="connsiteX88" fmla="*/ 3329 w 9890"/>
                    <a:gd name="connsiteY88" fmla="*/ 341 h 10000"/>
                    <a:gd name="connsiteX89" fmla="*/ 3277 w 9890"/>
                    <a:gd name="connsiteY89" fmla="*/ 409 h 10000"/>
                    <a:gd name="connsiteX90" fmla="*/ 3239 w 9890"/>
                    <a:gd name="connsiteY90" fmla="*/ 472 h 10000"/>
                    <a:gd name="connsiteX91" fmla="*/ 3209 w 9890"/>
                    <a:gd name="connsiteY91" fmla="*/ 548 h 10000"/>
                    <a:gd name="connsiteX92" fmla="*/ 3183 w 9890"/>
                    <a:gd name="connsiteY92" fmla="*/ 619 h 10000"/>
                    <a:gd name="connsiteX93" fmla="*/ 3162 w 9890"/>
                    <a:gd name="connsiteY93" fmla="*/ 699 h 10000"/>
                    <a:gd name="connsiteX94" fmla="*/ 3162 w 9890"/>
                    <a:gd name="connsiteY94" fmla="*/ 775 h 10000"/>
                    <a:gd name="connsiteX95" fmla="*/ 3162 w 9890"/>
                    <a:gd name="connsiteY95" fmla="*/ 775 h 10000"/>
                    <a:gd name="connsiteX96" fmla="*/ 3162 w 9890"/>
                    <a:gd name="connsiteY96" fmla="*/ 842 h 10000"/>
                    <a:gd name="connsiteX97" fmla="*/ 3175 w 9890"/>
                    <a:gd name="connsiteY97" fmla="*/ 906 h 10000"/>
                    <a:gd name="connsiteX98" fmla="*/ 3196 w 9890"/>
                    <a:gd name="connsiteY98" fmla="*/ 969 h 10000"/>
                    <a:gd name="connsiteX99" fmla="*/ 3213 w 9890"/>
                    <a:gd name="connsiteY99" fmla="*/ 1019 h 10000"/>
                    <a:gd name="connsiteX100" fmla="*/ 3239 w 9890"/>
                    <a:gd name="connsiteY100" fmla="*/ 1070 h 10000"/>
                    <a:gd name="connsiteX101" fmla="*/ 3273 w 9890"/>
                    <a:gd name="connsiteY101" fmla="*/ 1116 h 10000"/>
                    <a:gd name="connsiteX102" fmla="*/ 3298 w 9890"/>
                    <a:gd name="connsiteY102" fmla="*/ 1158 h 10000"/>
                    <a:gd name="connsiteX103" fmla="*/ 3338 w 9890"/>
                    <a:gd name="connsiteY103" fmla="*/ 1192 h 10000"/>
                    <a:gd name="connsiteX104" fmla="*/ 3394 w 9890"/>
                    <a:gd name="connsiteY104" fmla="*/ 1247 h 10000"/>
                    <a:gd name="connsiteX105" fmla="*/ 3453 w 9890"/>
                    <a:gd name="connsiteY105" fmla="*/ 1293 h 10000"/>
                    <a:gd name="connsiteX106" fmla="*/ 3506 w 9890"/>
                    <a:gd name="connsiteY106" fmla="*/ 1323 h 10000"/>
                    <a:gd name="connsiteX107" fmla="*/ 3506 w 9890"/>
                    <a:gd name="connsiteY107" fmla="*/ 1323 h 10000"/>
                    <a:gd name="connsiteX108" fmla="*/ 3548 w 9890"/>
                    <a:gd name="connsiteY108" fmla="*/ 1344 h 10000"/>
                    <a:gd name="connsiteX109" fmla="*/ 3587 w 9890"/>
                    <a:gd name="connsiteY109" fmla="*/ 1373 h 10000"/>
                    <a:gd name="connsiteX110" fmla="*/ 3617 w 9890"/>
                    <a:gd name="connsiteY110" fmla="*/ 1398 h 10000"/>
                    <a:gd name="connsiteX111" fmla="*/ 3645 w 9890"/>
                    <a:gd name="connsiteY111" fmla="*/ 1424 h 10000"/>
                    <a:gd name="connsiteX112" fmla="*/ 3666 w 9890"/>
                    <a:gd name="connsiteY112" fmla="*/ 1453 h 10000"/>
                    <a:gd name="connsiteX113" fmla="*/ 3678 w 9890"/>
                    <a:gd name="connsiteY113" fmla="*/ 1479 h 10000"/>
                    <a:gd name="connsiteX114" fmla="*/ 3682 w 9890"/>
                    <a:gd name="connsiteY114" fmla="*/ 1512 h 10000"/>
                    <a:gd name="connsiteX115" fmla="*/ 3682 w 9890"/>
                    <a:gd name="connsiteY115" fmla="*/ 1537 h 10000"/>
                    <a:gd name="connsiteX116" fmla="*/ 3678 w 9890"/>
                    <a:gd name="connsiteY116" fmla="*/ 1563 h 10000"/>
                    <a:gd name="connsiteX117" fmla="*/ 3666 w 9890"/>
                    <a:gd name="connsiteY117" fmla="*/ 1588 h 10000"/>
                    <a:gd name="connsiteX118" fmla="*/ 3645 w 9890"/>
                    <a:gd name="connsiteY118" fmla="*/ 1605 h 10000"/>
                    <a:gd name="connsiteX119" fmla="*/ 3617 w 9890"/>
                    <a:gd name="connsiteY119" fmla="*/ 1626 h 10000"/>
                    <a:gd name="connsiteX120" fmla="*/ 3587 w 9890"/>
                    <a:gd name="connsiteY120" fmla="*/ 1643 h 10000"/>
                    <a:gd name="connsiteX121" fmla="*/ 3548 w 9890"/>
                    <a:gd name="connsiteY121" fmla="*/ 1655 h 10000"/>
                    <a:gd name="connsiteX122" fmla="*/ 3506 w 9890"/>
                    <a:gd name="connsiteY122" fmla="*/ 1664 h 10000"/>
                    <a:gd name="connsiteX123" fmla="*/ 3453 w 9890"/>
                    <a:gd name="connsiteY123" fmla="*/ 1664 h 10000"/>
                    <a:gd name="connsiteX124" fmla="*/ 0 w 9890"/>
                    <a:gd name="connsiteY124" fmla="*/ 1664 h 10000"/>
                    <a:gd name="connsiteX125" fmla="*/ 0 w 9890"/>
                    <a:gd name="connsiteY125" fmla="*/ 5206 h 10000"/>
                    <a:gd name="connsiteX126" fmla="*/ 0 w 9890"/>
                    <a:gd name="connsiteY126" fmla="*/ 5206 h 10000"/>
                    <a:gd name="connsiteX127" fmla="*/ 34 w 9890"/>
                    <a:gd name="connsiteY127" fmla="*/ 5240 h 10000"/>
                    <a:gd name="connsiteX128" fmla="*/ 64 w 9890"/>
                    <a:gd name="connsiteY128" fmla="*/ 5257 h 10000"/>
                    <a:gd name="connsiteX129" fmla="*/ 103 w 9890"/>
                    <a:gd name="connsiteY129" fmla="*/ 5265 h 10000"/>
                    <a:gd name="connsiteX130" fmla="*/ 151 w 9890"/>
                    <a:gd name="connsiteY130" fmla="*/ 5253 h 10000"/>
                    <a:gd name="connsiteX131" fmla="*/ 193 w 9890"/>
                    <a:gd name="connsiteY131" fmla="*/ 5232 h 10000"/>
                    <a:gd name="connsiteX132" fmla="*/ 232 w 9890"/>
                    <a:gd name="connsiteY132" fmla="*/ 5202 h 10000"/>
                    <a:gd name="connsiteX133" fmla="*/ 271 w 9890"/>
                    <a:gd name="connsiteY133" fmla="*/ 5152 h 10000"/>
                    <a:gd name="connsiteX134" fmla="*/ 310 w 9890"/>
                    <a:gd name="connsiteY134" fmla="*/ 5088 h 10000"/>
                    <a:gd name="connsiteX135" fmla="*/ 310 w 9890"/>
                    <a:gd name="connsiteY135" fmla="*/ 5088 h 10000"/>
                    <a:gd name="connsiteX136" fmla="*/ 344 w 9890"/>
                    <a:gd name="connsiteY136" fmla="*/ 5038 h 10000"/>
                    <a:gd name="connsiteX137" fmla="*/ 384 w 9890"/>
                    <a:gd name="connsiteY137" fmla="*/ 4983 h 10000"/>
                    <a:gd name="connsiteX138" fmla="*/ 439 w 9890"/>
                    <a:gd name="connsiteY138" fmla="*/ 4920 h 10000"/>
                    <a:gd name="connsiteX139" fmla="*/ 478 w 9890"/>
                    <a:gd name="connsiteY139" fmla="*/ 4886 h 10000"/>
                    <a:gd name="connsiteX140" fmla="*/ 516 w 9890"/>
                    <a:gd name="connsiteY140" fmla="*/ 4857 h 10000"/>
                    <a:gd name="connsiteX141" fmla="*/ 559 w 9890"/>
                    <a:gd name="connsiteY141" fmla="*/ 4832 h 10000"/>
                    <a:gd name="connsiteX142" fmla="*/ 612 w 9890"/>
                    <a:gd name="connsiteY142" fmla="*/ 4806 h 10000"/>
                    <a:gd name="connsiteX143" fmla="*/ 672 w 9890"/>
                    <a:gd name="connsiteY143" fmla="*/ 4781 h 10000"/>
                    <a:gd name="connsiteX144" fmla="*/ 728 w 9890"/>
                    <a:gd name="connsiteY144" fmla="*/ 4768 h 10000"/>
                    <a:gd name="connsiteX145" fmla="*/ 792 w 9890"/>
                    <a:gd name="connsiteY145" fmla="*/ 4756 h 10000"/>
                    <a:gd name="connsiteX146" fmla="*/ 866 w 9890"/>
                    <a:gd name="connsiteY146" fmla="*/ 4747 h 10000"/>
                    <a:gd name="connsiteX147" fmla="*/ 866 w 9890"/>
                    <a:gd name="connsiteY147" fmla="*/ 4747 h 10000"/>
                    <a:gd name="connsiteX148" fmla="*/ 948 w 9890"/>
                    <a:gd name="connsiteY148" fmla="*/ 4756 h 10000"/>
                    <a:gd name="connsiteX149" fmla="*/ 1025 w 9890"/>
                    <a:gd name="connsiteY149" fmla="*/ 4773 h 10000"/>
                    <a:gd name="connsiteX150" fmla="*/ 1102 w 9890"/>
                    <a:gd name="connsiteY150" fmla="*/ 4794 h 10000"/>
                    <a:gd name="connsiteX151" fmla="*/ 1171 w 9890"/>
                    <a:gd name="connsiteY151" fmla="*/ 4832 h 10000"/>
                    <a:gd name="connsiteX152" fmla="*/ 1244 w 9890"/>
                    <a:gd name="connsiteY152" fmla="*/ 4869 h 10000"/>
                    <a:gd name="connsiteX153" fmla="*/ 1309 w 9890"/>
                    <a:gd name="connsiteY153" fmla="*/ 4920 h 10000"/>
                    <a:gd name="connsiteX154" fmla="*/ 1375 w 9890"/>
                    <a:gd name="connsiteY154" fmla="*/ 4975 h 10000"/>
                    <a:gd name="connsiteX155" fmla="*/ 1425 w 9890"/>
                    <a:gd name="connsiteY155" fmla="*/ 5034 h 10000"/>
                    <a:gd name="connsiteX156" fmla="*/ 1477 w 9890"/>
                    <a:gd name="connsiteY156" fmla="*/ 5101 h 10000"/>
                    <a:gd name="connsiteX157" fmla="*/ 1521 w 9890"/>
                    <a:gd name="connsiteY157" fmla="*/ 5177 h 10000"/>
                    <a:gd name="connsiteX158" fmla="*/ 1568 w 9890"/>
                    <a:gd name="connsiteY158" fmla="*/ 5257 h 10000"/>
                    <a:gd name="connsiteX159" fmla="*/ 1598 w 9890"/>
                    <a:gd name="connsiteY159" fmla="*/ 5341 h 10000"/>
                    <a:gd name="connsiteX160" fmla="*/ 1624 w 9890"/>
                    <a:gd name="connsiteY160" fmla="*/ 5430 h 10000"/>
                    <a:gd name="connsiteX161" fmla="*/ 1645 w 9890"/>
                    <a:gd name="connsiteY161" fmla="*/ 5522 h 10000"/>
                    <a:gd name="connsiteX162" fmla="*/ 1657 w 9890"/>
                    <a:gd name="connsiteY162" fmla="*/ 5619 h 10000"/>
                    <a:gd name="connsiteX163" fmla="*/ 1662 w 9890"/>
                    <a:gd name="connsiteY163" fmla="*/ 5720 h 10000"/>
                    <a:gd name="connsiteX164" fmla="*/ 1662 w 9890"/>
                    <a:gd name="connsiteY164" fmla="*/ 5720 h 10000"/>
                    <a:gd name="connsiteX165" fmla="*/ 1657 w 9890"/>
                    <a:gd name="connsiteY165" fmla="*/ 5817 h 10000"/>
                    <a:gd name="connsiteX166" fmla="*/ 1645 w 9890"/>
                    <a:gd name="connsiteY166" fmla="*/ 5914 h 10000"/>
                    <a:gd name="connsiteX167" fmla="*/ 1624 w 9890"/>
                    <a:gd name="connsiteY167" fmla="*/ 6007 h 10000"/>
                    <a:gd name="connsiteX168" fmla="*/ 1598 w 9890"/>
                    <a:gd name="connsiteY168" fmla="*/ 6095 h 10000"/>
                    <a:gd name="connsiteX169" fmla="*/ 1568 w 9890"/>
                    <a:gd name="connsiteY169" fmla="*/ 6179 h 10000"/>
                    <a:gd name="connsiteX170" fmla="*/ 1521 w 9890"/>
                    <a:gd name="connsiteY170" fmla="*/ 6259 h 10000"/>
                    <a:gd name="connsiteX171" fmla="*/ 1477 w 9890"/>
                    <a:gd name="connsiteY171" fmla="*/ 6335 h 10000"/>
                    <a:gd name="connsiteX172" fmla="*/ 1425 w 9890"/>
                    <a:gd name="connsiteY172" fmla="*/ 6398 h 10000"/>
                    <a:gd name="connsiteX173" fmla="*/ 1375 w 9890"/>
                    <a:gd name="connsiteY173" fmla="*/ 6462 h 10000"/>
                    <a:gd name="connsiteX174" fmla="*/ 1309 w 9890"/>
                    <a:gd name="connsiteY174" fmla="*/ 6516 h 10000"/>
                    <a:gd name="connsiteX175" fmla="*/ 1244 w 9890"/>
                    <a:gd name="connsiteY175" fmla="*/ 6567 h 10000"/>
                    <a:gd name="connsiteX176" fmla="*/ 1171 w 9890"/>
                    <a:gd name="connsiteY176" fmla="*/ 6605 h 10000"/>
                    <a:gd name="connsiteX177" fmla="*/ 1102 w 9890"/>
                    <a:gd name="connsiteY177" fmla="*/ 6643 h 10000"/>
                    <a:gd name="connsiteX178" fmla="*/ 1025 w 9890"/>
                    <a:gd name="connsiteY178" fmla="*/ 6664 h 10000"/>
                    <a:gd name="connsiteX179" fmla="*/ 948 w 9890"/>
                    <a:gd name="connsiteY179" fmla="*/ 6681 h 10000"/>
                    <a:gd name="connsiteX180" fmla="*/ 866 w 9890"/>
                    <a:gd name="connsiteY180" fmla="*/ 6681 h 10000"/>
                    <a:gd name="connsiteX181" fmla="*/ 866 w 9890"/>
                    <a:gd name="connsiteY181" fmla="*/ 6681 h 10000"/>
                    <a:gd name="connsiteX182" fmla="*/ 792 w 9890"/>
                    <a:gd name="connsiteY182" fmla="*/ 6681 h 10000"/>
                    <a:gd name="connsiteX183" fmla="*/ 728 w 9890"/>
                    <a:gd name="connsiteY183" fmla="*/ 6668 h 10000"/>
                    <a:gd name="connsiteX184" fmla="*/ 672 w 9890"/>
                    <a:gd name="connsiteY184" fmla="*/ 6651 h 10000"/>
                    <a:gd name="connsiteX185" fmla="*/ 612 w 9890"/>
                    <a:gd name="connsiteY185" fmla="*/ 6630 h 10000"/>
                    <a:gd name="connsiteX186" fmla="*/ 559 w 9890"/>
                    <a:gd name="connsiteY186" fmla="*/ 6605 h 10000"/>
                    <a:gd name="connsiteX187" fmla="*/ 516 w 9890"/>
                    <a:gd name="connsiteY187" fmla="*/ 6575 h 10000"/>
                    <a:gd name="connsiteX188" fmla="*/ 478 w 9890"/>
                    <a:gd name="connsiteY188" fmla="*/ 6550 h 10000"/>
                    <a:gd name="connsiteX189" fmla="*/ 439 w 9890"/>
                    <a:gd name="connsiteY189" fmla="*/ 6516 h 10000"/>
                    <a:gd name="connsiteX190" fmla="*/ 384 w 9890"/>
                    <a:gd name="connsiteY190" fmla="*/ 6453 h 10000"/>
                    <a:gd name="connsiteX191" fmla="*/ 344 w 9890"/>
                    <a:gd name="connsiteY191" fmla="*/ 6398 h 10000"/>
                    <a:gd name="connsiteX192" fmla="*/ 310 w 9890"/>
                    <a:gd name="connsiteY192" fmla="*/ 6348 h 10000"/>
                    <a:gd name="connsiteX193" fmla="*/ 310 w 9890"/>
                    <a:gd name="connsiteY193" fmla="*/ 6348 h 10000"/>
                    <a:gd name="connsiteX194" fmla="*/ 271 w 9890"/>
                    <a:gd name="connsiteY194" fmla="*/ 6285 h 10000"/>
                    <a:gd name="connsiteX195" fmla="*/ 232 w 9890"/>
                    <a:gd name="connsiteY195" fmla="*/ 6234 h 10000"/>
                    <a:gd name="connsiteX196" fmla="*/ 193 w 9890"/>
                    <a:gd name="connsiteY196" fmla="*/ 6205 h 10000"/>
                    <a:gd name="connsiteX197" fmla="*/ 151 w 9890"/>
                    <a:gd name="connsiteY197" fmla="*/ 6179 h 10000"/>
                    <a:gd name="connsiteX198" fmla="*/ 103 w 9890"/>
                    <a:gd name="connsiteY198" fmla="*/ 6171 h 10000"/>
                    <a:gd name="connsiteX199" fmla="*/ 64 w 9890"/>
                    <a:gd name="connsiteY199" fmla="*/ 6179 h 10000"/>
                    <a:gd name="connsiteX200" fmla="*/ 34 w 9890"/>
                    <a:gd name="connsiteY200" fmla="*/ 6196 h 10000"/>
                    <a:gd name="connsiteX201" fmla="*/ 0 w 9890"/>
                    <a:gd name="connsiteY201" fmla="*/ 6230 h 10000"/>
                    <a:gd name="connsiteX202" fmla="*/ 0 w 9890"/>
                    <a:gd name="connsiteY202" fmla="*/ 10000 h 10000"/>
                    <a:gd name="connsiteX203" fmla="*/ 8523 w 9890"/>
                    <a:gd name="connsiteY203" fmla="*/ 10000 h 10000"/>
                    <a:gd name="connsiteX204" fmla="*/ 9811 w 9890"/>
                    <a:gd name="connsiteY204" fmla="*/ 4869 h 10000"/>
                    <a:gd name="connsiteX205" fmla="*/ 9741 w 9890"/>
                    <a:gd name="connsiteY205" fmla="*/ 4832 h 10000"/>
                    <a:gd name="connsiteX206" fmla="*/ 9673 w 9890"/>
                    <a:gd name="connsiteY206" fmla="*/ 4798 h 10000"/>
                    <a:gd name="connsiteX207" fmla="*/ 9595 w 9890"/>
                    <a:gd name="connsiteY207" fmla="*/ 4773 h 10000"/>
                    <a:gd name="connsiteX208" fmla="*/ 9518 w 9890"/>
                    <a:gd name="connsiteY208" fmla="*/ 4760 h 10000"/>
                    <a:gd name="connsiteX209" fmla="*/ 9432 w 9890"/>
                    <a:gd name="connsiteY209" fmla="*/ 4756 h 10000"/>
                    <a:gd name="connsiteX210" fmla="*/ 9432 w 9890"/>
                    <a:gd name="connsiteY210" fmla="*/ 4756 h 10000"/>
                    <a:gd name="connsiteX0" fmla="*/ 9537 w 9985"/>
                    <a:gd name="connsiteY0" fmla="*/ 4756 h 10000"/>
                    <a:gd name="connsiteX1" fmla="*/ 9537 w 9985"/>
                    <a:gd name="connsiteY1" fmla="*/ 4756 h 10000"/>
                    <a:gd name="connsiteX2" fmla="*/ 9467 w 9985"/>
                    <a:gd name="connsiteY2" fmla="*/ 4756 h 10000"/>
                    <a:gd name="connsiteX3" fmla="*/ 9402 w 9985"/>
                    <a:gd name="connsiteY3" fmla="*/ 4768 h 10000"/>
                    <a:gd name="connsiteX4" fmla="*/ 9341 w 9985"/>
                    <a:gd name="connsiteY4" fmla="*/ 4785 h 10000"/>
                    <a:gd name="connsiteX5" fmla="*/ 9283 w 9985"/>
                    <a:gd name="connsiteY5" fmla="*/ 4806 h 10000"/>
                    <a:gd name="connsiteX6" fmla="*/ 9237 w 9985"/>
                    <a:gd name="connsiteY6" fmla="*/ 4832 h 10000"/>
                    <a:gd name="connsiteX7" fmla="*/ 9187 w 9985"/>
                    <a:gd name="connsiteY7" fmla="*/ 4861 h 10000"/>
                    <a:gd name="connsiteX8" fmla="*/ 9150 w 9985"/>
                    <a:gd name="connsiteY8" fmla="*/ 4895 h 10000"/>
                    <a:gd name="connsiteX9" fmla="*/ 9110 w 9985"/>
                    <a:gd name="connsiteY9" fmla="*/ 4924 h 10000"/>
                    <a:gd name="connsiteX10" fmla="*/ 9049 w 9985"/>
                    <a:gd name="connsiteY10" fmla="*/ 4987 h 10000"/>
                    <a:gd name="connsiteX11" fmla="*/ 9009 w 9985"/>
                    <a:gd name="connsiteY11" fmla="*/ 5038 h 10000"/>
                    <a:gd name="connsiteX12" fmla="*/ 8979 w 9985"/>
                    <a:gd name="connsiteY12" fmla="*/ 5097 h 10000"/>
                    <a:gd name="connsiteX13" fmla="*/ 8979 w 9985"/>
                    <a:gd name="connsiteY13" fmla="*/ 5097 h 10000"/>
                    <a:gd name="connsiteX14" fmla="*/ 8952 w 9985"/>
                    <a:gd name="connsiteY14" fmla="*/ 5131 h 10000"/>
                    <a:gd name="connsiteX15" fmla="*/ 8927 w 9985"/>
                    <a:gd name="connsiteY15" fmla="*/ 5168 h 10000"/>
                    <a:gd name="connsiteX16" fmla="*/ 8902 w 9985"/>
                    <a:gd name="connsiteY16" fmla="*/ 5202 h 10000"/>
                    <a:gd name="connsiteX17" fmla="*/ 8866 w 9985"/>
                    <a:gd name="connsiteY17" fmla="*/ 5227 h 10000"/>
                    <a:gd name="connsiteX18" fmla="*/ 8840 w 9985"/>
                    <a:gd name="connsiteY18" fmla="*/ 5244 h 10000"/>
                    <a:gd name="connsiteX19" fmla="*/ 8809 w 9985"/>
                    <a:gd name="connsiteY19" fmla="*/ 5257 h 10000"/>
                    <a:gd name="connsiteX20" fmla="*/ 8783 w 9985"/>
                    <a:gd name="connsiteY20" fmla="*/ 5265 h 10000"/>
                    <a:gd name="connsiteX21" fmla="*/ 8748 w 9985"/>
                    <a:gd name="connsiteY21" fmla="*/ 5265 h 10000"/>
                    <a:gd name="connsiteX22" fmla="*/ 8722 w 9985"/>
                    <a:gd name="connsiteY22" fmla="*/ 5257 h 10000"/>
                    <a:gd name="connsiteX23" fmla="*/ 8704 w 9985"/>
                    <a:gd name="connsiteY23" fmla="*/ 5244 h 10000"/>
                    <a:gd name="connsiteX24" fmla="*/ 8678 w 9985"/>
                    <a:gd name="connsiteY24" fmla="*/ 5227 h 10000"/>
                    <a:gd name="connsiteX25" fmla="*/ 8657 w 9985"/>
                    <a:gd name="connsiteY25" fmla="*/ 5202 h 10000"/>
                    <a:gd name="connsiteX26" fmla="*/ 8644 w 9985"/>
                    <a:gd name="connsiteY26" fmla="*/ 5168 h 10000"/>
                    <a:gd name="connsiteX27" fmla="*/ 8632 w 9985"/>
                    <a:gd name="connsiteY27" fmla="*/ 5131 h 10000"/>
                    <a:gd name="connsiteX28" fmla="*/ 8627 w 9985"/>
                    <a:gd name="connsiteY28" fmla="*/ 5088 h 10000"/>
                    <a:gd name="connsiteX29" fmla="*/ 8618 w 9985"/>
                    <a:gd name="connsiteY29" fmla="*/ 5046 h 10000"/>
                    <a:gd name="connsiteX30" fmla="*/ 8618 w 9985"/>
                    <a:gd name="connsiteY30" fmla="*/ 1664 h 10000"/>
                    <a:gd name="connsiteX31" fmla="*/ 4899 w 9985"/>
                    <a:gd name="connsiteY31" fmla="*/ 1664 h 10000"/>
                    <a:gd name="connsiteX32" fmla="*/ 4899 w 9985"/>
                    <a:gd name="connsiteY32" fmla="*/ 1664 h 10000"/>
                    <a:gd name="connsiteX33" fmla="*/ 4847 w 9985"/>
                    <a:gd name="connsiteY33" fmla="*/ 1664 h 10000"/>
                    <a:gd name="connsiteX34" fmla="*/ 4798 w 9985"/>
                    <a:gd name="connsiteY34" fmla="*/ 1655 h 10000"/>
                    <a:gd name="connsiteX35" fmla="*/ 4759 w 9985"/>
                    <a:gd name="connsiteY35" fmla="*/ 1643 h 10000"/>
                    <a:gd name="connsiteX36" fmla="*/ 4729 w 9985"/>
                    <a:gd name="connsiteY36" fmla="*/ 1626 h 10000"/>
                    <a:gd name="connsiteX37" fmla="*/ 4703 w 9985"/>
                    <a:gd name="connsiteY37" fmla="*/ 1605 h 10000"/>
                    <a:gd name="connsiteX38" fmla="*/ 4681 w 9985"/>
                    <a:gd name="connsiteY38" fmla="*/ 1588 h 10000"/>
                    <a:gd name="connsiteX39" fmla="*/ 4669 w 9985"/>
                    <a:gd name="connsiteY39" fmla="*/ 1563 h 10000"/>
                    <a:gd name="connsiteX40" fmla="*/ 4665 w 9985"/>
                    <a:gd name="connsiteY40" fmla="*/ 1537 h 10000"/>
                    <a:gd name="connsiteX41" fmla="*/ 4665 w 9985"/>
                    <a:gd name="connsiteY41" fmla="*/ 1512 h 10000"/>
                    <a:gd name="connsiteX42" fmla="*/ 4669 w 9985"/>
                    <a:gd name="connsiteY42" fmla="*/ 1479 h 10000"/>
                    <a:gd name="connsiteX43" fmla="*/ 4681 w 9985"/>
                    <a:gd name="connsiteY43" fmla="*/ 1453 h 10000"/>
                    <a:gd name="connsiteX44" fmla="*/ 4703 w 9985"/>
                    <a:gd name="connsiteY44" fmla="*/ 1424 h 10000"/>
                    <a:gd name="connsiteX45" fmla="*/ 4729 w 9985"/>
                    <a:gd name="connsiteY45" fmla="*/ 1398 h 10000"/>
                    <a:gd name="connsiteX46" fmla="*/ 4759 w 9985"/>
                    <a:gd name="connsiteY46" fmla="*/ 1373 h 10000"/>
                    <a:gd name="connsiteX47" fmla="*/ 4798 w 9985"/>
                    <a:gd name="connsiteY47" fmla="*/ 1344 h 10000"/>
                    <a:gd name="connsiteX48" fmla="*/ 4847 w 9985"/>
                    <a:gd name="connsiteY48" fmla="*/ 1323 h 10000"/>
                    <a:gd name="connsiteX49" fmla="*/ 4847 w 9985"/>
                    <a:gd name="connsiteY49" fmla="*/ 1323 h 10000"/>
                    <a:gd name="connsiteX50" fmla="*/ 4899 w 9985"/>
                    <a:gd name="connsiteY50" fmla="*/ 1293 h 10000"/>
                    <a:gd name="connsiteX51" fmla="*/ 4956 w 9985"/>
                    <a:gd name="connsiteY51" fmla="*/ 1247 h 10000"/>
                    <a:gd name="connsiteX52" fmla="*/ 5021 w 9985"/>
                    <a:gd name="connsiteY52" fmla="*/ 1192 h 10000"/>
                    <a:gd name="connsiteX53" fmla="*/ 5051 w 9985"/>
                    <a:gd name="connsiteY53" fmla="*/ 1158 h 10000"/>
                    <a:gd name="connsiteX54" fmla="*/ 5087 w 9985"/>
                    <a:gd name="connsiteY54" fmla="*/ 1116 h 10000"/>
                    <a:gd name="connsiteX55" fmla="*/ 5112 w 9985"/>
                    <a:gd name="connsiteY55" fmla="*/ 1070 h 10000"/>
                    <a:gd name="connsiteX56" fmla="*/ 5138 w 9985"/>
                    <a:gd name="connsiteY56" fmla="*/ 1019 h 10000"/>
                    <a:gd name="connsiteX57" fmla="*/ 5166 w 9985"/>
                    <a:gd name="connsiteY57" fmla="*/ 969 h 10000"/>
                    <a:gd name="connsiteX58" fmla="*/ 5178 w 9985"/>
                    <a:gd name="connsiteY58" fmla="*/ 906 h 10000"/>
                    <a:gd name="connsiteX59" fmla="*/ 5191 w 9985"/>
                    <a:gd name="connsiteY59" fmla="*/ 842 h 10000"/>
                    <a:gd name="connsiteX60" fmla="*/ 5195 w 9985"/>
                    <a:gd name="connsiteY60" fmla="*/ 775 h 10000"/>
                    <a:gd name="connsiteX61" fmla="*/ 5195 w 9985"/>
                    <a:gd name="connsiteY61" fmla="*/ 775 h 10000"/>
                    <a:gd name="connsiteX62" fmla="*/ 5191 w 9985"/>
                    <a:gd name="connsiteY62" fmla="*/ 699 h 10000"/>
                    <a:gd name="connsiteX63" fmla="*/ 5170 w 9985"/>
                    <a:gd name="connsiteY63" fmla="*/ 619 h 10000"/>
                    <a:gd name="connsiteX64" fmla="*/ 5152 w 9985"/>
                    <a:gd name="connsiteY64" fmla="*/ 548 h 10000"/>
                    <a:gd name="connsiteX65" fmla="*/ 5112 w 9985"/>
                    <a:gd name="connsiteY65" fmla="*/ 472 h 10000"/>
                    <a:gd name="connsiteX66" fmla="*/ 5073 w 9985"/>
                    <a:gd name="connsiteY66" fmla="*/ 409 h 10000"/>
                    <a:gd name="connsiteX67" fmla="*/ 5021 w 9985"/>
                    <a:gd name="connsiteY67" fmla="*/ 341 h 10000"/>
                    <a:gd name="connsiteX68" fmla="*/ 4968 w 9985"/>
                    <a:gd name="connsiteY68" fmla="*/ 282 h 10000"/>
                    <a:gd name="connsiteX69" fmla="*/ 4903 w 9985"/>
                    <a:gd name="connsiteY69" fmla="*/ 227 h 10000"/>
                    <a:gd name="connsiteX70" fmla="*/ 4835 w 9985"/>
                    <a:gd name="connsiteY70" fmla="*/ 177 h 10000"/>
                    <a:gd name="connsiteX71" fmla="*/ 4755 w 9985"/>
                    <a:gd name="connsiteY71" fmla="*/ 135 h 10000"/>
                    <a:gd name="connsiteX72" fmla="*/ 4669 w 9985"/>
                    <a:gd name="connsiteY72" fmla="*/ 97 h 10000"/>
                    <a:gd name="connsiteX73" fmla="*/ 4586 w 9985"/>
                    <a:gd name="connsiteY73" fmla="*/ 63 h 10000"/>
                    <a:gd name="connsiteX74" fmla="*/ 4493 w 9985"/>
                    <a:gd name="connsiteY74" fmla="*/ 38 h 10000"/>
                    <a:gd name="connsiteX75" fmla="*/ 4394 w 9985"/>
                    <a:gd name="connsiteY75" fmla="*/ 13 h 10000"/>
                    <a:gd name="connsiteX76" fmla="*/ 4297 w 9985"/>
                    <a:gd name="connsiteY76" fmla="*/ 8 h 10000"/>
                    <a:gd name="connsiteX77" fmla="*/ 4194 w 9985"/>
                    <a:gd name="connsiteY77" fmla="*/ 0 h 10000"/>
                    <a:gd name="connsiteX78" fmla="*/ 4194 w 9985"/>
                    <a:gd name="connsiteY78" fmla="*/ 0 h 10000"/>
                    <a:gd name="connsiteX79" fmla="*/ 4089 w 9985"/>
                    <a:gd name="connsiteY79" fmla="*/ 8 h 10000"/>
                    <a:gd name="connsiteX80" fmla="*/ 3992 w 9985"/>
                    <a:gd name="connsiteY80" fmla="*/ 13 h 10000"/>
                    <a:gd name="connsiteX81" fmla="*/ 3894 w 9985"/>
                    <a:gd name="connsiteY81" fmla="*/ 38 h 10000"/>
                    <a:gd name="connsiteX82" fmla="*/ 3801 w 9985"/>
                    <a:gd name="connsiteY82" fmla="*/ 63 h 10000"/>
                    <a:gd name="connsiteX83" fmla="*/ 3719 w 9985"/>
                    <a:gd name="connsiteY83" fmla="*/ 97 h 10000"/>
                    <a:gd name="connsiteX84" fmla="*/ 3635 w 9985"/>
                    <a:gd name="connsiteY84" fmla="*/ 135 h 10000"/>
                    <a:gd name="connsiteX85" fmla="*/ 3558 w 9985"/>
                    <a:gd name="connsiteY85" fmla="*/ 177 h 10000"/>
                    <a:gd name="connsiteX86" fmla="*/ 3491 w 9985"/>
                    <a:gd name="connsiteY86" fmla="*/ 227 h 10000"/>
                    <a:gd name="connsiteX87" fmla="*/ 3428 w 9985"/>
                    <a:gd name="connsiteY87" fmla="*/ 282 h 10000"/>
                    <a:gd name="connsiteX88" fmla="*/ 3366 w 9985"/>
                    <a:gd name="connsiteY88" fmla="*/ 341 h 10000"/>
                    <a:gd name="connsiteX89" fmla="*/ 3313 w 9985"/>
                    <a:gd name="connsiteY89" fmla="*/ 409 h 10000"/>
                    <a:gd name="connsiteX90" fmla="*/ 3275 w 9985"/>
                    <a:gd name="connsiteY90" fmla="*/ 472 h 10000"/>
                    <a:gd name="connsiteX91" fmla="*/ 3245 w 9985"/>
                    <a:gd name="connsiteY91" fmla="*/ 548 h 10000"/>
                    <a:gd name="connsiteX92" fmla="*/ 3218 w 9985"/>
                    <a:gd name="connsiteY92" fmla="*/ 619 h 10000"/>
                    <a:gd name="connsiteX93" fmla="*/ 3197 w 9985"/>
                    <a:gd name="connsiteY93" fmla="*/ 699 h 10000"/>
                    <a:gd name="connsiteX94" fmla="*/ 3197 w 9985"/>
                    <a:gd name="connsiteY94" fmla="*/ 775 h 10000"/>
                    <a:gd name="connsiteX95" fmla="*/ 3197 w 9985"/>
                    <a:gd name="connsiteY95" fmla="*/ 775 h 10000"/>
                    <a:gd name="connsiteX96" fmla="*/ 3197 w 9985"/>
                    <a:gd name="connsiteY96" fmla="*/ 842 h 10000"/>
                    <a:gd name="connsiteX97" fmla="*/ 3210 w 9985"/>
                    <a:gd name="connsiteY97" fmla="*/ 906 h 10000"/>
                    <a:gd name="connsiteX98" fmla="*/ 3232 w 9985"/>
                    <a:gd name="connsiteY98" fmla="*/ 969 h 10000"/>
                    <a:gd name="connsiteX99" fmla="*/ 3249 w 9985"/>
                    <a:gd name="connsiteY99" fmla="*/ 1019 h 10000"/>
                    <a:gd name="connsiteX100" fmla="*/ 3275 w 9985"/>
                    <a:gd name="connsiteY100" fmla="*/ 1070 h 10000"/>
                    <a:gd name="connsiteX101" fmla="*/ 3309 w 9985"/>
                    <a:gd name="connsiteY101" fmla="*/ 1116 h 10000"/>
                    <a:gd name="connsiteX102" fmla="*/ 3335 w 9985"/>
                    <a:gd name="connsiteY102" fmla="*/ 1158 h 10000"/>
                    <a:gd name="connsiteX103" fmla="*/ 3375 w 9985"/>
                    <a:gd name="connsiteY103" fmla="*/ 1192 h 10000"/>
                    <a:gd name="connsiteX104" fmla="*/ 3432 w 9985"/>
                    <a:gd name="connsiteY104" fmla="*/ 1247 h 10000"/>
                    <a:gd name="connsiteX105" fmla="*/ 3491 w 9985"/>
                    <a:gd name="connsiteY105" fmla="*/ 1293 h 10000"/>
                    <a:gd name="connsiteX106" fmla="*/ 3545 w 9985"/>
                    <a:gd name="connsiteY106" fmla="*/ 1323 h 10000"/>
                    <a:gd name="connsiteX107" fmla="*/ 3545 w 9985"/>
                    <a:gd name="connsiteY107" fmla="*/ 1323 h 10000"/>
                    <a:gd name="connsiteX108" fmla="*/ 3587 w 9985"/>
                    <a:gd name="connsiteY108" fmla="*/ 1344 h 10000"/>
                    <a:gd name="connsiteX109" fmla="*/ 3627 w 9985"/>
                    <a:gd name="connsiteY109" fmla="*/ 1373 h 10000"/>
                    <a:gd name="connsiteX110" fmla="*/ 3657 w 9985"/>
                    <a:gd name="connsiteY110" fmla="*/ 1398 h 10000"/>
                    <a:gd name="connsiteX111" fmla="*/ 3686 w 9985"/>
                    <a:gd name="connsiteY111" fmla="*/ 1424 h 10000"/>
                    <a:gd name="connsiteX112" fmla="*/ 3707 w 9985"/>
                    <a:gd name="connsiteY112" fmla="*/ 1453 h 10000"/>
                    <a:gd name="connsiteX113" fmla="*/ 3719 w 9985"/>
                    <a:gd name="connsiteY113" fmla="*/ 1479 h 10000"/>
                    <a:gd name="connsiteX114" fmla="*/ 3723 w 9985"/>
                    <a:gd name="connsiteY114" fmla="*/ 1512 h 10000"/>
                    <a:gd name="connsiteX115" fmla="*/ 3723 w 9985"/>
                    <a:gd name="connsiteY115" fmla="*/ 1537 h 10000"/>
                    <a:gd name="connsiteX116" fmla="*/ 3719 w 9985"/>
                    <a:gd name="connsiteY116" fmla="*/ 1563 h 10000"/>
                    <a:gd name="connsiteX117" fmla="*/ 3707 w 9985"/>
                    <a:gd name="connsiteY117" fmla="*/ 1588 h 10000"/>
                    <a:gd name="connsiteX118" fmla="*/ 3686 w 9985"/>
                    <a:gd name="connsiteY118" fmla="*/ 1605 h 10000"/>
                    <a:gd name="connsiteX119" fmla="*/ 3657 w 9985"/>
                    <a:gd name="connsiteY119" fmla="*/ 1626 h 10000"/>
                    <a:gd name="connsiteX120" fmla="*/ 3627 w 9985"/>
                    <a:gd name="connsiteY120" fmla="*/ 1643 h 10000"/>
                    <a:gd name="connsiteX121" fmla="*/ 3587 w 9985"/>
                    <a:gd name="connsiteY121" fmla="*/ 1655 h 10000"/>
                    <a:gd name="connsiteX122" fmla="*/ 3545 w 9985"/>
                    <a:gd name="connsiteY122" fmla="*/ 1664 h 10000"/>
                    <a:gd name="connsiteX123" fmla="*/ 3491 w 9985"/>
                    <a:gd name="connsiteY123" fmla="*/ 1664 h 10000"/>
                    <a:gd name="connsiteX124" fmla="*/ 0 w 9985"/>
                    <a:gd name="connsiteY124" fmla="*/ 1664 h 10000"/>
                    <a:gd name="connsiteX125" fmla="*/ 0 w 9985"/>
                    <a:gd name="connsiteY125" fmla="*/ 5206 h 10000"/>
                    <a:gd name="connsiteX126" fmla="*/ 0 w 9985"/>
                    <a:gd name="connsiteY126" fmla="*/ 5206 h 10000"/>
                    <a:gd name="connsiteX127" fmla="*/ 34 w 9985"/>
                    <a:gd name="connsiteY127" fmla="*/ 5240 h 10000"/>
                    <a:gd name="connsiteX128" fmla="*/ 65 w 9985"/>
                    <a:gd name="connsiteY128" fmla="*/ 5257 h 10000"/>
                    <a:gd name="connsiteX129" fmla="*/ 104 w 9985"/>
                    <a:gd name="connsiteY129" fmla="*/ 5265 h 10000"/>
                    <a:gd name="connsiteX130" fmla="*/ 153 w 9985"/>
                    <a:gd name="connsiteY130" fmla="*/ 5253 h 10000"/>
                    <a:gd name="connsiteX131" fmla="*/ 195 w 9985"/>
                    <a:gd name="connsiteY131" fmla="*/ 5232 h 10000"/>
                    <a:gd name="connsiteX132" fmla="*/ 235 w 9985"/>
                    <a:gd name="connsiteY132" fmla="*/ 5202 h 10000"/>
                    <a:gd name="connsiteX133" fmla="*/ 274 w 9985"/>
                    <a:gd name="connsiteY133" fmla="*/ 5152 h 10000"/>
                    <a:gd name="connsiteX134" fmla="*/ 313 w 9985"/>
                    <a:gd name="connsiteY134" fmla="*/ 5088 h 10000"/>
                    <a:gd name="connsiteX135" fmla="*/ 313 w 9985"/>
                    <a:gd name="connsiteY135" fmla="*/ 5088 h 10000"/>
                    <a:gd name="connsiteX136" fmla="*/ 348 w 9985"/>
                    <a:gd name="connsiteY136" fmla="*/ 5038 h 10000"/>
                    <a:gd name="connsiteX137" fmla="*/ 388 w 9985"/>
                    <a:gd name="connsiteY137" fmla="*/ 4983 h 10000"/>
                    <a:gd name="connsiteX138" fmla="*/ 444 w 9985"/>
                    <a:gd name="connsiteY138" fmla="*/ 4920 h 10000"/>
                    <a:gd name="connsiteX139" fmla="*/ 483 w 9985"/>
                    <a:gd name="connsiteY139" fmla="*/ 4886 h 10000"/>
                    <a:gd name="connsiteX140" fmla="*/ 522 w 9985"/>
                    <a:gd name="connsiteY140" fmla="*/ 4857 h 10000"/>
                    <a:gd name="connsiteX141" fmla="*/ 565 w 9985"/>
                    <a:gd name="connsiteY141" fmla="*/ 4832 h 10000"/>
                    <a:gd name="connsiteX142" fmla="*/ 619 w 9985"/>
                    <a:gd name="connsiteY142" fmla="*/ 4806 h 10000"/>
                    <a:gd name="connsiteX143" fmla="*/ 679 w 9985"/>
                    <a:gd name="connsiteY143" fmla="*/ 4781 h 10000"/>
                    <a:gd name="connsiteX144" fmla="*/ 736 w 9985"/>
                    <a:gd name="connsiteY144" fmla="*/ 4768 h 10000"/>
                    <a:gd name="connsiteX145" fmla="*/ 801 w 9985"/>
                    <a:gd name="connsiteY145" fmla="*/ 4756 h 10000"/>
                    <a:gd name="connsiteX146" fmla="*/ 876 w 9985"/>
                    <a:gd name="connsiteY146" fmla="*/ 4747 h 10000"/>
                    <a:gd name="connsiteX147" fmla="*/ 876 w 9985"/>
                    <a:gd name="connsiteY147" fmla="*/ 4747 h 10000"/>
                    <a:gd name="connsiteX148" fmla="*/ 959 w 9985"/>
                    <a:gd name="connsiteY148" fmla="*/ 4756 h 10000"/>
                    <a:gd name="connsiteX149" fmla="*/ 1036 w 9985"/>
                    <a:gd name="connsiteY149" fmla="*/ 4773 h 10000"/>
                    <a:gd name="connsiteX150" fmla="*/ 1114 w 9985"/>
                    <a:gd name="connsiteY150" fmla="*/ 4794 h 10000"/>
                    <a:gd name="connsiteX151" fmla="*/ 1184 w 9985"/>
                    <a:gd name="connsiteY151" fmla="*/ 4832 h 10000"/>
                    <a:gd name="connsiteX152" fmla="*/ 1258 w 9985"/>
                    <a:gd name="connsiteY152" fmla="*/ 4869 h 10000"/>
                    <a:gd name="connsiteX153" fmla="*/ 1324 w 9985"/>
                    <a:gd name="connsiteY153" fmla="*/ 4920 h 10000"/>
                    <a:gd name="connsiteX154" fmla="*/ 1390 w 9985"/>
                    <a:gd name="connsiteY154" fmla="*/ 4975 h 10000"/>
                    <a:gd name="connsiteX155" fmla="*/ 1441 w 9985"/>
                    <a:gd name="connsiteY155" fmla="*/ 5034 h 10000"/>
                    <a:gd name="connsiteX156" fmla="*/ 1493 w 9985"/>
                    <a:gd name="connsiteY156" fmla="*/ 5101 h 10000"/>
                    <a:gd name="connsiteX157" fmla="*/ 1538 w 9985"/>
                    <a:gd name="connsiteY157" fmla="*/ 5177 h 10000"/>
                    <a:gd name="connsiteX158" fmla="*/ 1585 w 9985"/>
                    <a:gd name="connsiteY158" fmla="*/ 5257 h 10000"/>
                    <a:gd name="connsiteX159" fmla="*/ 1616 w 9985"/>
                    <a:gd name="connsiteY159" fmla="*/ 5341 h 10000"/>
                    <a:gd name="connsiteX160" fmla="*/ 1642 w 9985"/>
                    <a:gd name="connsiteY160" fmla="*/ 5430 h 10000"/>
                    <a:gd name="connsiteX161" fmla="*/ 1663 w 9985"/>
                    <a:gd name="connsiteY161" fmla="*/ 5522 h 10000"/>
                    <a:gd name="connsiteX162" fmla="*/ 1675 w 9985"/>
                    <a:gd name="connsiteY162" fmla="*/ 5619 h 10000"/>
                    <a:gd name="connsiteX163" fmla="*/ 1680 w 9985"/>
                    <a:gd name="connsiteY163" fmla="*/ 5720 h 10000"/>
                    <a:gd name="connsiteX164" fmla="*/ 1680 w 9985"/>
                    <a:gd name="connsiteY164" fmla="*/ 5720 h 10000"/>
                    <a:gd name="connsiteX165" fmla="*/ 1675 w 9985"/>
                    <a:gd name="connsiteY165" fmla="*/ 5817 h 10000"/>
                    <a:gd name="connsiteX166" fmla="*/ 1663 w 9985"/>
                    <a:gd name="connsiteY166" fmla="*/ 5914 h 10000"/>
                    <a:gd name="connsiteX167" fmla="*/ 1642 w 9985"/>
                    <a:gd name="connsiteY167" fmla="*/ 6007 h 10000"/>
                    <a:gd name="connsiteX168" fmla="*/ 1616 w 9985"/>
                    <a:gd name="connsiteY168" fmla="*/ 6095 h 10000"/>
                    <a:gd name="connsiteX169" fmla="*/ 1585 w 9985"/>
                    <a:gd name="connsiteY169" fmla="*/ 6179 h 10000"/>
                    <a:gd name="connsiteX170" fmla="*/ 1538 w 9985"/>
                    <a:gd name="connsiteY170" fmla="*/ 6259 h 10000"/>
                    <a:gd name="connsiteX171" fmla="*/ 1493 w 9985"/>
                    <a:gd name="connsiteY171" fmla="*/ 6335 h 10000"/>
                    <a:gd name="connsiteX172" fmla="*/ 1441 w 9985"/>
                    <a:gd name="connsiteY172" fmla="*/ 6398 h 10000"/>
                    <a:gd name="connsiteX173" fmla="*/ 1390 w 9985"/>
                    <a:gd name="connsiteY173" fmla="*/ 6462 h 10000"/>
                    <a:gd name="connsiteX174" fmla="*/ 1324 w 9985"/>
                    <a:gd name="connsiteY174" fmla="*/ 6516 h 10000"/>
                    <a:gd name="connsiteX175" fmla="*/ 1258 w 9985"/>
                    <a:gd name="connsiteY175" fmla="*/ 6567 h 10000"/>
                    <a:gd name="connsiteX176" fmla="*/ 1184 w 9985"/>
                    <a:gd name="connsiteY176" fmla="*/ 6605 h 10000"/>
                    <a:gd name="connsiteX177" fmla="*/ 1114 w 9985"/>
                    <a:gd name="connsiteY177" fmla="*/ 6643 h 10000"/>
                    <a:gd name="connsiteX178" fmla="*/ 1036 w 9985"/>
                    <a:gd name="connsiteY178" fmla="*/ 6664 h 10000"/>
                    <a:gd name="connsiteX179" fmla="*/ 959 w 9985"/>
                    <a:gd name="connsiteY179" fmla="*/ 6681 h 10000"/>
                    <a:gd name="connsiteX180" fmla="*/ 876 w 9985"/>
                    <a:gd name="connsiteY180" fmla="*/ 6681 h 10000"/>
                    <a:gd name="connsiteX181" fmla="*/ 876 w 9985"/>
                    <a:gd name="connsiteY181" fmla="*/ 6681 h 10000"/>
                    <a:gd name="connsiteX182" fmla="*/ 801 w 9985"/>
                    <a:gd name="connsiteY182" fmla="*/ 6681 h 10000"/>
                    <a:gd name="connsiteX183" fmla="*/ 736 w 9985"/>
                    <a:gd name="connsiteY183" fmla="*/ 6668 h 10000"/>
                    <a:gd name="connsiteX184" fmla="*/ 679 w 9985"/>
                    <a:gd name="connsiteY184" fmla="*/ 6651 h 10000"/>
                    <a:gd name="connsiteX185" fmla="*/ 619 w 9985"/>
                    <a:gd name="connsiteY185" fmla="*/ 6630 h 10000"/>
                    <a:gd name="connsiteX186" fmla="*/ 565 w 9985"/>
                    <a:gd name="connsiteY186" fmla="*/ 6605 h 10000"/>
                    <a:gd name="connsiteX187" fmla="*/ 522 w 9985"/>
                    <a:gd name="connsiteY187" fmla="*/ 6575 h 10000"/>
                    <a:gd name="connsiteX188" fmla="*/ 483 w 9985"/>
                    <a:gd name="connsiteY188" fmla="*/ 6550 h 10000"/>
                    <a:gd name="connsiteX189" fmla="*/ 444 w 9985"/>
                    <a:gd name="connsiteY189" fmla="*/ 6516 h 10000"/>
                    <a:gd name="connsiteX190" fmla="*/ 388 w 9985"/>
                    <a:gd name="connsiteY190" fmla="*/ 6453 h 10000"/>
                    <a:gd name="connsiteX191" fmla="*/ 348 w 9985"/>
                    <a:gd name="connsiteY191" fmla="*/ 6398 h 10000"/>
                    <a:gd name="connsiteX192" fmla="*/ 313 w 9985"/>
                    <a:gd name="connsiteY192" fmla="*/ 6348 h 10000"/>
                    <a:gd name="connsiteX193" fmla="*/ 313 w 9985"/>
                    <a:gd name="connsiteY193" fmla="*/ 6348 h 10000"/>
                    <a:gd name="connsiteX194" fmla="*/ 274 w 9985"/>
                    <a:gd name="connsiteY194" fmla="*/ 6285 h 10000"/>
                    <a:gd name="connsiteX195" fmla="*/ 235 w 9985"/>
                    <a:gd name="connsiteY195" fmla="*/ 6234 h 10000"/>
                    <a:gd name="connsiteX196" fmla="*/ 195 w 9985"/>
                    <a:gd name="connsiteY196" fmla="*/ 6205 h 10000"/>
                    <a:gd name="connsiteX197" fmla="*/ 153 w 9985"/>
                    <a:gd name="connsiteY197" fmla="*/ 6179 h 10000"/>
                    <a:gd name="connsiteX198" fmla="*/ 104 w 9985"/>
                    <a:gd name="connsiteY198" fmla="*/ 6171 h 10000"/>
                    <a:gd name="connsiteX199" fmla="*/ 65 w 9985"/>
                    <a:gd name="connsiteY199" fmla="*/ 6179 h 10000"/>
                    <a:gd name="connsiteX200" fmla="*/ 34 w 9985"/>
                    <a:gd name="connsiteY200" fmla="*/ 6196 h 10000"/>
                    <a:gd name="connsiteX201" fmla="*/ 0 w 9985"/>
                    <a:gd name="connsiteY201" fmla="*/ 6230 h 10000"/>
                    <a:gd name="connsiteX202" fmla="*/ 0 w 9985"/>
                    <a:gd name="connsiteY202" fmla="*/ 10000 h 10000"/>
                    <a:gd name="connsiteX203" fmla="*/ 8618 w 9985"/>
                    <a:gd name="connsiteY203" fmla="*/ 10000 h 10000"/>
                    <a:gd name="connsiteX204" fmla="*/ 9920 w 9985"/>
                    <a:gd name="connsiteY204" fmla="*/ 4869 h 10000"/>
                    <a:gd name="connsiteX205" fmla="*/ 9781 w 9985"/>
                    <a:gd name="connsiteY205" fmla="*/ 4798 h 10000"/>
                    <a:gd name="connsiteX206" fmla="*/ 9702 w 9985"/>
                    <a:gd name="connsiteY206" fmla="*/ 4773 h 10000"/>
                    <a:gd name="connsiteX207" fmla="*/ 9624 w 9985"/>
                    <a:gd name="connsiteY207" fmla="*/ 4760 h 10000"/>
                    <a:gd name="connsiteX208" fmla="*/ 9537 w 9985"/>
                    <a:gd name="connsiteY208" fmla="*/ 4756 h 10000"/>
                    <a:gd name="connsiteX209" fmla="*/ 9537 w 9985"/>
                    <a:gd name="connsiteY209" fmla="*/ 4756 h 10000"/>
                    <a:gd name="connsiteX0" fmla="*/ 9551 w 9986"/>
                    <a:gd name="connsiteY0" fmla="*/ 4756 h 10000"/>
                    <a:gd name="connsiteX1" fmla="*/ 9551 w 9986"/>
                    <a:gd name="connsiteY1" fmla="*/ 4756 h 10000"/>
                    <a:gd name="connsiteX2" fmla="*/ 9481 w 9986"/>
                    <a:gd name="connsiteY2" fmla="*/ 4756 h 10000"/>
                    <a:gd name="connsiteX3" fmla="*/ 9416 w 9986"/>
                    <a:gd name="connsiteY3" fmla="*/ 4768 h 10000"/>
                    <a:gd name="connsiteX4" fmla="*/ 9355 w 9986"/>
                    <a:gd name="connsiteY4" fmla="*/ 4785 h 10000"/>
                    <a:gd name="connsiteX5" fmla="*/ 9297 w 9986"/>
                    <a:gd name="connsiteY5" fmla="*/ 4806 h 10000"/>
                    <a:gd name="connsiteX6" fmla="*/ 9251 w 9986"/>
                    <a:gd name="connsiteY6" fmla="*/ 4832 h 10000"/>
                    <a:gd name="connsiteX7" fmla="*/ 9201 w 9986"/>
                    <a:gd name="connsiteY7" fmla="*/ 4861 h 10000"/>
                    <a:gd name="connsiteX8" fmla="*/ 9164 w 9986"/>
                    <a:gd name="connsiteY8" fmla="*/ 4895 h 10000"/>
                    <a:gd name="connsiteX9" fmla="*/ 9124 w 9986"/>
                    <a:gd name="connsiteY9" fmla="*/ 4924 h 10000"/>
                    <a:gd name="connsiteX10" fmla="*/ 9063 w 9986"/>
                    <a:gd name="connsiteY10" fmla="*/ 4987 h 10000"/>
                    <a:gd name="connsiteX11" fmla="*/ 9023 w 9986"/>
                    <a:gd name="connsiteY11" fmla="*/ 5038 h 10000"/>
                    <a:gd name="connsiteX12" fmla="*/ 8992 w 9986"/>
                    <a:gd name="connsiteY12" fmla="*/ 5097 h 10000"/>
                    <a:gd name="connsiteX13" fmla="*/ 8992 w 9986"/>
                    <a:gd name="connsiteY13" fmla="*/ 5097 h 10000"/>
                    <a:gd name="connsiteX14" fmla="*/ 8965 w 9986"/>
                    <a:gd name="connsiteY14" fmla="*/ 5131 h 10000"/>
                    <a:gd name="connsiteX15" fmla="*/ 8940 w 9986"/>
                    <a:gd name="connsiteY15" fmla="*/ 5168 h 10000"/>
                    <a:gd name="connsiteX16" fmla="*/ 8915 w 9986"/>
                    <a:gd name="connsiteY16" fmla="*/ 5202 h 10000"/>
                    <a:gd name="connsiteX17" fmla="*/ 8879 w 9986"/>
                    <a:gd name="connsiteY17" fmla="*/ 5227 h 10000"/>
                    <a:gd name="connsiteX18" fmla="*/ 8853 w 9986"/>
                    <a:gd name="connsiteY18" fmla="*/ 5244 h 10000"/>
                    <a:gd name="connsiteX19" fmla="*/ 8822 w 9986"/>
                    <a:gd name="connsiteY19" fmla="*/ 5257 h 10000"/>
                    <a:gd name="connsiteX20" fmla="*/ 8796 w 9986"/>
                    <a:gd name="connsiteY20" fmla="*/ 5265 h 10000"/>
                    <a:gd name="connsiteX21" fmla="*/ 8761 w 9986"/>
                    <a:gd name="connsiteY21" fmla="*/ 5265 h 10000"/>
                    <a:gd name="connsiteX22" fmla="*/ 8735 w 9986"/>
                    <a:gd name="connsiteY22" fmla="*/ 5257 h 10000"/>
                    <a:gd name="connsiteX23" fmla="*/ 8717 w 9986"/>
                    <a:gd name="connsiteY23" fmla="*/ 5244 h 10000"/>
                    <a:gd name="connsiteX24" fmla="*/ 8691 w 9986"/>
                    <a:gd name="connsiteY24" fmla="*/ 5227 h 10000"/>
                    <a:gd name="connsiteX25" fmla="*/ 8670 w 9986"/>
                    <a:gd name="connsiteY25" fmla="*/ 5202 h 10000"/>
                    <a:gd name="connsiteX26" fmla="*/ 8657 w 9986"/>
                    <a:gd name="connsiteY26" fmla="*/ 5168 h 10000"/>
                    <a:gd name="connsiteX27" fmla="*/ 8645 w 9986"/>
                    <a:gd name="connsiteY27" fmla="*/ 5131 h 10000"/>
                    <a:gd name="connsiteX28" fmla="*/ 8640 w 9986"/>
                    <a:gd name="connsiteY28" fmla="*/ 5088 h 10000"/>
                    <a:gd name="connsiteX29" fmla="*/ 8631 w 9986"/>
                    <a:gd name="connsiteY29" fmla="*/ 5046 h 10000"/>
                    <a:gd name="connsiteX30" fmla="*/ 8631 w 9986"/>
                    <a:gd name="connsiteY30" fmla="*/ 1664 h 10000"/>
                    <a:gd name="connsiteX31" fmla="*/ 4906 w 9986"/>
                    <a:gd name="connsiteY31" fmla="*/ 1664 h 10000"/>
                    <a:gd name="connsiteX32" fmla="*/ 4906 w 9986"/>
                    <a:gd name="connsiteY32" fmla="*/ 1664 h 10000"/>
                    <a:gd name="connsiteX33" fmla="*/ 4854 w 9986"/>
                    <a:gd name="connsiteY33" fmla="*/ 1664 h 10000"/>
                    <a:gd name="connsiteX34" fmla="*/ 4805 w 9986"/>
                    <a:gd name="connsiteY34" fmla="*/ 1655 h 10000"/>
                    <a:gd name="connsiteX35" fmla="*/ 4766 w 9986"/>
                    <a:gd name="connsiteY35" fmla="*/ 1643 h 10000"/>
                    <a:gd name="connsiteX36" fmla="*/ 4736 w 9986"/>
                    <a:gd name="connsiteY36" fmla="*/ 1626 h 10000"/>
                    <a:gd name="connsiteX37" fmla="*/ 4710 w 9986"/>
                    <a:gd name="connsiteY37" fmla="*/ 1605 h 10000"/>
                    <a:gd name="connsiteX38" fmla="*/ 4688 w 9986"/>
                    <a:gd name="connsiteY38" fmla="*/ 1588 h 10000"/>
                    <a:gd name="connsiteX39" fmla="*/ 4676 w 9986"/>
                    <a:gd name="connsiteY39" fmla="*/ 1563 h 10000"/>
                    <a:gd name="connsiteX40" fmla="*/ 4672 w 9986"/>
                    <a:gd name="connsiteY40" fmla="*/ 1537 h 10000"/>
                    <a:gd name="connsiteX41" fmla="*/ 4672 w 9986"/>
                    <a:gd name="connsiteY41" fmla="*/ 1512 h 10000"/>
                    <a:gd name="connsiteX42" fmla="*/ 4676 w 9986"/>
                    <a:gd name="connsiteY42" fmla="*/ 1479 h 10000"/>
                    <a:gd name="connsiteX43" fmla="*/ 4688 w 9986"/>
                    <a:gd name="connsiteY43" fmla="*/ 1453 h 10000"/>
                    <a:gd name="connsiteX44" fmla="*/ 4710 w 9986"/>
                    <a:gd name="connsiteY44" fmla="*/ 1424 h 10000"/>
                    <a:gd name="connsiteX45" fmla="*/ 4736 w 9986"/>
                    <a:gd name="connsiteY45" fmla="*/ 1398 h 10000"/>
                    <a:gd name="connsiteX46" fmla="*/ 4766 w 9986"/>
                    <a:gd name="connsiteY46" fmla="*/ 1373 h 10000"/>
                    <a:gd name="connsiteX47" fmla="*/ 4805 w 9986"/>
                    <a:gd name="connsiteY47" fmla="*/ 1344 h 10000"/>
                    <a:gd name="connsiteX48" fmla="*/ 4854 w 9986"/>
                    <a:gd name="connsiteY48" fmla="*/ 1323 h 10000"/>
                    <a:gd name="connsiteX49" fmla="*/ 4854 w 9986"/>
                    <a:gd name="connsiteY49" fmla="*/ 1323 h 10000"/>
                    <a:gd name="connsiteX50" fmla="*/ 4906 w 9986"/>
                    <a:gd name="connsiteY50" fmla="*/ 1293 h 10000"/>
                    <a:gd name="connsiteX51" fmla="*/ 4963 w 9986"/>
                    <a:gd name="connsiteY51" fmla="*/ 1247 h 10000"/>
                    <a:gd name="connsiteX52" fmla="*/ 5029 w 9986"/>
                    <a:gd name="connsiteY52" fmla="*/ 1192 h 10000"/>
                    <a:gd name="connsiteX53" fmla="*/ 5059 w 9986"/>
                    <a:gd name="connsiteY53" fmla="*/ 1158 h 10000"/>
                    <a:gd name="connsiteX54" fmla="*/ 5095 w 9986"/>
                    <a:gd name="connsiteY54" fmla="*/ 1116 h 10000"/>
                    <a:gd name="connsiteX55" fmla="*/ 5120 w 9986"/>
                    <a:gd name="connsiteY55" fmla="*/ 1070 h 10000"/>
                    <a:gd name="connsiteX56" fmla="*/ 5146 w 9986"/>
                    <a:gd name="connsiteY56" fmla="*/ 1019 h 10000"/>
                    <a:gd name="connsiteX57" fmla="*/ 5174 w 9986"/>
                    <a:gd name="connsiteY57" fmla="*/ 969 h 10000"/>
                    <a:gd name="connsiteX58" fmla="*/ 5186 w 9986"/>
                    <a:gd name="connsiteY58" fmla="*/ 906 h 10000"/>
                    <a:gd name="connsiteX59" fmla="*/ 5199 w 9986"/>
                    <a:gd name="connsiteY59" fmla="*/ 842 h 10000"/>
                    <a:gd name="connsiteX60" fmla="*/ 5203 w 9986"/>
                    <a:gd name="connsiteY60" fmla="*/ 775 h 10000"/>
                    <a:gd name="connsiteX61" fmla="*/ 5203 w 9986"/>
                    <a:gd name="connsiteY61" fmla="*/ 775 h 10000"/>
                    <a:gd name="connsiteX62" fmla="*/ 5199 w 9986"/>
                    <a:gd name="connsiteY62" fmla="*/ 699 h 10000"/>
                    <a:gd name="connsiteX63" fmla="*/ 5178 w 9986"/>
                    <a:gd name="connsiteY63" fmla="*/ 619 h 10000"/>
                    <a:gd name="connsiteX64" fmla="*/ 5160 w 9986"/>
                    <a:gd name="connsiteY64" fmla="*/ 548 h 10000"/>
                    <a:gd name="connsiteX65" fmla="*/ 5120 w 9986"/>
                    <a:gd name="connsiteY65" fmla="*/ 472 h 10000"/>
                    <a:gd name="connsiteX66" fmla="*/ 5081 w 9986"/>
                    <a:gd name="connsiteY66" fmla="*/ 409 h 10000"/>
                    <a:gd name="connsiteX67" fmla="*/ 5029 w 9986"/>
                    <a:gd name="connsiteY67" fmla="*/ 341 h 10000"/>
                    <a:gd name="connsiteX68" fmla="*/ 4975 w 9986"/>
                    <a:gd name="connsiteY68" fmla="*/ 282 h 10000"/>
                    <a:gd name="connsiteX69" fmla="*/ 4910 w 9986"/>
                    <a:gd name="connsiteY69" fmla="*/ 227 h 10000"/>
                    <a:gd name="connsiteX70" fmla="*/ 4842 w 9986"/>
                    <a:gd name="connsiteY70" fmla="*/ 177 h 10000"/>
                    <a:gd name="connsiteX71" fmla="*/ 4762 w 9986"/>
                    <a:gd name="connsiteY71" fmla="*/ 135 h 10000"/>
                    <a:gd name="connsiteX72" fmla="*/ 4676 w 9986"/>
                    <a:gd name="connsiteY72" fmla="*/ 97 h 10000"/>
                    <a:gd name="connsiteX73" fmla="*/ 4593 w 9986"/>
                    <a:gd name="connsiteY73" fmla="*/ 63 h 10000"/>
                    <a:gd name="connsiteX74" fmla="*/ 4500 w 9986"/>
                    <a:gd name="connsiteY74" fmla="*/ 38 h 10000"/>
                    <a:gd name="connsiteX75" fmla="*/ 4401 w 9986"/>
                    <a:gd name="connsiteY75" fmla="*/ 13 h 10000"/>
                    <a:gd name="connsiteX76" fmla="*/ 4303 w 9986"/>
                    <a:gd name="connsiteY76" fmla="*/ 8 h 10000"/>
                    <a:gd name="connsiteX77" fmla="*/ 4200 w 9986"/>
                    <a:gd name="connsiteY77" fmla="*/ 0 h 10000"/>
                    <a:gd name="connsiteX78" fmla="*/ 4200 w 9986"/>
                    <a:gd name="connsiteY78" fmla="*/ 0 h 10000"/>
                    <a:gd name="connsiteX79" fmla="*/ 4095 w 9986"/>
                    <a:gd name="connsiteY79" fmla="*/ 8 h 10000"/>
                    <a:gd name="connsiteX80" fmla="*/ 3998 w 9986"/>
                    <a:gd name="connsiteY80" fmla="*/ 13 h 10000"/>
                    <a:gd name="connsiteX81" fmla="*/ 3900 w 9986"/>
                    <a:gd name="connsiteY81" fmla="*/ 38 h 10000"/>
                    <a:gd name="connsiteX82" fmla="*/ 3807 w 9986"/>
                    <a:gd name="connsiteY82" fmla="*/ 63 h 10000"/>
                    <a:gd name="connsiteX83" fmla="*/ 3725 w 9986"/>
                    <a:gd name="connsiteY83" fmla="*/ 97 h 10000"/>
                    <a:gd name="connsiteX84" fmla="*/ 3640 w 9986"/>
                    <a:gd name="connsiteY84" fmla="*/ 135 h 10000"/>
                    <a:gd name="connsiteX85" fmla="*/ 3563 w 9986"/>
                    <a:gd name="connsiteY85" fmla="*/ 177 h 10000"/>
                    <a:gd name="connsiteX86" fmla="*/ 3496 w 9986"/>
                    <a:gd name="connsiteY86" fmla="*/ 227 h 10000"/>
                    <a:gd name="connsiteX87" fmla="*/ 3433 w 9986"/>
                    <a:gd name="connsiteY87" fmla="*/ 282 h 10000"/>
                    <a:gd name="connsiteX88" fmla="*/ 3371 w 9986"/>
                    <a:gd name="connsiteY88" fmla="*/ 341 h 10000"/>
                    <a:gd name="connsiteX89" fmla="*/ 3318 w 9986"/>
                    <a:gd name="connsiteY89" fmla="*/ 409 h 10000"/>
                    <a:gd name="connsiteX90" fmla="*/ 3280 w 9986"/>
                    <a:gd name="connsiteY90" fmla="*/ 472 h 10000"/>
                    <a:gd name="connsiteX91" fmla="*/ 3250 w 9986"/>
                    <a:gd name="connsiteY91" fmla="*/ 548 h 10000"/>
                    <a:gd name="connsiteX92" fmla="*/ 3223 w 9986"/>
                    <a:gd name="connsiteY92" fmla="*/ 619 h 10000"/>
                    <a:gd name="connsiteX93" fmla="*/ 3202 w 9986"/>
                    <a:gd name="connsiteY93" fmla="*/ 699 h 10000"/>
                    <a:gd name="connsiteX94" fmla="*/ 3202 w 9986"/>
                    <a:gd name="connsiteY94" fmla="*/ 775 h 10000"/>
                    <a:gd name="connsiteX95" fmla="*/ 3202 w 9986"/>
                    <a:gd name="connsiteY95" fmla="*/ 775 h 10000"/>
                    <a:gd name="connsiteX96" fmla="*/ 3202 w 9986"/>
                    <a:gd name="connsiteY96" fmla="*/ 842 h 10000"/>
                    <a:gd name="connsiteX97" fmla="*/ 3215 w 9986"/>
                    <a:gd name="connsiteY97" fmla="*/ 906 h 10000"/>
                    <a:gd name="connsiteX98" fmla="*/ 3237 w 9986"/>
                    <a:gd name="connsiteY98" fmla="*/ 969 h 10000"/>
                    <a:gd name="connsiteX99" fmla="*/ 3254 w 9986"/>
                    <a:gd name="connsiteY99" fmla="*/ 1019 h 10000"/>
                    <a:gd name="connsiteX100" fmla="*/ 3280 w 9986"/>
                    <a:gd name="connsiteY100" fmla="*/ 1070 h 10000"/>
                    <a:gd name="connsiteX101" fmla="*/ 3314 w 9986"/>
                    <a:gd name="connsiteY101" fmla="*/ 1116 h 10000"/>
                    <a:gd name="connsiteX102" fmla="*/ 3340 w 9986"/>
                    <a:gd name="connsiteY102" fmla="*/ 1158 h 10000"/>
                    <a:gd name="connsiteX103" fmla="*/ 3380 w 9986"/>
                    <a:gd name="connsiteY103" fmla="*/ 1192 h 10000"/>
                    <a:gd name="connsiteX104" fmla="*/ 3437 w 9986"/>
                    <a:gd name="connsiteY104" fmla="*/ 1247 h 10000"/>
                    <a:gd name="connsiteX105" fmla="*/ 3496 w 9986"/>
                    <a:gd name="connsiteY105" fmla="*/ 1293 h 10000"/>
                    <a:gd name="connsiteX106" fmla="*/ 3550 w 9986"/>
                    <a:gd name="connsiteY106" fmla="*/ 1323 h 10000"/>
                    <a:gd name="connsiteX107" fmla="*/ 3550 w 9986"/>
                    <a:gd name="connsiteY107" fmla="*/ 1323 h 10000"/>
                    <a:gd name="connsiteX108" fmla="*/ 3592 w 9986"/>
                    <a:gd name="connsiteY108" fmla="*/ 1344 h 10000"/>
                    <a:gd name="connsiteX109" fmla="*/ 3632 w 9986"/>
                    <a:gd name="connsiteY109" fmla="*/ 1373 h 10000"/>
                    <a:gd name="connsiteX110" fmla="*/ 3662 w 9986"/>
                    <a:gd name="connsiteY110" fmla="*/ 1398 h 10000"/>
                    <a:gd name="connsiteX111" fmla="*/ 3692 w 9986"/>
                    <a:gd name="connsiteY111" fmla="*/ 1424 h 10000"/>
                    <a:gd name="connsiteX112" fmla="*/ 3713 w 9986"/>
                    <a:gd name="connsiteY112" fmla="*/ 1453 h 10000"/>
                    <a:gd name="connsiteX113" fmla="*/ 3725 w 9986"/>
                    <a:gd name="connsiteY113" fmla="*/ 1479 h 10000"/>
                    <a:gd name="connsiteX114" fmla="*/ 3729 w 9986"/>
                    <a:gd name="connsiteY114" fmla="*/ 1512 h 10000"/>
                    <a:gd name="connsiteX115" fmla="*/ 3729 w 9986"/>
                    <a:gd name="connsiteY115" fmla="*/ 1537 h 10000"/>
                    <a:gd name="connsiteX116" fmla="*/ 3725 w 9986"/>
                    <a:gd name="connsiteY116" fmla="*/ 1563 h 10000"/>
                    <a:gd name="connsiteX117" fmla="*/ 3713 w 9986"/>
                    <a:gd name="connsiteY117" fmla="*/ 1588 h 10000"/>
                    <a:gd name="connsiteX118" fmla="*/ 3692 w 9986"/>
                    <a:gd name="connsiteY118" fmla="*/ 1605 h 10000"/>
                    <a:gd name="connsiteX119" fmla="*/ 3662 w 9986"/>
                    <a:gd name="connsiteY119" fmla="*/ 1626 h 10000"/>
                    <a:gd name="connsiteX120" fmla="*/ 3632 w 9986"/>
                    <a:gd name="connsiteY120" fmla="*/ 1643 h 10000"/>
                    <a:gd name="connsiteX121" fmla="*/ 3592 w 9986"/>
                    <a:gd name="connsiteY121" fmla="*/ 1655 h 10000"/>
                    <a:gd name="connsiteX122" fmla="*/ 3550 w 9986"/>
                    <a:gd name="connsiteY122" fmla="*/ 1664 h 10000"/>
                    <a:gd name="connsiteX123" fmla="*/ 3496 w 9986"/>
                    <a:gd name="connsiteY123" fmla="*/ 1664 h 10000"/>
                    <a:gd name="connsiteX124" fmla="*/ 0 w 9986"/>
                    <a:gd name="connsiteY124" fmla="*/ 1664 h 10000"/>
                    <a:gd name="connsiteX125" fmla="*/ 0 w 9986"/>
                    <a:gd name="connsiteY125" fmla="*/ 5206 h 10000"/>
                    <a:gd name="connsiteX126" fmla="*/ 0 w 9986"/>
                    <a:gd name="connsiteY126" fmla="*/ 5206 h 10000"/>
                    <a:gd name="connsiteX127" fmla="*/ 34 w 9986"/>
                    <a:gd name="connsiteY127" fmla="*/ 5240 h 10000"/>
                    <a:gd name="connsiteX128" fmla="*/ 65 w 9986"/>
                    <a:gd name="connsiteY128" fmla="*/ 5257 h 10000"/>
                    <a:gd name="connsiteX129" fmla="*/ 104 w 9986"/>
                    <a:gd name="connsiteY129" fmla="*/ 5265 h 10000"/>
                    <a:gd name="connsiteX130" fmla="*/ 153 w 9986"/>
                    <a:gd name="connsiteY130" fmla="*/ 5253 h 10000"/>
                    <a:gd name="connsiteX131" fmla="*/ 195 w 9986"/>
                    <a:gd name="connsiteY131" fmla="*/ 5232 h 10000"/>
                    <a:gd name="connsiteX132" fmla="*/ 235 w 9986"/>
                    <a:gd name="connsiteY132" fmla="*/ 5202 h 10000"/>
                    <a:gd name="connsiteX133" fmla="*/ 274 w 9986"/>
                    <a:gd name="connsiteY133" fmla="*/ 5152 h 10000"/>
                    <a:gd name="connsiteX134" fmla="*/ 313 w 9986"/>
                    <a:gd name="connsiteY134" fmla="*/ 5088 h 10000"/>
                    <a:gd name="connsiteX135" fmla="*/ 313 w 9986"/>
                    <a:gd name="connsiteY135" fmla="*/ 5088 h 10000"/>
                    <a:gd name="connsiteX136" fmla="*/ 349 w 9986"/>
                    <a:gd name="connsiteY136" fmla="*/ 5038 h 10000"/>
                    <a:gd name="connsiteX137" fmla="*/ 389 w 9986"/>
                    <a:gd name="connsiteY137" fmla="*/ 4983 h 10000"/>
                    <a:gd name="connsiteX138" fmla="*/ 445 w 9986"/>
                    <a:gd name="connsiteY138" fmla="*/ 4920 h 10000"/>
                    <a:gd name="connsiteX139" fmla="*/ 484 w 9986"/>
                    <a:gd name="connsiteY139" fmla="*/ 4886 h 10000"/>
                    <a:gd name="connsiteX140" fmla="*/ 523 w 9986"/>
                    <a:gd name="connsiteY140" fmla="*/ 4857 h 10000"/>
                    <a:gd name="connsiteX141" fmla="*/ 566 w 9986"/>
                    <a:gd name="connsiteY141" fmla="*/ 4832 h 10000"/>
                    <a:gd name="connsiteX142" fmla="*/ 620 w 9986"/>
                    <a:gd name="connsiteY142" fmla="*/ 4806 h 10000"/>
                    <a:gd name="connsiteX143" fmla="*/ 680 w 9986"/>
                    <a:gd name="connsiteY143" fmla="*/ 4781 h 10000"/>
                    <a:gd name="connsiteX144" fmla="*/ 737 w 9986"/>
                    <a:gd name="connsiteY144" fmla="*/ 4768 h 10000"/>
                    <a:gd name="connsiteX145" fmla="*/ 802 w 9986"/>
                    <a:gd name="connsiteY145" fmla="*/ 4756 h 10000"/>
                    <a:gd name="connsiteX146" fmla="*/ 877 w 9986"/>
                    <a:gd name="connsiteY146" fmla="*/ 4747 h 10000"/>
                    <a:gd name="connsiteX147" fmla="*/ 877 w 9986"/>
                    <a:gd name="connsiteY147" fmla="*/ 4747 h 10000"/>
                    <a:gd name="connsiteX148" fmla="*/ 960 w 9986"/>
                    <a:gd name="connsiteY148" fmla="*/ 4756 h 10000"/>
                    <a:gd name="connsiteX149" fmla="*/ 1038 w 9986"/>
                    <a:gd name="connsiteY149" fmla="*/ 4773 h 10000"/>
                    <a:gd name="connsiteX150" fmla="*/ 1116 w 9986"/>
                    <a:gd name="connsiteY150" fmla="*/ 4794 h 10000"/>
                    <a:gd name="connsiteX151" fmla="*/ 1186 w 9986"/>
                    <a:gd name="connsiteY151" fmla="*/ 4832 h 10000"/>
                    <a:gd name="connsiteX152" fmla="*/ 1260 w 9986"/>
                    <a:gd name="connsiteY152" fmla="*/ 4869 h 10000"/>
                    <a:gd name="connsiteX153" fmla="*/ 1326 w 9986"/>
                    <a:gd name="connsiteY153" fmla="*/ 4920 h 10000"/>
                    <a:gd name="connsiteX154" fmla="*/ 1392 w 9986"/>
                    <a:gd name="connsiteY154" fmla="*/ 4975 h 10000"/>
                    <a:gd name="connsiteX155" fmla="*/ 1443 w 9986"/>
                    <a:gd name="connsiteY155" fmla="*/ 5034 h 10000"/>
                    <a:gd name="connsiteX156" fmla="*/ 1495 w 9986"/>
                    <a:gd name="connsiteY156" fmla="*/ 5101 h 10000"/>
                    <a:gd name="connsiteX157" fmla="*/ 1540 w 9986"/>
                    <a:gd name="connsiteY157" fmla="*/ 5177 h 10000"/>
                    <a:gd name="connsiteX158" fmla="*/ 1587 w 9986"/>
                    <a:gd name="connsiteY158" fmla="*/ 5257 h 10000"/>
                    <a:gd name="connsiteX159" fmla="*/ 1618 w 9986"/>
                    <a:gd name="connsiteY159" fmla="*/ 5341 h 10000"/>
                    <a:gd name="connsiteX160" fmla="*/ 1644 w 9986"/>
                    <a:gd name="connsiteY160" fmla="*/ 5430 h 10000"/>
                    <a:gd name="connsiteX161" fmla="*/ 1665 w 9986"/>
                    <a:gd name="connsiteY161" fmla="*/ 5522 h 10000"/>
                    <a:gd name="connsiteX162" fmla="*/ 1678 w 9986"/>
                    <a:gd name="connsiteY162" fmla="*/ 5619 h 10000"/>
                    <a:gd name="connsiteX163" fmla="*/ 1683 w 9986"/>
                    <a:gd name="connsiteY163" fmla="*/ 5720 h 10000"/>
                    <a:gd name="connsiteX164" fmla="*/ 1683 w 9986"/>
                    <a:gd name="connsiteY164" fmla="*/ 5720 h 10000"/>
                    <a:gd name="connsiteX165" fmla="*/ 1678 w 9986"/>
                    <a:gd name="connsiteY165" fmla="*/ 5817 h 10000"/>
                    <a:gd name="connsiteX166" fmla="*/ 1665 w 9986"/>
                    <a:gd name="connsiteY166" fmla="*/ 5914 h 10000"/>
                    <a:gd name="connsiteX167" fmla="*/ 1644 w 9986"/>
                    <a:gd name="connsiteY167" fmla="*/ 6007 h 10000"/>
                    <a:gd name="connsiteX168" fmla="*/ 1618 w 9986"/>
                    <a:gd name="connsiteY168" fmla="*/ 6095 h 10000"/>
                    <a:gd name="connsiteX169" fmla="*/ 1587 w 9986"/>
                    <a:gd name="connsiteY169" fmla="*/ 6179 h 10000"/>
                    <a:gd name="connsiteX170" fmla="*/ 1540 w 9986"/>
                    <a:gd name="connsiteY170" fmla="*/ 6259 h 10000"/>
                    <a:gd name="connsiteX171" fmla="*/ 1495 w 9986"/>
                    <a:gd name="connsiteY171" fmla="*/ 6335 h 10000"/>
                    <a:gd name="connsiteX172" fmla="*/ 1443 w 9986"/>
                    <a:gd name="connsiteY172" fmla="*/ 6398 h 10000"/>
                    <a:gd name="connsiteX173" fmla="*/ 1392 w 9986"/>
                    <a:gd name="connsiteY173" fmla="*/ 6462 h 10000"/>
                    <a:gd name="connsiteX174" fmla="*/ 1326 w 9986"/>
                    <a:gd name="connsiteY174" fmla="*/ 6516 h 10000"/>
                    <a:gd name="connsiteX175" fmla="*/ 1260 w 9986"/>
                    <a:gd name="connsiteY175" fmla="*/ 6567 h 10000"/>
                    <a:gd name="connsiteX176" fmla="*/ 1186 w 9986"/>
                    <a:gd name="connsiteY176" fmla="*/ 6605 h 10000"/>
                    <a:gd name="connsiteX177" fmla="*/ 1116 w 9986"/>
                    <a:gd name="connsiteY177" fmla="*/ 6643 h 10000"/>
                    <a:gd name="connsiteX178" fmla="*/ 1038 w 9986"/>
                    <a:gd name="connsiteY178" fmla="*/ 6664 h 10000"/>
                    <a:gd name="connsiteX179" fmla="*/ 960 w 9986"/>
                    <a:gd name="connsiteY179" fmla="*/ 6681 h 10000"/>
                    <a:gd name="connsiteX180" fmla="*/ 877 w 9986"/>
                    <a:gd name="connsiteY180" fmla="*/ 6681 h 10000"/>
                    <a:gd name="connsiteX181" fmla="*/ 877 w 9986"/>
                    <a:gd name="connsiteY181" fmla="*/ 6681 h 10000"/>
                    <a:gd name="connsiteX182" fmla="*/ 802 w 9986"/>
                    <a:gd name="connsiteY182" fmla="*/ 6681 h 10000"/>
                    <a:gd name="connsiteX183" fmla="*/ 737 w 9986"/>
                    <a:gd name="connsiteY183" fmla="*/ 6668 h 10000"/>
                    <a:gd name="connsiteX184" fmla="*/ 680 w 9986"/>
                    <a:gd name="connsiteY184" fmla="*/ 6651 h 10000"/>
                    <a:gd name="connsiteX185" fmla="*/ 620 w 9986"/>
                    <a:gd name="connsiteY185" fmla="*/ 6630 h 10000"/>
                    <a:gd name="connsiteX186" fmla="*/ 566 w 9986"/>
                    <a:gd name="connsiteY186" fmla="*/ 6605 h 10000"/>
                    <a:gd name="connsiteX187" fmla="*/ 523 w 9986"/>
                    <a:gd name="connsiteY187" fmla="*/ 6575 h 10000"/>
                    <a:gd name="connsiteX188" fmla="*/ 484 w 9986"/>
                    <a:gd name="connsiteY188" fmla="*/ 6550 h 10000"/>
                    <a:gd name="connsiteX189" fmla="*/ 445 w 9986"/>
                    <a:gd name="connsiteY189" fmla="*/ 6516 h 10000"/>
                    <a:gd name="connsiteX190" fmla="*/ 389 w 9986"/>
                    <a:gd name="connsiteY190" fmla="*/ 6453 h 10000"/>
                    <a:gd name="connsiteX191" fmla="*/ 349 w 9986"/>
                    <a:gd name="connsiteY191" fmla="*/ 6398 h 10000"/>
                    <a:gd name="connsiteX192" fmla="*/ 313 w 9986"/>
                    <a:gd name="connsiteY192" fmla="*/ 6348 h 10000"/>
                    <a:gd name="connsiteX193" fmla="*/ 313 w 9986"/>
                    <a:gd name="connsiteY193" fmla="*/ 6348 h 10000"/>
                    <a:gd name="connsiteX194" fmla="*/ 274 w 9986"/>
                    <a:gd name="connsiteY194" fmla="*/ 6285 h 10000"/>
                    <a:gd name="connsiteX195" fmla="*/ 235 w 9986"/>
                    <a:gd name="connsiteY195" fmla="*/ 6234 h 10000"/>
                    <a:gd name="connsiteX196" fmla="*/ 195 w 9986"/>
                    <a:gd name="connsiteY196" fmla="*/ 6205 h 10000"/>
                    <a:gd name="connsiteX197" fmla="*/ 153 w 9986"/>
                    <a:gd name="connsiteY197" fmla="*/ 6179 h 10000"/>
                    <a:gd name="connsiteX198" fmla="*/ 104 w 9986"/>
                    <a:gd name="connsiteY198" fmla="*/ 6171 h 10000"/>
                    <a:gd name="connsiteX199" fmla="*/ 65 w 9986"/>
                    <a:gd name="connsiteY199" fmla="*/ 6179 h 10000"/>
                    <a:gd name="connsiteX200" fmla="*/ 34 w 9986"/>
                    <a:gd name="connsiteY200" fmla="*/ 6196 h 10000"/>
                    <a:gd name="connsiteX201" fmla="*/ 0 w 9986"/>
                    <a:gd name="connsiteY201" fmla="*/ 6230 h 10000"/>
                    <a:gd name="connsiteX202" fmla="*/ 0 w 9986"/>
                    <a:gd name="connsiteY202" fmla="*/ 10000 h 10000"/>
                    <a:gd name="connsiteX203" fmla="*/ 8631 w 9986"/>
                    <a:gd name="connsiteY203" fmla="*/ 10000 h 10000"/>
                    <a:gd name="connsiteX204" fmla="*/ 9935 w 9986"/>
                    <a:gd name="connsiteY204" fmla="*/ 4869 h 10000"/>
                    <a:gd name="connsiteX205" fmla="*/ 9717 w 9986"/>
                    <a:gd name="connsiteY205" fmla="*/ 4773 h 10000"/>
                    <a:gd name="connsiteX206" fmla="*/ 9638 w 9986"/>
                    <a:gd name="connsiteY206" fmla="*/ 4760 h 10000"/>
                    <a:gd name="connsiteX207" fmla="*/ 9551 w 9986"/>
                    <a:gd name="connsiteY207" fmla="*/ 4756 h 10000"/>
                    <a:gd name="connsiteX208" fmla="*/ 9551 w 9986"/>
                    <a:gd name="connsiteY208" fmla="*/ 4756 h 10000"/>
                    <a:gd name="connsiteX0" fmla="*/ 9564 w 9989"/>
                    <a:gd name="connsiteY0" fmla="*/ 4756 h 10000"/>
                    <a:gd name="connsiteX1" fmla="*/ 9564 w 9989"/>
                    <a:gd name="connsiteY1" fmla="*/ 4756 h 10000"/>
                    <a:gd name="connsiteX2" fmla="*/ 9494 w 9989"/>
                    <a:gd name="connsiteY2" fmla="*/ 4756 h 10000"/>
                    <a:gd name="connsiteX3" fmla="*/ 9429 w 9989"/>
                    <a:gd name="connsiteY3" fmla="*/ 4768 h 10000"/>
                    <a:gd name="connsiteX4" fmla="*/ 9368 w 9989"/>
                    <a:gd name="connsiteY4" fmla="*/ 4785 h 10000"/>
                    <a:gd name="connsiteX5" fmla="*/ 9310 w 9989"/>
                    <a:gd name="connsiteY5" fmla="*/ 4806 h 10000"/>
                    <a:gd name="connsiteX6" fmla="*/ 9264 w 9989"/>
                    <a:gd name="connsiteY6" fmla="*/ 4832 h 10000"/>
                    <a:gd name="connsiteX7" fmla="*/ 9214 w 9989"/>
                    <a:gd name="connsiteY7" fmla="*/ 4861 h 10000"/>
                    <a:gd name="connsiteX8" fmla="*/ 9177 w 9989"/>
                    <a:gd name="connsiteY8" fmla="*/ 4895 h 10000"/>
                    <a:gd name="connsiteX9" fmla="*/ 9137 w 9989"/>
                    <a:gd name="connsiteY9" fmla="*/ 4924 h 10000"/>
                    <a:gd name="connsiteX10" fmla="*/ 9076 w 9989"/>
                    <a:gd name="connsiteY10" fmla="*/ 4987 h 10000"/>
                    <a:gd name="connsiteX11" fmla="*/ 9036 w 9989"/>
                    <a:gd name="connsiteY11" fmla="*/ 5038 h 10000"/>
                    <a:gd name="connsiteX12" fmla="*/ 9005 w 9989"/>
                    <a:gd name="connsiteY12" fmla="*/ 5097 h 10000"/>
                    <a:gd name="connsiteX13" fmla="*/ 9005 w 9989"/>
                    <a:gd name="connsiteY13" fmla="*/ 5097 h 10000"/>
                    <a:gd name="connsiteX14" fmla="*/ 8978 w 9989"/>
                    <a:gd name="connsiteY14" fmla="*/ 5131 h 10000"/>
                    <a:gd name="connsiteX15" fmla="*/ 8953 w 9989"/>
                    <a:gd name="connsiteY15" fmla="*/ 5168 h 10000"/>
                    <a:gd name="connsiteX16" fmla="*/ 8927 w 9989"/>
                    <a:gd name="connsiteY16" fmla="*/ 5202 h 10000"/>
                    <a:gd name="connsiteX17" fmla="*/ 8891 w 9989"/>
                    <a:gd name="connsiteY17" fmla="*/ 5227 h 10000"/>
                    <a:gd name="connsiteX18" fmla="*/ 8865 w 9989"/>
                    <a:gd name="connsiteY18" fmla="*/ 5244 h 10000"/>
                    <a:gd name="connsiteX19" fmla="*/ 8834 w 9989"/>
                    <a:gd name="connsiteY19" fmla="*/ 5257 h 10000"/>
                    <a:gd name="connsiteX20" fmla="*/ 8808 w 9989"/>
                    <a:gd name="connsiteY20" fmla="*/ 5265 h 10000"/>
                    <a:gd name="connsiteX21" fmla="*/ 8773 w 9989"/>
                    <a:gd name="connsiteY21" fmla="*/ 5265 h 10000"/>
                    <a:gd name="connsiteX22" fmla="*/ 8747 w 9989"/>
                    <a:gd name="connsiteY22" fmla="*/ 5257 h 10000"/>
                    <a:gd name="connsiteX23" fmla="*/ 8729 w 9989"/>
                    <a:gd name="connsiteY23" fmla="*/ 5244 h 10000"/>
                    <a:gd name="connsiteX24" fmla="*/ 8703 w 9989"/>
                    <a:gd name="connsiteY24" fmla="*/ 5227 h 10000"/>
                    <a:gd name="connsiteX25" fmla="*/ 8682 w 9989"/>
                    <a:gd name="connsiteY25" fmla="*/ 5202 h 10000"/>
                    <a:gd name="connsiteX26" fmla="*/ 8669 w 9989"/>
                    <a:gd name="connsiteY26" fmla="*/ 5168 h 10000"/>
                    <a:gd name="connsiteX27" fmla="*/ 8657 w 9989"/>
                    <a:gd name="connsiteY27" fmla="*/ 5131 h 10000"/>
                    <a:gd name="connsiteX28" fmla="*/ 8652 w 9989"/>
                    <a:gd name="connsiteY28" fmla="*/ 5088 h 10000"/>
                    <a:gd name="connsiteX29" fmla="*/ 8643 w 9989"/>
                    <a:gd name="connsiteY29" fmla="*/ 5046 h 10000"/>
                    <a:gd name="connsiteX30" fmla="*/ 8643 w 9989"/>
                    <a:gd name="connsiteY30" fmla="*/ 1664 h 10000"/>
                    <a:gd name="connsiteX31" fmla="*/ 4913 w 9989"/>
                    <a:gd name="connsiteY31" fmla="*/ 1664 h 10000"/>
                    <a:gd name="connsiteX32" fmla="*/ 4913 w 9989"/>
                    <a:gd name="connsiteY32" fmla="*/ 1664 h 10000"/>
                    <a:gd name="connsiteX33" fmla="*/ 4861 w 9989"/>
                    <a:gd name="connsiteY33" fmla="*/ 1664 h 10000"/>
                    <a:gd name="connsiteX34" fmla="*/ 4812 w 9989"/>
                    <a:gd name="connsiteY34" fmla="*/ 1655 h 10000"/>
                    <a:gd name="connsiteX35" fmla="*/ 4773 w 9989"/>
                    <a:gd name="connsiteY35" fmla="*/ 1643 h 10000"/>
                    <a:gd name="connsiteX36" fmla="*/ 4743 w 9989"/>
                    <a:gd name="connsiteY36" fmla="*/ 1626 h 10000"/>
                    <a:gd name="connsiteX37" fmla="*/ 4717 w 9989"/>
                    <a:gd name="connsiteY37" fmla="*/ 1605 h 10000"/>
                    <a:gd name="connsiteX38" fmla="*/ 4695 w 9989"/>
                    <a:gd name="connsiteY38" fmla="*/ 1588 h 10000"/>
                    <a:gd name="connsiteX39" fmla="*/ 4683 w 9989"/>
                    <a:gd name="connsiteY39" fmla="*/ 1563 h 10000"/>
                    <a:gd name="connsiteX40" fmla="*/ 4679 w 9989"/>
                    <a:gd name="connsiteY40" fmla="*/ 1537 h 10000"/>
                    <a:gd name="connsiteX41" fmla="*/ 4679 w 9989"/>
                    <a:gd name="connsiteY41" fmla="*/ 1512 h 10000"/>
                    <a:gd name="connsiteX42" fmla="*/ 4683 w 9989"/>
                    <a:gd name="connsiteY42" fmla="*/ 1479 h 10000"/>
                    <a:gd name="connsiteX43" fmla="*/ 4695 w 9989"/>
                    <a:gd name="connsiteY43" fmla="*/ 1453 h 10000"/>
                    <a:gd name="connsiteX44" fmla="*/ 4717 w 9989"/>
                    <a:gd name="connsiteY44" fmla="*/ 1424 h 10000"/>
                    <a:gd name="connsiteX45" fmla="*/ 4743 w 9989"/>
                    <a:gd name="connsiteY45" fmla="*/ 1398 h 10000"/>
                    <a:gd name="connsiteX46" fmla="*/ 4773 w 9989"/>
                    <a:gd name="connsiteY46" fmla="*/ 1373 h 10000"/>
                    <a:gd name="connsiteX47" fmla="*/ 4812 w 9989"/>
                    <a:gd name="connsiteY47" fmla="*/ 1344 h 10000"/>
                    <a:gd name="connsiteX48" fmla="*/ 4861 w 9989"/>
                    <a:gd name="connsiteY48" fmla="*/ 1323 h 10000"/>
                    <a:gd name="connsiteX49" fmla="*/ 4861 w 9989"/>
                    <a:gd name="connsiteY49" fmla="*/ 1323 h 10000"/>
                    <a:gd name="connsiteX50" fmla="*/ 4913 w 9989"/>
                    <a:gd name="connsiteY50" fmla="*/ 1293 h 10000"/>
                    <a:gd name="connsiteX51" fmla="*/ 4970 w 9989"/>
                    <a:gd name="connsiteY51" fmla="*/ 1247 h 10000"/>
                    <a:gd name="connsiteX52" fmla="*/ 5036 w 9989"/>
                    <a:gd name="connsiteY52" fmla="*/ 1192 h 10000"/>
                    <a:gd name="connsiteX53" fmla="*/ 5066 w 9989"/>
                    <a:gd name="connsiteY53" fmla="*/ 1158 h 10000"/>
                    <a:gd name="connsiteX54" fmla="*/ 5102 w 9989"/>
                    <a:gd name="connsiteY54" fmla="*/ 1116 h 10000"/>
                    <a:gd name="connsiteX55" fmla="*/ 5127 w 9989"/>
                    <a:gd name="connsiteY55" fmla="*/ 1070 h 10000"/>
                    <a:gd name="connsiteX56" fmla="*/ 5153 w 9989"/>
                    <a:gd name="connsiteY56" fmla="*/ 1019 h 10000"/>
                    <a:gd name="connsiteX57" fmla="*/ 5181 w 9989"/>
                    <a:gd name="connsiteY57" fmla="*/ 969 h 10000"/>
                    <a:gd name="connsiteX58" fmla="*/ 5193 w 9989"/>
                    <a:gd name="connsiteY58" fmla="*/ 906 h 10000"/>
                    <a:gd name="connsiteX59" fmla="*/ 5206 w 9989"/>
                    <a:gd name="connsiteY59" fmla="*/ 842 h 10000"/>
                    <a:gd name="connsiteX60" fmla="*/ 5210 w 9989"/>
                    <a:gd name="connsiteY60" fmla="*/ 775 h 10000"/>
                    <a:gd name="connsiteX61" fmla="*/ 5210 w 9989"/>
                    <a:gd name="connsiteY61" fmla="*/ 775 h 10000"/>
                    <a:gd name="connsiteX62" fmla="*/ 5206 w 9989"/>
                    <a:gd name="connsiteY62" fmla="*/ 699 h 10000"/>
                    <a:gd name="connsiteX63" fmla="*/ 5185 w 9989"/>
                    <a:gd name="connsiteY63" fmla="*/ 619 h 10000"/>
                    <a:gd name="connsiteX64" fmla="*/ 5167 w 9989"/>
                    <a:gd name="connsiteY64" fmla="*/ 548 h 10000"/>
                    <a:gd name="connsiteX65" fmla="*/ 5127 w 9989"/>
                    <a:gd name="connsiteY65" fmla="*/ 472 h 10000"/>
                    <a:gd name="connsiteX66" fmla="*/ 5088 w 9989"/>
                    <a:gd name="connsiteY66" fmla="*/ 409 h 10000"/>
                    <a:gd name="connsiteX67" fmla="*/ 5036 w 9989"/>
                    <a:gd name="connsiteY67" fmla="*/ 341 h 10000"/>
                    <a:gd name="connsiteX68" fmla="*/ 4982 w 9989"/>
                    <a:gd name="connsiteY68" fmla="*/ 282 h 10000"/>
                    <a:gd name="connsiteX69" fmla="*/ 4917 w 9989"/>
                    <a:gd name="connsiteY69" fmla="*/ 227 h 10000"/>
                    <a:gd name="connsiteX70" fmla="*/ 4849 w 9989"/>
                    <a:gd name="connsiteY70" fmla="*/ 177 h 10000"/>
                    <a:gd name="connsiteX71" fmla="*/ 4769 w 9989"/>
                    <a:gd name="connsiteY71" fmla="*/ 135 h 10000"/>
                    <a:gd name="connsiteX72" fmla="*/ 4683 w 9989"/>
                    <a:gd name="connsiteY72" fmla="*/ 97 h 10000"/>
                    <a:gd name="connsiteX73" fmla="*/ 4599 w 9989"/>
                    <a:gd name="connsiteY73" fmla="*/ 63 h 10000"/>
                    <a:gd name="connsiteX74" fmla="*/ 4506 w 9989"/>
                    <a:gd name="connsiteY74" fmla="*/ 38 h 10000"/>
                    <a:gd name="connsiteX75" fmla="*/ 4407 w 9989"/>
                    <a:gd name="connsiteY75" fmla="*/ 13 h 10000"/>
                    <a:gd name="connsiteX76" fmla="*/ 4309 w 9989"/>
                    <a:gd name="connsiteY76" fmla="*/ 8 h 10000"/>
                    <a:gd name="connsiteX77" fmla="*/ 4206 w 9989"/>
                    <a:gd name="connsiteY77" fmla="*/ 0 h 10000"/>
                    <a:gd name="connsiteX78" fmla="*/ 4206 w 9989"/>
                    <a:gd name="connsiteY78" fmla="*/ 0 h 10000"/>
                    <a:gd name="connsiteX79" fmla="*/ 4101 w 9989"/>
                    <a:gd name="connsiteY79" fmla="*/ 8 h 10000"/>
                    <a:gd name="connsiteX80" fmla="*/ 4004 w 9989"/>
                    <a:gd name="connsiteY80" fmla="*/ 13 h 10000"/>
                    <a:gd name="connsiteX81" fmla="*/ 3905 w 9989"/>
                    <a:gd name="connsiteY81" fmla="*/ 38 h 10000"/>
                    <a:gd name="connsiteX82" fmla="*/ 3812 w 9989"/>
                    <a:gd name="connsiteY82" fmla="*/ 63 h 10000"/>
                    <a:gd name="connsiteX83" fmla="*/ 3730 w 9989"/>
                    <a:gd name="connsiteY83" fmla="*/ 97 h 10000"/>
                    <a:gd name="connsiteX84" fmla="*/ 3645 w 9989"/>
                    <a:gd name="connsiteY84" fmla="*/ 135 h 10000"/>
                    <a:gd name="connsiteX85" fmla="*/ 3568 w 9989"/>
                    <a:gd name="connsiteY85" fmla="*/ 177 h 10000"/>
                    <a:gd name="connsiteX86" fmla="*/ 3501 w 9989"/>
                    <a:gd name="connsiteY86" fmla="*/ 227 h 10000"/>
                    <a:gd name="connsiteX87" fmla="*/ 3438 w 9989"/>
                    <a:gd name="connsiteY87" fmla="*/ 282 h 10000"/>
                    <a:gd name="connsiteX88" fmla="*/ 3376 w 9989"/>
                    <a:gd name="connsiteY88" fmla="*/ 341 h 10000"/>
                    <a:gd name="connsiteX89" fmla="*/ 3323 w 9989"/>
                    <a:gd name="connsiteY89" fmla="*/ 409 h 10000"/>
                    <a:gd name="connsiteX90" fmla="*/ 3285 w 9989"/>
                    <a:gd name="connsiteY90" fmla="*/ 472 h 10000"/>
                    <a:gd name="connsiteX91" fmla="*/ 3255 w 9989"/>
                    <a:gd name="connsiteY91" fmla="*/ 548 h 10000"/>
                    <a:gd name="connsiteX92" fmla="*/ 3228 w 9989"/>
                    <a:gd name="connsiteY92" fmla="*/ 619 h 10000"/>
                    <a:gd name="connsiteX93" fmla="*/ 3206 w 9989"/>
                    <a:gd name="connsiteY93" fmla="*/ 699 h 10000"/>
                    <a:gd name="connsiteX94" fmla="*/ 3206 w 9989"/>
                    <a:gd name="connsiteY94" fmla="*/ 775 h 10000"/>
                    <a:gd name="connsiteX95" fmla="*/ 3206 w 9989"/>
                    <a:gd name="connsiteY95" fmla="*/ 775 h 10000"/>
                    <a:gd name="connsiteX96" fmla="*/ 3206 w 9989"/>
                    <a:gd name="connsiteY96" fmla="*/ 842 h 10000"/>
                    <a:gd name="connsiteX97" fmla="*/ 3220 w 9989"/>
                    <a:gd name="connsiteY97" fmla="*/ 906 h 10000"/>
                    <a:gd name="connsiteX98" fmla="*/ 3242 w 9989"/>
                    <a:gd name="connsiteY98" fmla="*/ 969 h 10000"/>
                    <a:gd name="connsiteX99" fmla="*/ 3259 w 9989"/>
                    <a:gd name="connsiteY99" fmla="*/ 1019 h 10000"/>
                    <a:gd name="connsiteX100" fmla="*/ 3285 w 9989"/>
                    <a:gd name="connsiteY100" fmla="*/ 1070 h 10000"/>
                    <a:gd name="connsiteX101" fmla="*/ 3319 w 9989"/>
                    <a:gd name="connsiteY101" fmla="*/ 1116 h 10000"/>
                    <a:gd name="connsiteX102" fmla="*/ 3345 w 9989"/>
                    <a:gd name="connsiteY102" fmla="*/ 1158 h 10000"/>
                    <a:gd name="connsiteX103" fmla="*/ 3385 w 9989"/>
                    <a:gd name="connsiteY103" fmla="*/ 1192 h 10000"/>
                    <a:gd name="connsiteX104" fmla="*/ 3442 w 9989"/>
                    <a:gd name="connsiteY104" fmla="*/ 1247 h 10000"/>
                    <a:gd name="connsiteX105" fmla="*/ 3501 w 9989"/>
                    <a:gd name="connsiteY105" fmla="*/ 1293 h 10000"/>
                    <a:gd name="connsiteX106" fmla="*/ 3555 w 9989"/>
                    <a:gd name="connsiteY106" fmla="*/ 1323 h 10000"/>
                    <a:gd name="connsiteX107" fmla="*/ 3555 w 9989"/>
                    <a:gd name="connsiteY107" fmla="*/ 1323 h 10000"/>
                    <a:gd name="connsiteX108" fmla="*/ 3597 w 9989"/>
                    <a:gd name="connsiteY108" fmla="*/ 1344 h 10000"/>
                    <a:gd name="connsiteX109" fmla="*/ 3637 w 9989"/>
                    <a:gd name="connsiteY109" fmla="*/ 1373 h 10000"/>
                    <a:gd name="connsiteX110" fmla="*/ 3667 w 9989"/>
                    <a:gd name="connsiteY110" fmla="*/ 1398 h 10000"/>
                    <a:gd name="connsiteX111" fmla="*/ 3697 w 9989"/>
                    <a:gd name="connsiteY111" fmla="*/ 1424 h 10000"/>
                    <a:gd name="connsiteX112" fmla="*/ 3718 w 9989"/>
                    <a:gd name="connsiteY112" fmla="*/ 1453 h 10000"/>
                    <a:gd name="connsiteX113" fmla="*/ 3730 w 9989"/>
                    <a:gd name="connsiteY113" fmla="*/ 1479 h 10000"/>
                    <a:gd name="connsiteX114" fmla="*/ 3734 w 9989"/>
                    <a:gd name="connsiteY114" fmla="*/ 1512 h 10000"/>
                    <a:gd name="connsiteX115" fmla="*/ 3734 w 9989"/>
                    <a:gd name="connsiteY115" fmla="*/ 1537 h 10000"/>
                    <a:gd name="connsiteX116" fmla="*/ 3730 w 9989"/>
                    <a:gd name="connsiteY116" fmla="*/ 1563 h 10000"/>
                    <a:gd name="connsiteX117" fmla="*/ 3718 w 9989"/>
                    <a:gd name="connsiteY117" fmla="*/ 1588 h 10000"/>
                    <a:gd name="connsiteX118" fmla="*/ 3697 w 9989"/>
                    <a:gd name="connsiteY118" fmla="*/ 1605 h 10000"/>
                    <a:gd name="connsiteX119" fmla="*/ 3667 w 9989"/>
                    <a:gd name="connsiteY119" fmla="*/ 1626 h 10000"/>
                    <a:gd name="connsiteX120" fmla="*/ 3637 w 9989"/>
                    <a:gd name="connsiteY120" fmla="*/ 1643 h 10000"/>
                    <a:gd name="connsiteX121" fmla="*/ 3597 w 9989"/>
                    <a:gd name="connsiteY121" fmla="*/ 1655 h 10000"/>
                    <a:gd name="connsiteX122" fmla="*/ 3555 w 9989"/>
                    <a:gd name="connsiteY122" fmla="*/ 1664 h 10000"/>
                    <a:gd name="connsiteX123" fmla="*/ 3501 w 9989"/>
                    <a:gd name="connsiteY123" fmla="*/ 1664 h 10000"/>
                    <a:gd name="connsiteX124" fmla="*/ 0 w 9989"/>
                    <a:gd name="connsiteY124" fmla="*/ 1664 h 10000"/>
                    <a:gd name="connsiteX125" fmla="*/ 0 w 9989"/>
                    <a:gd name="connsiteY125" fmla="*/ 5206 h 10000"/>
                    <a:gd name="connsiteX126" fmla="*/ 0 w 9989"/>
                    <a:gd name="connsiteY126" fmla="*/ 5206 h 10000"/>
                    <a:gd name="connsiteX127" fmla="*/ 34 w 9989"/>
                    <a:gd name="connsiteY127" fmla="*/ 5240 h 10000"/>
                    <a:gd name="connsiteX128" fmla="*/ 65 w 9989"/>
                    <a:gd name="connsiteY128" fmla="*/ 5257 h 10000"/>
                    <a:gd name="connsiteX129" fmla="*/ 104 w 9989"/>
                    <a:gd name="connsiteY129" fmla="*/ 5265 h 10000"/>
                    <a:gd name="connsiteX130" fmla="*/ 153 w 9989"/>
                    <a:gd name="connsiteY130" fmla="*/ 5253 h 10000"/>
                    <a:gd name="connsiteX131" fmla="*/ 195 w 9989"/>
                    <a:gd name="connsiteY131" fmla="*/ 5232 h 10000"/>
                    <a:gd name="connsiteX132" fmla="*/ 235 w 9989"/>
                    <a:gd name="connsiteY132" fmla="*/ 5202 h 10000"/>
                    <a:gd name="connsiteX133" fmla="*/ 274 w 9989"/>
                    <a:gd name="connsiteY133" fmla="*/ 5152 h 10000"/>
                    <a:gd name="connsiteX134" fmla="*/ 313 w 9989"/>
                    <a:gd name="connsiteY134" fmla="*/ 5088 h 10000"/>
                    <a:gd name="connsiteX135" fmla="*/ 313 w 9989"/>
                    <a:gd name="connsiteY135" fmla="*/ 5088 h 10000"/>
                    <a:gd name="connsiteX136" fmla="*/ 349 w 9989"/>
                    <a:gd name="connsiteY136" fmla="*/ 5038 h 10000"/>
                    <a:gd name="connsiteX137" fmla="*/ 390 w 9989"/>
                    <a:gd name="connsiteY137" fmla="*/ 4983 h 10000"/>
                    <a:gd name="connsiteX138" fmla="*/ 446 w 9989"/>
                    <a:gd name="connsiteY138" fmla="*/ 4920 h 10000"/>
                    <a:gd name="connsiteX139" fmla="*/ 485 w 9989"/>
                    <a:gd name="connsiteY139" fmla="*/ 4886 h 10000"/>
                    <a:gd name="connsiteX140" fmla="*/ 524 w 9989"/>
                    <a:gd name="connsiteY140" fmla="*/ 4857 h 10000"/>
                    <a:gd name="connsiteX141" fmla="*/ 567 w 9989"/>
                    <a:gd name="connsiteY141" fmla="*/ 4832 h 10000"/>
                    <a:gd name="connsiteX142" fmla="*/ 621 w 9989"/>
                    <a:gd name="connsiteY142" fmla="*/ 4806 h 10000"/>
                    <a:gd name="connsiteX143" fmla="*/ 681 w 9989"/>
                    <a:gd name="connsiteY143" fmla="*/ 4781 h 10000"/>
                    <a:gd name="connsiteX144" fmla="*/ 738 w 9989"/>
                    <a:gd name="connsiteY144" fmla="*/ 4768 h 10000"/>
                    <a:gd name="connsiteX145" fmla="*/ 803 w 9989"/>
                    <a:gd name="connsiteY145" fmla="*/ 4756 h 10000"/>
                    <a:gd name="connsiteX146" fmla="*/ 878 w 9989"/>
                    <a:gd name="connsiteY146" fmla="*/ 4747 h 10000"/>
                    <a:gd name="connsiteX147" fmla="*/ 878 w 9989"/>
                    <a:gd name="connsiteY147" fmla="*/ 4747 h 10000"/>
                    <a:gd name="connsiteX148" fmla="*/ 961 w 9989"/>
                    <a:gd name="connsiteY148" fmla="*/ 4756 h 10000"/>
                    <a:gd name="connsiteX149" fmla="*/ 1039 w 9989"/>
                    <a:gd name="connsiteY149" fmla="*/ 4773 h 10000"/>
                    <a:gd name="connsiteX150" fmla="*/ 1118 w 9989"/>
                    <a:gd name="connsiteY150" fmla="*/ 4794 h 10000"/>
                    <a:gd name="connsiteX151" fmla="*/ 1188 w 9989"/>
                    <a:gd name="connsiteY151" fmla="*/ 4832 h 10000"/>
                    <a:gd name="connsiteX152" fmla="*/ 1262 w 9989"/>
                    <a:gd name="connsiteY152" fmla="*/ 4869 h 10000"/>
                    <a:gd name="connsiteX153" fmla="*/ 1328 w 9989"/>
                    <a:gd name="connsiteY153" fmla="*/ 4920 h 10000"/>
                    <a:gd name="connsiteX154" fmla="*/ 1394 w 9989"/>
                    <a:gd name="connsiteY154" fmla="*/ 4975 h 10000"/>
                    <a:gd name="connsiteX155" fmla="*/ 1445 w 9989"/>
                    <a:gd name="connsiteY155" fmla="*/ 5034 h 10000"/>
                    <a:gd name="connsiteX156" fmla="*/ 1497 w 9989"/>
                    <a:gd name="connsiteY156" fmla="*/ 5101 h 10000"/>
                    <a:gd name="connsiteX157" fmla="*/ 1542 w 9989"/>
                    <a:gd name="connsiteY157" fmla="*/ 5177 h 10000"/>
                    <a:gd name="connsiteX158" fmla="*/ 1589 w 9989"/>
                    <a:gd name="connsiteY158" fmla="*/ 5257 h 10000"/>
                    <a:gd name="connsiteX159" fmla="*/ 1620 w 9989"/>
                    <a:gd name="connsiteY159" fmla="*/ 5341 h 10000"/>
                    <a:gd name="connsiteX160" fmla="*/ 1646 w 9989"/>
                    <a:gd name="connsiteY160" fmla="*/ 5430 h 10000"/>
                    <a:gd name="connsiteX161" fmla="*/ 1667 w 9989"/>
                    <a:gd name="connsiteY161" fmla="*/ 5522 h 10000"/>
                    <a:gd name="connsiteX162" fmla="*/ 1680 w 9989"/>
                    <a:gd name="connsiteY162" fmla="*/ 5619 h 10000"/>
                    <a:gd name="connsiteX163" fmla="*/ 1685 w 9989"/>
                    <a:gd name="connsiteY163" fmla="*/ 5720 h 10000"/>
                    <a:gd name="connsiteX164" fmla="*/ 1685 w 9989"/>
                    <a:gd name="connsiteY164" fmla="*/ 5720 h 10000"/>
                    <a:gd name="connsiteX165" fmla="*/ 1680 w 9989"/>
                    <a:gd name="connsiteY165" fmla="*/ 5817 h 10000"/>
                    <a:gd name="connsiteX166" fmla="*/ 1667 w 9989"/>
                    <a:gd name="connsiteY166" fmla="*/ 5914 h 10000"/>
                    <a:gd name="connsiteX167" fmla="*/ 1646 w 9989"/>
                    <a:gd name="connsiteY167" fmla="*/ 6007 h 10000"/>
                    <a:gd name="connsiteX168" fmla="*/ 1620 w 9989"/>
                    <a:gd name="connsiteY168" fmla="*/ 6095 h 10000"/>
                    <a:gd name="connsiteX169" fmla="*/ 1589 w 9989"/>
                    <a:gd name="connsiteY169" fmla="*/ 6179 h 10000"/>
                    <a:gd name="connsiteX170" fmla="*/ 1542 w 9989"/>
                    <a:gd name="connsiteY170" fmla="*/ 6259 h 10000"/>
                    <a:gd name="connsiteX171" fmla="*/ 1497 w 9989"/>
                    <a:gd name="connsiteY171" fmla="*/ 6335 h 10000"/>
                    <a:gd name="connsiteX172" fmla="*/ 1445 w 9989"/>
                    <a:gd name="connsiteY172" fmla="*/ 6398 h 10000"/>
                    <a:gd name="connsiteX173" fmla="*/ 1394 w 9989"/>
                    <a:gd name="connsiteY173" fmla="*/ 6462 h 10000"/>
                    <a:gd name="connsiteX174" fmla="*/ 1328 w 9989"/>
                    <a:gd name="connsiteY174" fmla="*/ 6516 h 10000"/>
                    <a:gd name="connsiteX175" fmla="*/ 1262 w 9989"/>
                    <a:gd name="connsiteY175" fmla="*/ 6567 h 10000"/>
                    <a:gd name="connsiteX176" fmla="*/ 1188 w 9989"/>
                    <a:gd name="connsiteY176" fmla="*/ 6605 h 10000"/>
                    <a:gd name="connsiteX177" fmla="*/ 1118 w 9989"/>
                    <a:gd name="connsiteY177" fmla="*/ 6643 h 10000"/>
                    <a:gd name="connsiteX178" fmla="*/ 1039 w 9989"/>
                    <a:gd name="connsiteY178" fmla="*/ 6664 h 10000"/>
                    <a:gd name="connsiteX179" fmla="*/ 961 w 9989"/>
                    <a:gd name="connsiteY179" fmla="*/ 6681 h 10000"/>
                    <a:gd name="connsiteX180" fmla="*/ 878 w 9989"/>
                    <a:gd name="connsiteY180" fmla="*/ 6681 h 10000"/>
                    <a:gd name="connsiteX181" fmla="*/ 878 w 9989"/>
                    <a:gd name="connsiteY181" fmla="*/ 6681 h 10000"/>
                    <a:gd name="connsiteX182" fmla="*/ 803 w 9989"/>
                    <a:gd name="connsiteY182" fmla="*/ 6681 h 10000"/>
                    <a:gd name="connsiteX183" fmla="*/ 738 w 9989"/>
                    <a:gd name="connsiteY183" fmla="*/ 6668 h 10000"/>
                    <a:gd name="connsiteX184" fmla="*/ 681 w 9989"/>
                    <a:gd name="connsiteY184" fmla="*/ 6651 h 10000"/>
                    <a:gd name="connsiteX185" fmla="*/ 621 w 9989"/>
                    <a:gd name="connsiteY185" fmla="*/ 6630 h 10000"/>
                    <a:gd name="connsiteX186" fmla="*/ 567 w 9989"/>
                    <a:gd name="connsiteY186" fmla="*/ 6605 h 10000"/>
                    <a:gd name="connsiteX187" fmla="*/ 524 w 9989"/>
                    <a:gd name="connsiteY187" fmla="*/ 6575 h 10000"/>
                    <a:gd name="connsiteX188" fmla="*/ 485 w 9989"/>
                    <a:gd name="connsiteY188" fmla="*/ 6550 h 10000"/>
                    <a:gd name="connsiteX189" fmla="*/ 446 w 9989"/>
                    <a:gd name="connsiteY189" fmla="*/ 6516 h 10000"/>
                    <a:gd name="connsiteX190" fmla="*/ 390 w 9989"/>
                    <a:gd name="connsiteY190" fmla="*/ 6453 h 10000"/>
                    <a:gd name="connsiteX191" fmla="*/ 349 w 9989"/>
                    <a:gd name="connsiteY191" fmla="*/ 6398 h 10000"/>
                    <a:gd name="connsiteX192" fmla="*/ 313 w 9989"/>
                    <a:gd name="connsiteY192" fmla="*/ 6348 h 10000"/>
                    <a:gd name="connsiteX193" fmla="*/ 313 w 9989"/>
                    <a:gd name="connsiteY193" fmla="*/ 6348 h 10000"/>
                    <a:gd name="connsiteX194" fmla="*/ 274 w 9989"/>
                    <a:gd name="connsiteY194" fmla="*/ 6285 h 10000"/>
                    <a:gd name="connsiteX195" fmla="*/ 235 w 9989"/>
                    <a:gd name="connsiteY195" fmla="*/ 6234 h 10000"/>
                    <a:gd name="connsiteX196" fmla="*/ 195 w 9989"/>
                    <a:gd name="connsiteY196" fmla="*/ 6205 h 10000"/>
                    <a:gd name="connsiteX197" fmla="*/ 153 w 9989"/>
                    <a:gd name="connsiteY197" fmla="*/ 6179 h 10000"/>
                    <a:gd name="connsiteX198" fmla="*/ 104 w 9989"/>
                    <a:gd name="connsiteY198" fmla="*/ 6171 h 10000"/>
                    <a:gd name="connsiteX199" fmla="*/ 65 w 9989"/>
                    <a:gd name="connsiteY199" fmla="*/ 6179 h 10000"/>
                    <a:gd name="connsiteX200" fmla="*/ 34 w 9989"/>
                    <a:gd name="connsiteY200" fmla="*/ 6196 h 10000"/>
                    <a:gd name="connsiteX201" fmla="*/ 0 w 9989"/>
                    <a:gd name="connsiteY201" fmla="*/ 6230 h 10000"/>
                    <a:gd name="connsiteX202" fmla="*/ 0 w 9989"/>
                    <a:gd name="connsiteY202" fmla="*/ 10000 h 10000"/>
                    <a:gd name="connsiteX203" fmla="*/ 8643 w 9989"/>
                    <a:gd name="connsiteY203" fmla="*/ 10000 h 10000"/>
                    <a:gd name="connsiteX204" fmla="*/ 9949 w 9989"/>
                    <a:gd name="connsiteY204" fmla="*/ 4869 h 10000"/>
                    <a:gd name="connsiteX205" fmla="*/ 9652 w 9989"/>
                    <a:gd name="connsiteY205" fmla="*/ 4760 h 10000"/>
                    <a:gd name="connsiteX206" fmla="*/ 9564 w 9989"/>
                    <a:gd name="connsiteY206" fmla="*/ 4756 h 10000"/>
                    <a:gd name="connsiteX207" fmla="*/ 9564 w 9989"/>
                    <a:gd name="connsiteY207" fmla="*/ 4756 h 10000"/>
                    <a:gd name="connsiteX0" fmla="*/ 9575 w 10000"/>
                    <a:gd name="connsiteY0" fmla="*/ 4756 h 10000"/>
                    <a:gd name="connsiteX1" fmla="*/ 9575 w 10000"/>
                    <a:gd name="connsiteY1" fmla="*/ 4756 h 10000"/>
                    <a:gd name="connsiteX2" fmla="*/ 9504 w 10000"/>
                    <a:gd name="connsiteY2" fmla="*/ 4756 h 10000"/>
                    <a:gd name="connsiteX3" fmla="*/ 9439 w 10000"/>
                    <a:gd name="connsiteY3" fmla="*/ 4768 h 10000"/>
                    <a:gd name="connsiteX4" fmla="*/ 9378 w 10000"/>
                    <a:gd name="connsiteY4" fmla="*/ 4785 h 10000"/>
                    <a:gd name="connsiteX5" fmla="*/ 9320 w 10000"/>
                    <a:gd name="connsiteY5" fmla="*/ 4806 h 10000"/>
                    <a:gd name="connsiteX6" fmla="*/ 9274 w 10000"/>
                    <a:gd name="connsiteY6" fmla="*/ 4832 h 10000"/>
                    <a:gd name="connsiteX7" fmla="*/ 9224 w 10000"/>
                    <a:gd name="connsiteY7" fmla="*/ 4861 h 10000"/>
                    <a:gd name="connsiteX8" fmla="*/ 9187 w 10000"/>
                    <a:gd name="connsiteY8" fmla="*/ 4895 h 10000"/>
                    <a:gd name="connsiteX9" fmla="*/ 9147 w 10000"/>
                    <a:gd name="connsiteY9" fmla="*/ 4924 h 10000"/>
                    <a:gd name="connsiteX10" fmla="*/ 9086 w 10000"/>
                    <a:gd name="connsiteY10" fmla="*/ 4987 h 10000"/>
                    <a:gd name="connsiteX11" fmla="*/ 9046 w 10000"/>
                    <a:gd name="connsiteY11" fmla="*/ 5038 h 10000"/>
                    <a:gd name="connsiteX12" fmla="*/ 9015 w 10000"/>
                    <a:gd name="connsiteY12" fmla="*/ 5097 h 10000"/>
                    <a:gd name="connsiteX13" fmla="*/ 9015 w 10000"/>
                    <a:gd name="connsiteY13" fmla="*/ 5097 h 10000"/>
                    <a:gd name="connsiteX14" fmla="*/ 8988 w 10000"/>
                    <a:gd name="connsiteY14" fmla="*/ 5131 h 10000"/>
                    <a:gd name="connsiteX15" fmla="*/ 8963 w 10000"/>
                    <a:gd name="connsiteY15" fmla="*/ 5168 h 10000"/>
                    <a:gd name="connsiteX16" fmla="*/ 8937 w 10000"/>
                    <a:gd name="connsiteY16" fmla="*/ 5202 h 10000"/>
                    <a:gd name="connsiteX17" fmla="*/ 8901 w 10000"/>
                    <a:gd name="connsiteY17" fmla="*/ 5227 h 10000"/>
                    <a:gd name="connsiteX18" fmla="*/ 8875 w 10000"/>
                    <a:gd name="connsiteY18" fmla="*/ 5244 h 10000"/>
                    <a:gd name="connsiteX19" fmla="*/ 8844 w 10000"/>
                    <a:gd name="connsiteY19" fmla="*/ 5257 h 10000"/>
                    <a:gd name="connsiteX20" fmla="*/ 8818 w 10000"/>
                    <a:gd name="connsiteY20" fmla="*/ 5265 h 10000"/>
                    <a:gd name="connsiteX21" fmla="*/ 8783 w 10000"/>
                    <a:gd name="connsiteY21" fmla="*/ 5265 h 10000"/>
                    <a:gd name="connsiteX22" fmla="*/ 8757 w 10000"/>
                    <a:gd name="connsiteY22" fmla="*/ 5257 h 10000"/>
                    <a:gd name="connsiteX23" fmla="*/ 8739 w 10000"/>
                    <a:gd name="connsiteY23" fmla="*/ 5244 h 10000"/>
                    <a:gd name="connsiteX24" fmla="*/ 8713 w 10000"/>
                    <a:gd name="connsiteY24" fmla="*/ 5227 h 10000"/>
                    <a:gd name="connsiteX25" fmla="*/ 8692 w 10000"/>
                    <a:gd name="connsiteY25" fmla="*/ 5202 h 10000"/>
                    <a:gd name="connsiteX26" fmla="*/ 8679 w 10000"/>
                    <a:gd name="connsiteY26" fmla="*/ 5168 h 10000"/>
                    <a:gd name="connsiteX27" fmla="*/ 8667 w 10000"/>
                    <a:gd name="connsiteY27" fmla="*/ 5131 h 10000"/>
                    <a:gd name="connsiteX28" fmla="*/ 8662 w 10000"/>
                    <a:gd name="connsiteY28" fmla="*/ 5088 h 10000"/>
                    <a:gd name="connsiteX29" fmla="*/ 8653 w 10000"/>
                    <a:gd name="connsiteY29" fmla="*/ 5046 h 10000"/>
                    <a:gd name="connsiteX30" fmla="*/ 8653 w 10000"/>
                    <a:gd name="connsiteY30" fmla="*/ 1664 h 10000"/>
                    <a:gd name="connsiteX31" fmla="*/ 4918 w 10000"/>
                    <a:gd name="connsiteY31" fmla="*/ 1664 h 10000"/>
                    <a:gd name="connsiteX32" fmla="*/ 4918 w 10000"/>
                    <a:gd name="connsiteY32" fmla="*/ 1664 h 10000"/>
                    <a:gd name="connsiteX33" fmla="*/ 4866 w 10000"/>
                    <a:gd name="connsiteY33" fmla="*/ 1664 h 10000"/>
                    <a:gd name="connsiteX34" fmla="*/ 4817 w 10000"/>
                    <a:gd name="connsiteY34" fmla="*/ 1655 h 10000"/>
                    <a:gd name="connsiteX35" fmla="*/ 4778 w 10000"/>
                    <a:gd name="connsiteY35" fmla="*/ 1643 h 10000"/>
                    <a:gd name="connsiteX36" fmla="*/ 4748 w 10000"/>
                    <a:gd name="connsiteY36" fmla="*/ 1626 h 10000"/>
                    <a:gd name="connsiteX37" fmla="*/ 4722 w 10000"/>
                    <a:gd name="connsiteY37" fmla="*/ 1605 h 10000"/>
                    <a:gd name="connsiteX38" fmla="*/ 4700 w 10000"/>
                    <a:gd name="connsiteY38" fmla="*/ 1588 h 10000"/>
                    <a:gd name="connsiteX39" fmla="*/ 4688 w 10000"/>
                    <a:gd name="connsiteY39" fmla="*/ 1563 h 10000"/>
                    <a:gd name="connsiteX40" fmla="*/ 4684 w 10000"/>
                    <a:gd name="connsiteY40" fmla="*/ 1537 h 10000"/>
                    <a:gd name="connsiteX41" fmla="*/ 4684 w 10000"/>
                    <a:gd name="connsiteY41" fmla="*/ 1512 h 10000"/>
                    <a:gd name="connsiteX42" fmla="*/ 4688 w 10000"/>
                    <a:gd name="connsiteY42" fmla="*/ 1479 h 10000"/>
                    <a:gd name="connsiteX43" fmla="*/ 4700 w 10000"/>
                    <a:gd name="connsiteY43" fmla="*/ 1453 h 10000"/>
                    <a:gd name="connsiteX44" fmla="*/ 4722 w 10000"/>
                    <a:gd name="connsiteY44" fmla="*/ 1424 h 10000"/>
                    <a:gd name="connsiteX45" fmla="*/ 4748 w 10000"/>
                    <a:gd name="connsiteY45" fmla="*/ 1398 h 10000"/>
                    <a:gd name="connsiteX46" fmla="*/ 4778 w 10000"/>
                    <a:gd name="connsiteY46" fmla="*/ 1373 h 10000"/>
                    <a:gd name="connsiteX47" fmla="*/ 4817 w 10000"/>
                    <a:gd name="connsiteY47" fmla="*/ 1344 h 10000"/>
                    <a:gd name="connsiteX48" fmla="*/ 4866 w 10000"/>
                    <a:gd name="connsiteY48" fmla="*/ 1323 h 10000"/>
                    <a:gd name="connsiteX49" fmla="*/ 4866 w 10000"/>
                    <a:gd name="connsiteY49" fmla="*/ 1323 h 10000"/>
                    <a:gd name="connsiteX50" fmla="*/ 4918 w 10000"/>
                    <a:gd name="connsiteY50" fmla="*/ 1293 h 10000"/>
                    <a:gd name="connsiteX51" fmla="*/ 4975 w 10000"/>
                    <a:gd name="connsiteY51" fmla="*/ 1247 h 10000"/>
                    <a:gd name="connsiteX52" fmla="*/ 5042 w 10000"/>
                    <a:gd name="connsiteY52" fmla="*/ 1192 h 10000"/>
                    <a:gd name="connsiteX53" fmla="*/ 5072 w 10000"/>
                    <a:gd name="connsiteY53" fmla="*/ 1158 h 10000"/>
                    <a:gd name="connsiteX54" fmla="*/ 5108 w 10000"/>
                    <a:gd name="connsiteY54" fmla="*/ 1116 h 10000"/>
                    <a:gd name="connsiteX55" fmla="*/ 5133 w 10000"/>
                    <a:gd name="connsiteY55" fmla="*/ 1070 h 10000"/>
                    <a:gd name="connsiteX56" fmla="*/ 5159 w 10000"/>
                    <a:gd name="connsiteY56" fmla="*/ 1019 h 10000"/>
                    <a:gd name="connsiteX57" fmla="*/ 5187 w 10000"/>
                    <a:gd name="connsiteY57" fmla="*/ 969 h 10000"/>
                    <a:gd name="connsiteX58" fmla="*/ 5199 w 10000"/>
                    <a:gd name="connsiteY58" fmla="*/ 906 h 10000"/>
                    <a:gd name="connsiteX59" fmla="*/ 5212 w 10000"/>
                    <a:gd name="connsiteY59" fmla="*/ 842 h 10000"/>
                    <a:gd name="connsiteX60" fmla="*/ 5216 w 10000"/>
                    <a:gd name="connsiteY60" fmla="*/ 775 h 10000"/>
                    <a:gd name="connsiteX61" fmla="*/ 5216 w 10000"/>
                    <a:gd name="connsiteY61" fmla="*/ 775 h 10000"/>
                    <a:gd name="connsiteX62" fmla="*/ 5212 w 10000"/>
                    <a:gd name="connsiteY62" fmla="*/ 699 h 10000"/>
                    <a:gd name="connsiteX63" fmla="*/ 5191 w 10000"/>
                    <a:gd name="connsiteY63" fmla="*/ 619 h 10000"/>
                    <a:gd name="connsiteX64" fmla="*/ 5173 w 10000"/>
                    <a:gd name="connsiteY64" fmla="*/ 548 h 10000"/>
                    <a:gd name="connsiteX65" fmla="*/ 5133 w 10000"/>
                    <a:gd name="connsiteY65" fmla="*/ 472 h 10000"/>
                    <a:gd name="connsiteX66" fmla="*/ 5094 w 10000"/>
                    <a:gd name="connsiteY66" fmla="*/ 409 h 10000"/>
                    <a:gd name="connsiteX67" fmla="*/ 5042 w 10000"/>
                    <a:gd name="connsiteY67" fmla="*/ 341 h 10000"/>
                    <a:gd name="connsiteX68" fmla="*/ 4987 w 10000"/>
                    <a:gd name="connsiteY68" fmla="*/ 282 h 10000"/>
                    <a:gd name="connsiteX69" fmla="*/ 4922 w 10000"/>
                    <a:gd name="connsiteY69" fmla="*/ 227 h 10000"/>
                    <a:gd name="connsiteX70" fmla="*/ 4854 w 10000"/>
                    <a:gd name="connsiteY70" fmla="*/ 177 h 10000"/>
                    <a:gd name="connsiteX71" fmla="*/ 4774 w 10000"/>
                    <a:gd name="connsiteY71" fmla="*/ 135 h 10000"/>
                    <a:gd name="connsiteX72" fmla="*/ 4688 w 10000"/>
                    <a:gd name="connsiteY72" fmla="*/ 97 h 10000"/>
                    <a:gd name="connsiteX73" fmla="*/ 4604 w 10000"/>
                    <a:gd name="connsiteY73" fmla="*/ 63 h 10000"/>
                    <a:gd name="connsiteX74" fmla="*/ 4511 w 10000"/>
                    <a:gd name="connsiteY74" fmla="*/ 38 h 10000"/>
                    <a:gd name="connsiteX75" fmla="*/ 4412 w 10000"/>
                    <a:gd name="connsiteY75" fmla="*/ 13 h 10000"/>
                    <a:gd name="connsiteX76" fmla="*/ 4314 w 10000"/>
                    <a:gd name="connsiteY76" fmla="*/ 8 h 10000"/>
                    <a:gd name="connsiteX77" fmla="*/ 4211 w 10000"/>
                    <a:gd name="connsiteY77" fmla="*/ 0 h 10000"/>
                    <a:gd name="connsiteX78" fmla="*/ 4211 w 10000"/>
                    <a:gd name="connsiteY78" fmla="*/ 0 h 10000"/>
                    <a:gd name="connsiteX79" fmla="*/ 4106 w 10000"/>
                    <a:gd name="connsiteY79" fmla="*/ 8 h 10000"/>
                    <a:gd name="connsiteX80" fmla="*/ 4008 w 10000"/>
                    <a:gd name="connsiteY80" fmla="*/ 13 h 10000"/>
                    <a:gd name="connsiteX81" fmla="*/ 3909 w 10000"/>
                    <a:gd name="connsiteY81" fmla="*/ 38 h 10000"/>
                    <a:gd name="connsiteX82" fmla="*/ 3816 w 10000"/>
                    <a:gd name="connsiteY82" fmla="*/ 63 h 10000"/>
                    <a:gd name="connsiteX83" fmla="*/ 3734 w 10000"/>
                    <a:gd name="connsiteY83" fmla="*/ 97 h 10000"/>
                    <a:gd name="connsiteX84" fmla="*/ 3649 w 10000"/>
                    <a:gd name="connsiteY84" fmla="*/ 135 h 10000"/>
                    <a:gd name="connsiteX85" fmla="*/ 3572 w 10000"/>
                    <a:gd name="connsiteY85" fmla="*/ 177 h 10000"/>
                    <a:gd name="connsiteX86" fmla="*/ 3505 w 10000"/>
                    <a:gd name="connsiteY86" fmla="*/ 227 h 10000"/>
                    <a:gd name="connsiteX87" fmla="*/ 3442 w 10000"/>
                    <a:gd name="connsiteY87" fmla="*/ 282 h 10000"/>
                    <a:gd name="connsiteX88" fmla="*/ 3380 w 10000"/>
                    <a:gd name="connsiteY88" fmla="*/ 341 h 10000"/>
                    <a:gd name="connsiteX89" fmla="*/ 3327 w 10000"/>
                    <a:gd name="connsiteY89" fmla="*/ 409 h 10000"/>
                    <a:gd name="connsiteX90" fmla="*/ 3289 w 10000"/>
                    <a:gd name="connsiteY90" fmla="*/ 472 h 10000"/>
                    <a:gd name="connsiteX91" fmla="*/ 3259 w 10000"/>
                    <a:gd name="connsiteY91" fmla="*/ 548 h 10000"/>
                    <a:gd name="connsiteX92" fmla="*/ 3232 w 10000"/>
                    <a:gd name="connsiteY92" fmla="*/ 619 h 10000"/>
                    <a:gd name="connsiteX93" fmla="*/ 3210 w 10000"/>
                    <a:gd name="connsiteY93" fmla="*/ 699 h 10000"/>
                    <a:gd name="connsiteX94" fmla="*/ 3210 w 10000"/>
                    <a:gd name="connsiteY94" fmla="*/ 775 h 10000"/>
                    <a:gd name="connsiteX95" fmla="*/ 3210 w 10000"/>
                    <a:gd name="connsiteY95" fmla="*/ 775 h 10000"/>
                    <a:gd name="connsiteX96" fmla="*/ 3210 w 10000"/>
                    <a:gd name="connsiteY96" fmla="*/ 842 h 10000"/>
                    <a:gd name="connsiteX97" fmla="*/ 3224 w 10000"/>
                    <a:gd name="connsiteY97" fmla="*/ 906 h 10000"/>
                    <a:gd name="connsiteX98" fmla="*/ 3246 w 10000"/>
                    <a:gd name="connsiteY98" fmla="*/ 969 h 10000"/>
                    <a:gd name="connsiteX99" fmla="*/ 3263 w 10000"/>
                    <a:gd name="connsiteY99" fmla="*/ 1019 h 10000"/>
                    <a:gd name="connsiteX100" fmla="*/ 3289 w 10000"/>
                    <a:gd name="connsiteY100" fmla="*/ 1070 h 10000"/>
                    <a:gd name="connsiteX101" fmla="*/ 3323 w 10000"/>
                    <a:gd name="connsiteY101" fmla="*/ 1116 h 10000"/>
                    <a:gd name="connsiteX102" fmla="*/ 3349 w 10000"/>
                    <a:gd name="connsiteY102" fmla="*/ 1158 h 10000"/>
                    <a:gd name="connsiteX103" fmla="*/ 3389 w 10000"/>
                    <a:gd name="connsiteY103" fmla="*/ 1192 h 10000"/>
                    <a:gd name="connsiteX104" fmla="*/ 3446 w 10000"/>
                    <a:gd name="connsiteY104" fmla="*/ 1247 h 10000"/>
                    <a:gd name="connsiteX105" fmla="*/ 3505 w 10000"/>
                    <a:gd name="connsiteY105" fmla="*/ 1293 h 10000"/>
                    <a:gd name="connsiteX106" fmla="*/ 3559 w 10000"/>
                    <a:gd name="connsiteY106" fmla="*/ 1323 h 10000"/>
                    <a:gd name="connsiteX107" fmla="*/ 3559 w 10000"/>
                    <a:gd name="connsiteY107" fmla="*/ 1323 h 10000"/>
                    <a:gd name="connsiteX108" fmla="*/ 3601 w 10000"/>
                    <a:gd name="connsiteY108" fmla="*/ 1344 h 10000"/>
                    <a:gd name="connsiteX109" fmla="*/ 3641 w 10000"/>
                    <a:gd name="connsiteY109" fmla="*/ 1373 h 10000"/>
                    <a:gd name="connsiteX110" fmla="*/ 3671 w 10000"/>
                    <a:gd name="connsiteY110" fmla="*/ 1398 h 10000"/>
                    <a:gd name="connsiteX111" fmla="*/ 3701 w 10000"/>
                    <a:gd name="connsiteY111" fmla="*/ 1424 h 10000"/>
                    <a:gd name="connsiteX112" fmla="*/ 3722 w 10000"/>
                    <a:gd name="connsiteY112" fmla="*/ 1453 h 10000"/>
                    <a:gd name="connsiteX113" fmla="*/ 3734 w 10000"/>
                    <a:gd name="connsiteY113" fmla="*/ 1479 h 10000"/>
                    <a:gd name="connsiteX114" fmla="*/ 3738 w 10000"/>
                    <a:gd name="connsiteY114" fmla="*/ 1512 h 10000"/>
                    <a:gd name="connsiteX115" fmla="*/ 3738 w 10000"/>
                    <a:gd name="connsiteY115" fmla="*/ 1537 h 10000"/>
                    <a:gd name="connsiteX116" fmla="*/ 3734 w 10000"/>
                    <a:gd name="connsiteY116" fmla="*/ 1563 h 10000"/>
                    <a:gd name="connsiteX117" fmla="*/ 3722 w 10000"/>
                    <a:gd name="connsiteY117" fmla="*/ 1588 h 10000"/>
                    <a:gd name="connsiteX118" fmla="*/ 3701 w 10000"/>
                    <a:gd name="connsiteY118" fmla="*/ 1605 h 10000"/>
                    <a:gd name="connsiteX119" fmla="*/ 3671 w 10000"/>
                    <a:gd name="connsiteY119" fmla="*/ 1626 h 10000"/>
                    <a:gd name="connsiteX120" fmla="*/ 3641 w 10000"/>
                    <a:gd name="connsiteY120" fmla="*/ 1643 h 10000"/>
                    <a:gd name="connsiteX121" fmla="*/ 3601 w 10000"/>
                    <a:gd name="connsiteY121" fmla="*/ 1655 h 10000"/>
                    <a:gd name="connsiteX122" fmla="*/ 3559 w 10000"/>
                    <a:gd name="connsiteY122" fmla="*/ 1664 h 10000"/>
                    <a:gd name="connsiteX123" fmla="*/ 350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5 w 10000"/>
                    <a:gd name="connsiteY128" fmla="*/ 5257 h 10000"/>
                    <a:gd name="connsiteX129" fmla="*/ 104 w 10000"/>
                    <a:gd name="connsiteY129" fmla="*/ 5265 h 10000"/>
                    <a:gd name="connsiteX130" fmla="*/ 153 w 10000"/>
                    <a:gd name="connsiteY130" fmla="*/ 5253 h 10000"/>
                    <a:gd name="connsiteX131" fmla="*/ 195 w 10000"/>
                    <a:gd name="connsiteY131" fmla="*/ 5232 h 10000"/>
                    <a:gd name="connsiteX132" fmla="*/ 235 w 10000"/>
                    <a:gd name="connsiteY132" fmla="*/ 5202 h 10000"/>
                    <a:gd name="connsiteX133" fmla="*/ 274 w 10000"/>
                    <a:gd name="connsiteY133" fmla="*/ 5152 h 10000"/>
                    <a:gd name="connsiteX134" fmla="*/ 313 w 10000"/>
                    <a:gd name="connsiteY134" fmla="*/ 5088 h 10000"/>
                    <a:gd name="connsiteX135" fmla="*/ 313 w 10000"/>
                    <a:gd name="connsiteY135" fmla="*/ 5088 h 10000"/>
                    <a:gd name="connsiteX136" fmla="*/ 349 w 10000"/>
                    <a:gd name="connsiteY136" fmla="*/ 5038 h 10000"/>
                    <a:gd name="connsiteX137" fmla="*/ 390 w 10000"/>
                    <a:gd name="connsiteY137" fmla="*/ 4983 h 10000"/>
                    <a:gd name="connsiteX138" fmla="*/ 446 w 10000"/>
                    <a:gd name="connsiteY138" fmla="*/ 4920 h 10000"/>
                    <a:gd name="connsiteX139" fmla="*/ 486 w 10000"/>
                    <a:gd name="connsiteY139" fmla="*/ 4886 h 10000"/>
                    <a:gd name="connsiteX140" fmla="*/ 525 w 10000"/>
                    <a:gd name="connsiteY140" fmla="*/ 4857 h 10000"/>
                    <a:gd name="connsiteX141" fmla="*/ 568 w 10000"/>
                    <a:gd name="connsiteY141" fmla="*/ 4832 h 10000"/>
                    <a:gd name="connsiteX142" fmla="*/ 622 w 10000"/>
                    <a:gd name="connsiteY142" fmla="*/ 4806 h 10000"/>
                    <a:gd name="connsiteX143" fmla="*/ 682 w 10000"/>
                    <a:gd name="connsiteY143" fmla="*/ 4781 h 10000"/>
                    <a:gd name="connsiteX144" fmla="*/ 739 w 10000"/>
                    <a:gd name="connsiteY144" fmla="*/ 4768 h 10000"/>
                    <a:gd name="connsiteX145" fmla="*/ 804 w 10000"/>
                    <a:gd name="connsiteY145" fmla="*/ 4756 h 10000"/>
                    <a:gd name="connsiteX146" fmla="*/ 879 w 10000"/>
                    <a:gd name="connsiteY146" fmla="*/ 4747 h 10000"/>
                    <a:gd name="connsiteX147" fmla="*/ 879 w 10000"/>
                    <a:gd name="connsiteY147" fmla="*/ 4747 h 10000"/>
                    <a:gd name="connsiteX148" fmla="*/ 962 w 10000"/>
                    <a:gd name="connsiteY148" fmla="*/ 4756 h 10000"/>
                    <a:gd name="connsiteX149" fmla="*/ 1040 w 10000"/>
                    <a:gd name="connsiteY149" fmla="*/ 4773 h 10000"/>
                    <a:gd name="connsiteX150" fmla="*/ 1119 w 10000"/>
                    <a:gd name="connsiteY150" fmla="*/ 4794 h 10000"/>
                    <a:gd name="connsiteX151" fmla="*/ 1189 w 10000"/>
                    <a:gd name="connsiteY151" fmla="*/ 4832 h 10000"/>
                    <a:gd name="connsiteX152" fmla="*/ 1263 w 10000"/>
                    <a:gd name="connsiteY152" fmla="*/ 4869 h 10000"/>
                    <a:gd name="connsiteX153" fmla="*/ 1329 w 10000"/>
                    <a:gd name="connsiteY153" fmla="*/ 4920 h 10000"/>
                    <a:gd name="connsiteX154" fmla="*/ 1396 w 10000"/>
                    <a:gd name="connsiteY154" fmla="*/ 4975 h 10000"/>
                    <a:gd name="connsiteX155" fmla="*/ 1447 w 10000"/>
                    <a:gd name="connsiteY155" fmla="*/ 5034 h 10000"/>
                    <a:gd name="connsiteX156" fmla="*/ 1499 w 10000"/>
                    <a:gd name="connsiteY156" fmla="*/ 5101 h 10000"/>
                    <a:gd name="connsiteX157" fmla="*/ 1544 w 10000"/>
                    <a:gd name="connsiteY157" fmla="*/ 5177 h 10000"/>
                    <a:gd name="connsiteX158" fmla="*/ 1591 w 10000"/>
                    <a:gd name="connsiteY158" fmla="*/ 5257 h 10000"/>
                    <a:gd name="connsiteX159" fmla="*/ 1622 w 10000"/>
                    <a:gd name="connsiteY159" fmla="*/ 5341 h 10000"/>
                    <a:gd name="connsiteX160" fmla="*/ 1648 w 10000"/>
                    <a:gd name="connsiteY160" fmla="*/ 5430 h 10000"/>
                    <a:gd name="connsiteX161" fmla="*/ 1669 w 10000"/>
                    <a:gd name="connsiteY161" fmla="*/ 5522 h 10000"/>
                    <a:gd name="connsiteX162" fmla="*/ 1682 w 10000"/>
                    <a:gd name="connsiteY162" fmla="*/ 5619 h 10000"/>
                    <a:gd name="connsiteX163" fmla="*/ 1687 w 10000"/>
                    <a:gd name="connsiteY163" fmla="*/ 5720 h 10000"/>
                    <a:gd name="connsiteX164" fmla="*/ 1687 w 10000"/>
                    <a:gd name="connsiteY164" fmla="*/ 5720 h 10000"/>
                    <a:gd name="connsiteX165" fmla="*/ 1682 w 10000"/>
                    <a:gd name="connsiteY165" fmla="*/ 5817 h 10000"/>
                    <a:gd name="connsiteX166" fmla="*/ 1669 w 10000"/>
                    <a:gd name="connsiteY166" fmla="*/ 5914 h 10000"/>
                    <a:gd name="connsiteX167" fmla="*/ 1648 w 10000"/>
                    <a:gd name="connsiteY167" fmla="*/ 6007 h 10000"/>
                    <a:gd name="connsiteX168" fmla="*/ 1622 w 10000"/>
                    <a:gd name="connsiteY168" fmla="*/ 6095 h 10000"/>
                    <a:gd name="connsiteX169" fmla="*/ 1591 w 10000"/>
                    <a:gd name="connsiteY169" fmla="*/ 6179 h 10000"/>
                    <a:gd name="connsiteX170" fmla="*/ 1544 w 10000"/>
                    <a:gd name="connsiteY170" fmla="*/ 6259 h 10000"/>
                    <a:gd name="connsiteX171" fmla="*/ 1499 w 10000"/>
                    <a:gd name="connsiteY171" fmla="*/ 6335 h 10000"/>
                    <a:gd name="connsiteX172" fmla="*/ 1447 w 10000"/>
                    <a:gd name="connsiteY172" fmla="*/ 6398 h 10000"/>
                    <a:gd name="connsiteX173" fmla="*/ 1396 w 10000"/>
                    <a:gd name="connsiteY173" fmla="*/ 6462 h 10000"/>
                    <a:gd name="connsiteX174" fmla="*/ 1329 w 10000"/>
                    <a:gd name="connsiteY174" fmla="*/ 6516 h 10000"/>
                    <a:gd name="connsiteX175" fmla="*/ 1263 w 10000"/>
                    <a:gd name="connsiteY175" fmla="*/ 6567 h 10000"/>
                    <a:gd name="connsiteX176" fmla="*/ 1189 w 10000"/>
                    <a:gd name="connsiteY176" fmla="*/ 6605 h 10000"/>
                    <a:gd name="connsiteX177" fmla="*/ 1119 w 10000"/>
                    <a:gd name="connsiteY177" fmla="*/ 6643 h 10000"/>
                    <a:gd name="connsiteX178" fmla="*/ 1040 w 10000"/>
                    <a:gd name="connsiteY178" fmla="*/ 6664 h 10000"/>
                    <a:gd name="connsiteX179" fmla="*/ 962 w 10000"/>
                    <a:gd name="connsiteY179" fmla="*/ 6681 h 10000"/>
                    <a:gd name="connsiteX180" fmla="*/ 879 w 10000"/>
                    <a:gd name="connsiteY180" fmla="*/ 6681 h 10000"/>
                    <a:gd name="connsiteX181" fmla="*/ 879 w 10000"/>
                    <a:gd name="connsiteY181" fmla="*/ 6681 h 10000"/>
                    <a:gd name="connsiteX182" fmla="*/ 804 w 10000"/>
                    <a:gd name="connsiteY182" fmla="*/ 6681 h 10000"/>
                    <a:gd name="connsiteX183" fmla="*/ 739 w 10000"/>
                    <a:gd name="connsiteY183" fmla="*/ 6668 h 10000"/>
                    <a:gd name="connsiteX184" fmla="*/ 682 w 10000"/>
                    <a:gd name="connsiteY184" fmla="*/ 6651 h 10000"/>
                    <a:gd name="connsiteX185" fmla="*/ 622 w 10000"/>
                    <a:gd name="connsiteY185" fmla="*/ 6630 h 10000"/>
                    <a:gd name="connsiteX186" fmla="*/ 568 w 10000"/>
                    <a:gd name="connsiteY186" fmla="*/ 6605 h 10000"/>
                    <a:gd name="connsiteX187" fmla="*/ 525 w 10000"/>
                    <a:gd name="connsiteY187" fmla="*/ 6575 h 10000"/>
                    <a:gd name="connsiteX188" fmla="*/ 486 w 10000"/>
                    <a:gd name="connsiteY188" fmla="*/ 6550 h 10000"/>
                    <a:gd name="connsiteX189" fmla="*/ 446 w 10000"/>
                    <a:gd name="connsiteY189" fmla="*/ 6516 h 10000"/>
                    <a:gd name="connsiteX190" fmla="*/ 390 w 10000"/>
                    <a:gd name="connsiteY190" fmla="*/ 6453 h 10000"/>
                    <a:gd name="connsiteX191" fmla="*/ 349 w 10000"/>
                    <a:gd name="connsiteY191" fmla="*/ 6398 h 10000"/>
                    <a:gd name="connsiteX192" fmla="*/ 313 w 10000"/>
                    <a:gd name="connsiteY192" fmla="*/ 6348 h 10000"/>
                    <a:gd name="connsiteX193" fmla="*/ 313 w 10000"/>
                    <a:gd name="connsiteY193" fmla="*/ 6348 h 10000"/>
                    <a:gd name="connsiteX194" fmla="*/ 274 w 10000"/>
                    <a:gd name="connsiteY194" fmla="*/ 6285 h 10000"/>
                    <a:gd name="connsiteX195" fmla="*/ 235 w 10000"/>
                    <a:gd name="connsiteY195" fmla="*/ 6234 h 10000"/>
                    <a:gd name="connsiteX196" fmla="*/ 195 w 10000"/>
                    <a:gd name="connsiteY196" fmla="*/ 6205 h 10000"/>
                    <a:gd name="connsiteX197" fmla="*/ 153 w 10000"/>
                    <a:gd name="connsiteY197" fmla="*/ 6179 h 10000"/>
                    <a:gd name="connsiteX198" fmla="*/ 104 w 10000"/>
                    <a:gd name="connsiteY198" fmla="*/ 6171 h 10000"/>
                    <a:gd name="connsiteX199" fmla="*/ 65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653 w 10000"/>
                    <a:gd name="connsiteY203" fmla="*/ 10000 h 10000"/>
                    <a:gd name="connsiteX204" fmla="*/ 9960 w 10000"/>
                    <a:gd name="connsiteY204" fmla="*/ 4869 h 10000"/>
                    <a:gd name="connsiteX205" fmla="*/ 9663 w 10000"/>
                    <a:gd name="connsiteY205" fmla="*/ 4760 h 10000"/>
                    <a:gd name="connsiteX206" fmla="*/ 9575 w 10000"/>
                    <a:gd name="connsiteY206" fmla="*/ 4756 h 10000"/>
                    <a:gd name="connsiteX0" fmla="*/ 9663 w 10000"/>
                    <a:gd name="connsiteY0" fmla="*/ 4760 h 10000"/>
                    <a:gd name="connsiteX1" fmla="*/ 9575 w 10000"/>
                    <a:gd name="connsiteY1" fmla="*/ 4756 h 10000"/>
                    <a:gd name="connsiteX2" fmla="*/ 9504 w 10000"/>
                    <a:gd name="connsiteY2" fmla="*/ 4756 h 10000"/>
                    <a:gd name="connsiteX3" fmla="*/ 9439 w 10000"/>
                    <a:gd name="connsiteY3" fmla="*/ 4768 h 10000"/>
                    <a:gd name="connsiteX4" fmla="*/ 9378 w 10000"/>
                    <a:gd name="connsiteY4" fmla="*/ 4785 h 10000"/>
                    <a:gd name="connsiteX5" fmla="*/ 9320 w 10000"/>
                    <a:gd name="connsiteY5" fmla="*/ 4806 h 10000"/>
                    <a:gd name="connsiteX6" fmla="*/ 9274 w 10000"/>
                    <a:gd name="connsiteY6" fmla="*/ 4832 h 10000"/>
                    <a:gd name="connsiteX7" fmla="*/ 9224 w 10000"/>
                    <a:gd name="connsiteY7" fmla="*/ 4861 h 10000"/>
                    <a:gd name="connsiteX8" fmla="*/ 9187 w 10000"/>
                    <a:gd name="connsiteY8" fmla="*/ 4895 h 10000"/>
                    <a:gd name="connsiteX9" fmla="*/ 9147 w 10000"/>
                    <a:gd name="connsiteY9" fmla="*/ 4924 h 10000"/>
                    <a:gd name="connsiteX10" fmla="*/ 9086 w 10000"/>
                    <a:gd name="connsiteY10" fmla="*/ 4987 h 10000"/>
                    <a:gd name="connsiteX11" fmla="*/ 9046 w 10000"/>
                    <a:gd name="connsiteY11" fmla="*/ 5038 h 10000"/>
                    <a:gd name="connsiteX12" fmla="*/ 9015 w 10000"/>
                    <a:gd name="connsiteY12" fmla="*/ 5097 h 10000"/>
                    <a:gd name="connsiteX13" fmla="*/ 9015 w 10000"/>
                    <a:gd name="connsiteY13" fmla="*/ 5097 h 10000"/>
                    <a:gd name="connsiteX14" fmla="*/ 8988 w 10000"/>
                    <a:gd name="connsiteY14" fmla="*/ 5131 h 10000"/>
                    <a:gd name="connsiteX15" fmla="*/ 8963 w 10000"/>
                    <a:gd name="connsiteY15" fmla="*/ 5168 h 10000"/>
                    <a:gd name="connsiteX16" fmla="*/ 8937 w 10000"/>
                    <a:gd name="connsiteY16" fmla="*/ 5202 h 10000"/>
                    <a:gd name="connsiteX17" fmla="*/ 8901 w 10000"/>
                    <a:gd name="connsiteY17" fmla="*/ 5227 h 10000"/>
                    <a:gd name="connsiteX18" fmla="*/ 8875 w 10000"/>
                    <a:gd name="connsiteY18" fmla="*/ 5244 h 10000"/>
                    <a:gd name="connsiteX19" fmla="*/ 8844 w 10000"/>
                    <a:gd name="connsiteY19" fmla="*/ 5257 h 10000"/>
                    <a:gd name="connsiteX20" fmla="*/ 8818 w 10000"/>
                    <a:gd name="connsiteY20" fmla="*/ 5265 h 10000"/>
                    <a:gd name="connsiteX21" fmla="*/ 8783 w 10000"/>
                    <a:gd name="connsiteY21" fmla="*/ 5265 h 10000"/>
                    <a:gd name="connsiteX22" fmla="*/ 8757 w 10000"/>
                    <a:gd name="connsiteY22" fmla="*/ 5257 h 10000"/>
                    <a:gd name="connsiteX23" fmla="*/ 8739 w 10000"/>
                    <a:gd name="connsiteY23" fmla="*/ 5244 h 10000"/>
                    <a:gd name="connsiteX24" fmla="*/ 8713 w 10000"/>
                    <a:gd name="connsiteY24" fmla="*/ 5227 h 10000"/>
                    <a:gd name="connsiteX25" fmla="*/ 8692 w 10000"/>
                    <a:gd name="connsiteY25" fmla="*/ 5202 h 10000"/>
                    <a:gd name="connsiteX26" fmla="*/ 8679 w 10000"/>
                    <a:gd name="connsiteY26" fmla="*/ 5168 h 10000"/>
                    <a:gd name="connsiteX27" fmla="*/ 8667 w 10000"/>
                    <a:gd name="connsiteY27" fmla="*/ 5131 h 10000"/>
                    <a:gd name="connsiteX28" fmla="*/ 8662 w 10000"/>
                    <a:gd name="connsiteY28" fmla="*/ 5088 h 10000"/>
                    <a:gd name="connsiteX29" fmla="*/ 8653 w 10000"/>
                    <a:gd name="connsiteY29" fmla="*/ 5046 h 10000"/>
                    <a:gd name="connsiteX30" fmla="*/ 8653 w 10000"/>
                    <a:gd name="connsiteY30" fmla="*/ 1664 h 10000"/>
                    <a:gd name="connsiteX31" fmla="*/ 4918 w 10000"/>
                    <a:gd name="connsiteY31" fmla="*/ 1664 h 10000"/>
                    <a:gd name="connsiteX32" fmla="*/ 4918 w 10000"/>
                    <a:gd name="connsiteY32" fmla="*/ 1664 h 10000"/>
                    <a:gd name="connsiteX33" fmla="*/ 4866 w 10000"/>
                    <a:gd name="connsiteY33" fmla="*/ 1664 h 10000"/>
                    <a:gd name="connsiteX34" fmla="*/ 4817 w 10000"/>
                    <a:gd name="connsiteY34" fmla="*/ 1655 h 10000"/>
                    <a:gd name="connsiteX35" fmla="*/ 4778 w 10000"/>
                    <a:gd name="connsiteY35" fmla="*/ 1643 h 10000"/>
                    <a:gd name="connsiteX36" fmla="*/ 4748 w 10000"/>
                    <a:gd name="connsiteY36" fmla="*/ 1626 h 10000"/>
                    <a:gd name="connsiteX37" fmla="*/ 4722 w 10000"/>
                    <a:gd name="connsiteY37" fmla="*/ 1605 h 10000"/>
                    <a:gd name="connsiteX38" fmla="*/ 4700 w 10000"/>
                    <a:gd name="connsiteY38" fmla="*/ 1588 h 10000"/>
                    <a:gd name="connsiteX39" fmla="*/ 4688 w 10000"/>
                    <a:gd name="connsiteY39" fmla="*/ 1563 h 10000"/>
                    <a:gd name="connsiteX40" fmla="*/ 4684 w 10000"/>
                    <a:gd name="connsiteY40" fmla="*/ 1537 h 10000"/>
                    <a:gd name="connsiteX41" fmla="*/ 4684 w 10000"/>
                    <a:gd name="connsiteY41" fmla="*/ 1512 h 10000"/>
                    <a:gd name="connsiteX42" fmla="*/ 4688 w 10000"/>
                    <a:gd name="connsiteY42" fmla="*/ 1479 h 10000"/>
                    <a:gd name="connsiteX43" fmla="*/ 4700 w 10000"/>
                    <a:gd name="connsiteY43" fmla="*/ 1453 h 10000"/>
                    <a:gd name="connsiteX44" fmla="*/ 4722 w 10000"/>
                    <a:gd name="connsiteY44" fmla="*/ 1424 h 10000"/>
                    <a:gd name="connsiteX45" fmla="*/ 4748 w 10000"/>
                    <a:gd name="connsiteY45" fmla="*/ 1398 h 10000"/>
                    <a:gd name="connsiteX46" fmla="*/ 4778 w 10000"/>
                    <a:gd name="connsiteY46" fmla="*/ 1373 h 10000"/>
                    <a:gd name="connsiteX47" fmla="*/ 4817 w 10000"/>
                    <a:gd name="connsiteY47" fmla="*/ 1344 h 10000"/>
                    <a:gd name="connsiteX48" fmla="*/ 4866 w 10000"/>
                    <a:gd name="connsiteY48" fmla="*/ 1323 h 10000"/>
                    <a:gd name="connsiteX49" fmla="*/ 4866 w 10000"/>
                    <a:gd name="connsiteY49" fmla="*/ 1323 h 10000"/>
                    <a:gd name="connsiteX50" fmla="*/ 4918 w 10000"/>
                    <a:gd name="connsiteY50" fmla="*/ 1293 h 10000"/>
                    <a:gd name="connsiteX51" fmla="*/ 4975 w 10000"/>
                    <a:gd name="connsiteY51" fmla="*/ 1247 h 10000"/>
                    <a:gd name="connsiteX52" fmla="*/ 5042 w 10000"/>
                    <a:gd name="connsiteY52" fmla="*/ 1192 h 10000"/>
                    <a:gd name="connsiteX53" fmla="*/ 5072 w 10000"/>
                    <a:gd name="connsiteY53" fmla="*/ 1158 h 10000"/>
                    <a:gd name="connsiteX54" fmla="*/ 5108 w 10000"/>
                    <a:gd name="connsiteY54" fmla="*/ 1116 h 10000"/>
                    <a:gd name="connsiteX55" fmla="*/ 5133 w 10000"/>
                    <a:gd name="connsiteY55" fmla="*/ 1070 h 10000"/>
                    <a:gd name="connsiteX56" fmla="*/ 5159 w 10000"/>
                    <a:gd name="connsiteY56" fmla="*/ 1019 h 10000"/>
                    <a:gd name="connsiteX57" fmla="*/ 5187 w 10000"/>
                    <a:gd name="connsiteY57" fmla="*/ 969 h 10000"/>
                    <a:gd name="connsiteX58" fmla="*/ 5199 w 10000"/>
                    <a:gd name="connsiteY58" fmla="*/ 906 h 10000"/>
                    <a:gd name="connsiteX59" fmla="*/ 5212 w 10000"/>
                    <a:gd name="connsiteY59" fmla="*/ 842 h 10000"/>
                    <a:gd name="connsiteX60" fmla="*/ 5216 w 10000"/>
                    <a:gd name="connsiteY60" fmla="*/ 775 h 10000"/>
                    <a:gd name="connsiteX61" fmla="*/ 5216 w 10000"/>
                    <a:gd name="connsiteY61" fmla="*/ 775 h 10000"/>
                    <a:gd name="connsiteX62" fmla="*/ 5212 w 10000"/>
                    <a:gd name="connsiteY62" fmla="*/ 699 h 10000"/>
                    <a:gd name="connsiteX63" fmla="*/ 5191 w 10000"/>
                    <a:gd name="connsiteY63" fmla="*/ 619 h 10000"/>
                    <a:gd name="connsiteX64" fmla="*/ 5173 w 10000"/>
                    <a:gd name="connsiteY64" fmla="*/ 548 h 10000"/>
                    <a:gd name="connsiteX65" fmla="*/ 5133 w 10000"/>
                    <a:gd name="connsiteY65" fmla="*/ 472 h 10000"/>
                    <a:gd name="connsiteX66" fmla="*/ 5094 w 10000"/>
                    <a:gd name="connsiteY66" fmla="*/ 409 h 10000"/>
                    <a:gd name="connsiteX67" fmla="*/ 5042 w 10000"/>
                    <a:gd name="connsiteY67" fmla="*/ 341 h 10000"/>
                    <a:gd name="connsiteX68" fmla="*/ 4987 w 10000"/>
                    <a:gd name="connsiteY68" fmla="*/ 282 h 10000"/>
                    <a:gd name="connsiteX69" fmla="*/ 4922 w 10000"/>
                    <a:gd name="connsiteY69" fmla="*/ 227 h 10000"/>
                    <a:gd name="connsiteX70" fmla="*/ 4854 w 10000"/>
                    <a:gd name="connsiteY70" fmla="*/ 177 h 10000"/>
                    <a:gd name="connsiteX71" fmla="*/ 4774 w 10000"/>
                    <a:gd name="connsiteY71" fmla="*/ 135 h 10000"/>
                    <a:gd name="connsiteX72" fmla="*/ 4688 w 10000"/>
                    <a:gd name="connsiteY72" fmla="*/ 97 h 10000"/>
                    <a:gd name="connsiteX73" fmla="*/ 4604 w 10000"/>
                    <a:gd name="connsiteY73" fmla="*/ 63 h 10000"/>
                    <a:gd name="connsiteX74" fmla="*/ 4511 w 10000"/>
                    <a:gd name="connsiteY74" fmla="*/ 38 h 10000"/>
                    <a:gd name="connsiteX75" fmla="*/ 4412 w 10000"/>
                    <a:gd name="connsiteY75" fmla="*/ 13 h 10000"/>
                    <a:gd name="connsiteX76" fmla="*/ 4314 w 10000"/>
                    <a:gd name="connsiteY76" fmla="*/ 8 h 10000"/>
                    <a:gd name="connsiteX77" fmla="*/ 4211 w 10000"/>
                    <a:gd name="connsiteY77" fmla="*/ 0 h 10000"/>
                    <a:gd name="connsiteX78" fmla="*/ 4211 w 10000"/>
                    <a:gd name="connsiteY78" fmla="*/ 0 h 10000"/>
                    <a:gd name="connsiteX79" fmla="*/ 4106 w 10000"/>
                    <a:gd name="connsiteY79" fmla="*/ 8 h 10000"/>
                    <a:gd name="connsiteX80" fmla="*/ 4008 w 10000"/>
                    <a:gd name="connsiteY80" fmla="*/ 13 h 10000"/>
                    <a:gd name="connsiteX81" fmla="*/ 3909 w 10000"/>
                    <a:gd name="connsiteY81" fmla="*/ 38 h 10000"/>
                    <a:gd name="connsiteX82" fmla="*/ 3816 w 10000"/>
                    <a:gd name="connsiteY82" fmla="*/ 63 h 10000"/>
                    <a:gd name="connsiteX83" fmla="*/ 3734 w 10000"/>
                    <a:gd name="connsiteY83" fmla="*/ 97 h 10000"/>
                    <a:gd name="connsiteX84" fmla="*/ 3649 w 10000"/>
                    <a:gd name="connsiteY84" fmla="*/ 135 h 10000"/>
                    <a:gd name="connsiteX85" fmla="*/ 3572 w 10000"/>
                    <a:gd name="connsiteY85" fmla="*/ 177 h 10000"/>
                    <a:gd name="connsiteX86" fmla="*/ 3505 w 10000"/>
                    <a:gd name="connsiteY86" fmla="*/ 227 h 10000"/>
                    <a:gd name="connsiteX87" fmla="*/ 3442 w 10000"/>
                    <a:gd name="connsiteY87" fmla="*/ 282 h 10000"/>
                    <a:gd name="connsiteX88" fmla="*/ 3380 w 10000"/>
                    <a:gd name="connsiteY88" fmla="*/ 341 h 10000"/>
                    <a:gd name="connsiteX89" fmla="*/ 3327 w 10000"/>
                    <a:gd name="connsiteY89" fmla="*/ 409 h 10000"/>
                    <a:gd name="connsiteX90" fmla="*/ 3289 w 10000"/>
                    <a:gd name="connsiteY90" fmla="*/ 472 h 10000"/>
                    <a:gd name="connsiteX91" fmla="*/ 3259 w 10000"/>
                    <a:gd name="connsiteY91" fmla="*/ 548 h 10000"/>
                    <a:gd name="connsiteX92" fmla="*/ 3232 w 10000"/>
                    <a:gd name="connsiteY92" fmla="*/ 619 h 10000"/>
                    <a:gd name="connsiteX93" fmla="*/ 3210 w 10000"/>
                    <a:gd name="connsiteY93" fmla="*/ 699 h 10000"/>
                    <a:gd name="connsiteX94" fmla="*/ 3210 w 10000"/>
                    <a:gd name="connsiteY94" fmla="*/ 775 h 10000"/>
                    <a:gd name="connsiteX95" fmla="*/ 3210 w 10000"/>
                    <a:gd name="connsiteY95" fmla="*/ 775 h 10000"/>
                    <a:gd name="connsiteX96" fmla="*/ 3210 w 10000"/>
                    <a:gd name="connsiteY96" fmla="*/ 842 h 10000"/>
                    <a:gd name="connsiteX97" fmla="*/ 3224 w 10000"/>
                    <a:gd name="connsiteY97" fmla="*/ 906 h 10000"/>
                    <a:gd name="connsiteX98" fmla="*/ 3246 w 10000"/>
                    <a:gd name="connsiteY98" fmla="*/ 969 h 10000"/>
                    <a:gd name="connsiteX99" fmla="*/ 3263 w 10000"/>
                    <a:gd name="connsiteY99" fmla="*/ 1019 h 10000"/>
                    <a:gd name="connsiteX100" fmla="*/ 3289 w 10000"/>
                    <a:gd name="connsiteY100" fmla="*/ 1070 h 10000"/>
                    <a:gd name="connsiteX101" fmla="*/ 3323 w 10000"/>
                    <a:gd name="connsiteY101" fmla="*/ 1116 h 10000"/>
                    <a:gd name="connsiteX102" fmla="*/ 3349 w 10000"/>
                    <a:gd name="connsiteY102" fmla="*/ 1158 h 10000"/>
                    <a:gd name="connsiteX103" fmla="*/ 3389 w 10000"/>
                    <a:gd name="connsiteY103" fmla="*/ 1192 h 10000"/>
                    <a:gd name="connsiteX104" fmla="*/ 3446 w 10000"/>
                    <a:gd name="connsiteY104" fmla="*/ 1247 h 10000"/>
                    <a:gd name="connsiteX105" fmla="*/ 3505 w 10000"/>
                    <a:gd name="connsiteY105" fmla="*/ 1293 h 10000"/>
                    <a:gd name="connsiteX106" fmla="*/ 3559 w 10000"/>
                    <a:gd name="connsiteY106" fmla="*/ 1323 h 10000"/>
                    <a:gd name="connsiteX107" fmla="*/ 3559 w 10000"/>
                    <a:gd name="connsiteY107" fmla="*/ 1323 h 10000"/>
                    <a:gd name="connsiteX108" fmla="*/ 3601 w 10000"/>
                    <a:gd name="connsiteY108" fmla="*/ 1344 h 10000"/>
                    <a:gd name="connsiteX109" fmla="*/ 3641 w 10000"/>
                    <a:gd name="connsiteY109" fmla="*/ 1373 h 10000"/>
                    <a:gd name="connsiteX110" fmla="*/ 3671 w 10000"/>
                    <a:gd name="connsiteY110" fmla="*/ 1398 h 10000"/>
                    <a:gd name="connsiteX111" fmla="*/ 3701 w 10000"/>
                    <a:gd name="connsiteY111" fmla="*/ 1424 h 10000"/>
                    <a:gd name="connsiteX112" fmla="*/ 3722 w 10000"/>
                    <a:gd name="connsiteY112" fmla="*/ 1453 h 10000"/>
                    <a:gd name="connsiteX113" fmla="*/ 3734 w 10000"/>
                    <a:gd name="connsiteY113" fmla="*/ 1479 h 10000"/>
                    <a:gd name="connsiteX114" fmla="*/ 3738 w 10000"/>
                    <a:gd name="connsiteY114" fmla="*/ 1512 h 10000"/>
                    <a:gd name="connsiteX115" fmla="*/ 3738 w 10000"/>
                    <a:gd name="connsiteY115" fmla="*/ 1537 h 10000"/>
                    <a:gd name="connsiteX116" fmla="*/ 3734 w 10000"/>
                    <a:gd name="connsiteY116" fmla="*/ 1563 h 10000"/>
                    <a:gd name="connsiteX117" fmla="*/ 3722 w 10000"/>
                    <a:gd name="connsiteY117" fmla="*/ 1588 h 10000"/>
                    <a:gd name="connsiteX118" fmla="*/ 3701 w 10000"/>
                    <a:gd name="connsiteY118" fmla="*/ 1605 h 10000"/>
                    <a:gd name="connsiteX119" fmla="*/ 3671 w 10000"/>
                    <a:gd name="connsiteY119" fmla="*/ 1626 h 10000"/>
                    <a:gd name="connsiteX120" fmla="*/ 3641 w 10000"/>
                    <a:gd name="connsiteY120" fmla="*/ 1643 h 10000"/>
                    <a:gd name="connsiteX121" fmla="*/ 3601 w 10000"/>
                    <a:gd name="connsiteY121" fmla="*/ 1655 h 10000"/>
                    <a:gd name="connsiteX122" fmla="*/ 3559 w 10000"/>
                    <a:gd name="connsiteY122" fmla="*/ 1664 h 10000"/>
                    <a:gd name="connsiteX123" fmla="*/ 3505 w 10000"/>
                    <a:gd name="connsiteY123" fmla="*/ 1664 h 10000"/>
                    <a:gd name="connsiteX124" fmla="*/ 0 w 10000"/>
                    <a:gd name="connsiteY124" fmla="*/ 1664 h 10000"/>
                    <a:gd name="connsiteX125" fmla="*/ 0 w 10000"/>
                    <a:gd name="connsiteY125" fmla="*/ 5206 h 10000"/>
                    <a:gd name="connsiteX126" fmla="*/ 0 w 10000"/>
                    <a:gd name="connsiteY126" fmla="*/ 5206 h 10000"/>
                    <a:gd name="connsiteX127" fmla="*/ 34 w 10000"/>
                    <a:gd name="connsiteY127" fmla="*/ 5240 h 10000"/>
                    <a:gd name="connsiteX128" fmla="*/ 65 w 10000"/>
                    <a:gd name="connsiteY128" fmla="*/ 5257 h 10000"/>
                    <a:gd name="connsiteX129" fmla="*/ 104 w 10000"/>
                    <a:gd name="connsiteY129" fmla="*/ 5265 h 10000"/>
                    <a:gd name="connsiteX130" fmla="*/ 153 w 10000"/>
                    <a:gd name="connsiteY130" fmla="*/ 5253 h 10000"/>
                    <a:gd name="connsiteX131" fmla="*/ 195 w 10000"/>
                    <a:gd name="connsiteY131" fmla="*/ 5232 h 10000"/>
                    <a:gd name="connsiteX132" fmla="*/ 235 w 10000"/>
                    <a:gd name="connsiteY132" fmla="*/ 5202 h 10000"/>
                    <a:gd name="connsiteX133" fmla="*/ 274 w 10000"/>
                    <a:gd name="connsiteY133" fmla="*/ 5152 h 10000"/>
                    <a:gd name="connsiteX134" fmla="*/ 313 w 10000"/>
                    <a:gd name="connsiteY134" fmla="*/ 5088 h 10000"/>
                    <a:gd name="connsiteX135" fmla="*/ 313 w 10000"/>
                    <a:gd name="connsiteY135" fmla="*/ 5088 h 10000"/>
                    <a:gd name="connsiteX136" fmla="*/ 349 w 10000"/>
                    <a:gd name="connsiteY136" fmla="*/ 5038 h 10000"/>
                    <a:gd name="connsiteX137" fmla="*/ 390 w 10000"/>
                    <a:gd name="connsiteY137" fmla="*/ 4983 h 10000"/>
                    <a:gd name="connsiteX138" fmla="*/ 446 w 10000"/>
                    <a:gd name="connsiteY138" fmla="*/ 4920 h 10000"/>
                    <a:gd name="connsiteX139" fmla="*/ 486 w 10000"/>
                    <a:gd name="connsiteY139" fmla="*/ 4886 h 10000"/>
                    <a:gd name="connsiteX140" fmla="*/ 525 w 10000"/>
                    <a:gd name="connsiteY140" fmla="*/ 4857 h 10000"/>
                    <a:gd name="connsiteX141" fmla="*/ 568 w 10000"/>
                    <a:gd name="connsiteY141" fmla="*/ 4832 h 10000"/>
                    <a:gd name="connsiteX142" fmla="*/ 622 w 10000"/>
                    <a:gd name="connsiteY142" fmla="*/ 4806 h 10000"/>
                    <a:gd name="connsiteX143" fmla="*/ 682 w 10000"/>
                    <a:gd name="connsiteY143" fmla="*/ 4781 h 10000"/>
                    <a:gd name="connsiteX144" fmla="*/ 739 w 10000"/>
                    <a:gd name="connsiteY144" fmla="*/ 4768 h 10000"/>
                    <a:gd name="connsiteX145" fmla="*/ 804 w 10000"/>
                    <a:gd name="connsiteY145" fmla="*/ 4756 h 10000"/>
                    <a:gd name="connsiteX146" fmla="*/ 879 w 10000"/>
                    <a:gd name="connsiteY146" fmla="*/ 4747 h 10000"/>
                    <a:gd name="connsiteX147" fmla="*/ 879 w 10000"/>
                    <a:gd name="connsiteY147" fmla="*/ 4747 h 10000"/>
                    <a:gd name="connsiteX148" fmla="*/ 962 w 10000"/>
                    <a:gd name="connsiteY148" fmla="*/ 4756 h 10000"/>
                    <a:gd name="connsiteX149" fmla="*/ 1040 w 10000"/>
                    <a:gd name="connsiteY149" fmla="*/ 4773 h 10000"/>
                    <a:gd name="connsiteX150" fmla="*/ 1119 w 10000"/>
                    <a:gd name="connsiteY150" fmla="*/ 4794 h 10000"/>
                    <a:gd name="connsiteX151" fmla="*/ 1189 w 10000"/>
                    <a:gd name="connsiteY151" fmla="*/ 4832 h 10000"/>
                    <a:gd name="connsiteX152" fmla="*/ 1263 w 10000"/>
                    <a:gd name="connsiteY152" fmla="*/ 4869 h 10000"/>
                    <a:gd name="connsiteX153" fmla="*/ 1329 w 10000"/>
                    <a:gd name="connsiteY153" fmla="*/ 4920 h 10000"/>
                    <a:gd name="connsiteX154" fmla="*/ 1396 w 10000"/>
                    <a:gd name="connsiteY154" fmla="*/ 4975 h 10000"/>
                    <a:gd name="connsiteX155" fmla="*/ 1447 w 10000"/>
                    <a:gd name="connsiteY155" fmla="*/ 5034 h 10000"/>
                    <a:gd name="connsiteX156" fmla="*/ 1499 w 10000"/>
                    <a:gd name="connsiteY156" fmla="*/ 5101 h 10000"/>
                    <a:gd name="connsiteX157" fmla="*/ 1544 w 10000"/>
                    <a:gd name="connsiteY157" fmla="*/ 5177 h 10000"/>
                    <a:gd name="connsiteX158" fmla="*/ 1591 w 10000"/>
                    <a:gd name="connsiteY158" fmla="*/ 5257 h 10000"/>
                    <a:gd name="connsiteX159" fmla="*/ 1622 w 10000"/>
                    <a:gd name="connsiteY159" fmla="*/ 5341 h 10000"/>
                    <a:gd name="connsiteX160" fmla="*/ 1648 w 10000"/>
                    <a:gd name="connsiteY160" fmla="*/ 5430 h 10000"/>
                    <a:gd name="connsiteX161" fmla="*/ 1669 w 10000"/>
                    <a:gd name="connsiteY161" fmla="*/ 5522 h 10000"/>
                    <a:gd name="connsiteX162" fmla="*/ 1682 w 10000"/>
                    <a:gd name="connsiteY162" fmla="*/ 5619 h 10000"/>
                    <a:gd name="connsiteX163" fmla="*/ 1687 w 10000"/>
                    <a:gd name="connsiteY163" fmla="*/ 5720 h 10000"/>
                    <a:gd name="connsiteX164" fmla="*/ 1687 w 10000"/>
                    <a:gd name="connsiteY164" fmla="*/ 5720 h 10000"/>
                    <a:gd name="connsiteX165" fmla="*/ 1682 w 10000"/>
                    <a:gd name="connsiteY165" fmla="*/ 5817 h 10000"/>
                    <a:gd name="connsiteX166" fmla="*/ 1669 w 10000"/>
                    <a:gd name="connsiteY166" fmla="*/ 5914 h 10000"/>
                    <a:gd name="connsiteX167" fmla="*/ 1648 w 10000"/>
                    <a:gd name="connsiteY167" fmla="*/ 6007 h 10000"/>
                    <a:gd name="connsiteX168" fmla="*/ 1622 w 10000"/>
                    <a:gd name="connsiteY168" fmla="*/ 6095 h 10000"/>
                    <a:gd name="connsiteX169" fmla="*/ 1591 w 10000"/>
                    <a:gd name="connsiteY169" fmla="*/ 6179 h 10000"/>
                    <a:gd name="connsiteX170" fmla="*/ 1544 w 10000"/>
                    <a:gd name="connsiteY170" fmla="*/ 6259 h 10000"/>
                    <a:gd name="connsiteX171" fmla="*/ 1499 w 10000"/>
                    <a:gd name="connsiteY171" fmla="*/ 6335 h 10000"/>
                    <a:gd name="connsiteX172" fmla="*/ 1447 w 10000"/>
                    <a:gd name="connsiteY172" fmla="*/ 6398 h 10000"/>
                    <a:gd name="connsiteX173" fmla="*/ 1396 w 10000"/>
                    <a:gd name="connsiteY173" fmla="*/ 6462 h 10000"/>
                    <a:gd name="connsiteX174" fmla="*/ 1329 w 10000"/>
                    <a:gd name="connsiteY174" fmla="*/ 6516 h 10000"/>
                    <a:gd name="connsiteX175" fmla="*/ 1263 w 10000"/>
                    <a:gd name="connsiteY175" fmla="*/ 6567 h 10000"/>
                    <a:gd name="connsiteX176" fmla="*/ 1189 w 10000"/>
                    <a:gd name="connsiteY176" fmla="*/ 6605 h 10000"/>
                    <a:gd name="connsiteX177" fmla="*/ 1119 w 10000"/>
                    <a:gd name="connsiteY177" fmla="*/ 6643 h 10000"/>
                    <a:gd name="connsiteX178" fmla="*/ 1040 w 10000"/>
                    <a:gd name="connsiteY178" fmla="*/ 6664 h 10000"/>
                    <a:gd name="connsiteX179" fmla="*/ 962 w 10000"/>
                    <a:gd name="connsiteY179" fmla="*/ 6681 h 10000"/>
                    <a:gd name="connsiteX180" fmla="*/ 879 w 10000"/>
                    <a:gd name="connsiteY180" fmla="*/ 6681 h 10000"/>
                    <a:gd name="connsiteX181" fmla="*/ 879 w 10000"/>
                    <a:gd name="connsiteY181" fmla="*/ 6681 h 10000"/>
                    <a:gd name="connsiteX182" fmla="*/ 804 w 10000"/>
                    <a:gd name="connsiteY182" fmla="*/ 6681 h 10000"/>
                    <a:gd name="connsiteX183" fmla="*/ 739 w 10000"/>
                    <a:gd name="connsiteY183" fmla="*/ 6668 h 10000"/>
                    <a:gd name="connsiteX184" fmla="*/ 682 w 10000"/>
                    <a:gd name="connsiteY184" fmla="*/ 6651 h 10000"/>
                    <a:gd name="connsiteX185" fmla="*/ 622 w 10000"/>
                    <a:gd name="connsiteY185" fmla="*/ 6630 h 10000"/>
                    <a:gd name="connsiteX186" fmla="*/ 568 w 10000"/>
                    <a:gd name="connsiteY186" fmla="*/ 6605 h 10000"/>
                    <a:gd name="connsiteX187" fmla="*/ 525 w 10000"/>
                    <a:gd name="connsiteY187" fmla="*/ 6575 h 10000"/>
                    <a:gd name="connsiteX188" fmla="*/ 486 w 10000"/>
                    <a:gd name="connsiteY188" fmla="*/ 6550 h 10000"/>
                    <a:gd name="connsiteX189" fmla="*/ 446 w 10000"/>
                    <a:gd name="connsiteY189" fmla="*/ 6516 h 10000"/>
                    <a:gd name="connsiteX190" fmla="*/ 390 w 10000"/>
                    <a:gd name="connsiteY190" fmla="*/ 6453 h 10000"/>
                    <a:gd name="connsiteX191" fmla="*/ 349 w 10000"/>
                    <a:gd name="connsiteY191" fmla="*/ 6398 h 10000"/>
                    <a:gd name="connsiteX192" fmla="*/ 313 w 10000"/>
                    <a:gd name="connsiteY192" fmla="*/ 6348 h 10000"/>
                    <a:gd name="connsiteX193" fmla="*/ 313 w 10000"/>
                    <a:gd name="connsiteY193" fmla="*/ 6348 h 10000"/>
                    <a:gd name="connsiteX194" fmla="*/ 274 w 10000"/>
                    <a:gd name="connsiteY194" fmla="*/ 6285 h 10000"/>
                    <a:gd name="connsiteX195" fmla="*/ 235 w 10000"/>
                    <a:gd name="connsiteY195" fmla="*/ 6234 h 10000"/>
                    <a:gd name="connsiteX196" fmla="*/ 195 w 10000"/>
                    <a:gd name="connsiteY196" fmla="*/ 6205 h 10000"/>
                    <a:gd name="connsiteX197" fmla="*/ 153 w 10000"/>
                    <a:gd name="connsiteY197" fmla="*/ 6179 h 10000"/>
                    <a:gd name="connsiteX198" fmla="*/ 104 w 10000"/>
                    <a:gd name="connsiteY198" fmla="*/ 6171 h 10000"/>
                    <a:gd name="connsiteX199" fmla="*/ 65 w 10000"/>
                    <a:gd name="connsiteY199" fmla="*/ 6179 h 10000"/>
                    <a:gd name="connsiteX200" fmla="*/ 34 w 10000"/>
                    <a:gd name="connsiteY200" fmla="*/ 6196 h 10000"/>
                    <a:gd name="connsiteX201" fmla="*/ 0 w 10000"/>
                    <a:gd name="connsiteY201" fmla="*/ 6230 h 10000"/>
                    <a:gd name="connsiteX202" fmla="*/ 0 w 10000"/>
                    <a:gd name="connsiteY202" fmla="*/ 10000 h 10000"/>
                    <a:gd name="connsiteX203" fmla="*/ 8653 w 10000"/>
                    <a:gd name="connsiteY203" fmla="*/ 10000 h 10000"/>
                    <a:gd name="connsiteX204" fmla="*/ 9960 w 10000"/>
                    <a:gd name="connsiteY204" fmla="*/ 4869 h 10000"/>
                    <a:gd name="connsiteX205" fmla="*/ 9663 w 10000"/>
                    <a:gd name="connsiteY205" fmla="*/ 4760 h 10000"/>
                    <a:gd name="connsiteX0" fmla="*/ 9663 w 9708"/>
                    <a:gd name="connsiteY0" fmla="*/ 4760 h 10000"/>
                    <a:gd name="connsiteX1" fmla="*/ 9575 w 9708"/>
                    <a:gd name="connsiteY1" fmla="*/ 4756 h 10000"/>
                    <a:gd name="connsiteX2" fmla="*/ 9504 w 9708"/>
                    <a:gd name="connsiteY2" fmla="*/ 4756 h 10000"/>
                    <a:gd name="connsiteX3" fmla="*/ 9439 w 9708"/>
                    <a:gd name="connsiteY3" fmla="*/ 4768 h 10000"/>
                    <a:gd name="connsiteX4" fmla="*/ 9378 w 9708"/>
                    <a:gd name="connsiteY4" fmla="*/ 4785 h 10000"/>
                    <a:gd name="connsiteX5" fmla="*/ 9320 w 9708"/>
                    <a:gd name="connsiteY5" fmla="*/ 4806 h 10000"/>
                    <a:gd name="connsiteX6" fmla="*/ 9274 w 9708"/>
                    <a:gd name="connsiteY6" fmla="*/ 4832 h 10000"/>
                    <a:gd name="connsiteX7" fmla="*/ 9224 w 9708"/>
                    <a:gd name="connsiteY7" fmla="*/ 4861 h 10000"/>
                    <a:gd name="connsiteX8" fmla="*/ 9187 w 9708"/>
                    <a:gd name="connsiteY8" fmla="*/ 4895 h 10000"/>
                    <a:gd name="connsiteX9" fmla="*/ 9147 w 9708"/>
                    <a:gd name="connsiteY9" fmla="*/ 4924 h 10000"/>
                    <a:gd name="connsiteX10" fmla="*/ 9086 w 9708"/>
                    <a:gd name="connsiteY10" fmla="*/ 4987 h 10000"/>
                    <a:gd name="connsiteX11" fmla="*/ 9046 w 9708"/>
                    <a:gd name="connsiteY11" fmla="*/ 5038 h 10000"/>
                    <a:gd name="connsiteX12" fmla="*/ 9015 w 9708"/>
                    <a:gd name="connsiteY12" fmla="*/ 5097 h 10000"/>
                    <a:gd name="connsiteX13" fmla="*/ 9015 w 9708"/>
                    <a:gd name="connsiteY13" fmla="*/ 5097 h 10000"/>
                    <a:gd name="connsiteX14" fmla="*/ 8988 w 9708"/>
                    <a:gd name="connsiteY14" fmla="*/ 5131 h 10000"/>
                    <a:gd name="connsiteX15" fmla="*/ 8963 w 9708"/>
                    <a:gd name="connsiteY15" fmla="*/ 5168 h 10000"/>
                    <a:gd name="connsiteX16" fmla="*/ 8937 w 9708"/>
                    <a:gd name="connsiteY16" fmla="*/ 5202 h 10000"/>
                    <a:gd name="connsiteX17" fmla="*/ 8901 w 9708"/>
                    <a:gd name="connsiteY17" fmla="*/ 5227 h 10000"/>
                    <a:gd name="connsiteX18" fmla="*/ 8875 w 9708"/>
                    <a:gd name="connsiteY18" fmla="*/ 5244 h 10000"/>
                    <a:gd name="connsiteX19" fmla="*/ 8844 w 9708"/>
                    <a:gd name="connsiteY19" fmla="*/ 5257 h 10000"/>
                    <a:gd name="connsiteX20" fmla="*/ 8818 w 9708"/>
                    <a:gd name="connsiteY20" fmla="*/ 5265 h 10000"/>
                    <a:gd name="connsiteX21" fmla="*/ 8783 w 9708"/>
                    <a:gd name="connsiteY21" fmla="*/ 5265 h 10000"/>
                    <a:gd name="connsiteX22" fmla="*/ 8757 w 9708"/>
                    <a:gd name="connsiteY22" fmla="*/ 5257 h 10000"/>
                    <a:gd name="connsiteX23" fmla="*/ 8739 w 9708"/>
                    <a:gd name="connsiteY23" fmla="*/ 5244 h 10000"/>
                    <a:gd name="connsiteX24" fmla="*/ 8713 w 9708"/>
                    <a:gd name="connsiteY24" fmla="*/ 5227 h 10000"/>
                    <a:gd name="connsiteX25" fmla="*/ 8692 w 9708"/>
                    <a:gd name="connsiteY25" fmla="*/ 5202 h 10000"/>
                    <a:gd name="connsiteX26" fmla="*/ 8679 w 9708"/>
                    <a:gd name="connsiteY26" fmla="*/ 5168 h 10000"/>
                    <a:gd name="connsiteX27" fmla="*/ 8667 w 9708"/>
                    <a:gd name="connsiteY27" fmla="*/ 5131 h 10000"/>
                    <a:gd name="connsiteX28" fmla="*/ 8662 w 9708"/>
                    <a:gd name="connsiteY28" fmla="*/ 5088 h 10000"/>
                    <a:gd name="connsiteX29" fmla="*/ 8653 w 9708"/>
                    <a:gd name="connsiteY29" fmla="*/ 5046 h 10000"/>
                    <a:gd name="connsiteX30" fmla="*/ 8653 w 9708"/>
                    <a:gd name="connsiteY30" fmla="*/ 1664 h 10000"/>
                    <a:gd name="connsiteX31" fmla="*/ 4918 w 9708"/>
                    <a:gd name="connsiteY31" fmla="*/ 1664 h 10000"/>
                    <a:gd name="connsiteX32" fmla="*/ 4918 w 9708"/>
                    <a:gd name="connsiteY32" fmla="*/ 1664 h 10000"/>
                    <a:gd name="connsiteX33" fmla="*/ 4866 w 9708"/>
                    <a:gd name="connsiteY33" fmla="*/ 1664 h 10000"/>
                    <a:gd name="connsiteX34" fmla="*/ 4817 w 9708"/>
                    <a:gd name="connsiteY34" fmla="*/ 1655 h 10000"/>
                    <a:gd name="connsiteX35" fmla="*/ 4778 w 9708"/>
                    <a:gd name="connsiteY35" fmla="*/ 1643 h 10000"/>
                    <a:gd name="connsiteX36" fmla="*/ 4748 w 9708"/>
                    <a:gd name="connsiteY36" fmla="*/ 1626 h 10000"/>
                    <a:gd name="connsiteX37" fmla="*/ 4722 w 9708"/>
                    <a:gd name="connsiteY37" fmla="*/ 1605 h 10000"/>
                    <a:gd name="connsiteX38" fmla="*/ 4700 w 9708"/>
                    <a:gd name="connsiteY38" fmla="*/ 1588 h 10000"/>
                    <a:gd name="connsiteX39" fmla="*/ 4688 w 9708"/>
                    <a:gd name="connsiteY39" fmla="*/ 1563 h 10000"/>
                    <a:gd name="connsiteX40" fmla="*/ 4684 w 9708"/>
                    <a:gd name="connsiteY40" fmla="*/ 1537 h 10000"/>
                    <a:gd name="connsiteX41" fmla="*/ 4684 w 9708"/>
                    <a:gd name="connsiteY41" fmla="*/ 1512 h 10000"/>
                    <a:gd name="connsiteX42" fmla="*/ 4688 w 9708"/>
                    <a:gd name="connsiteY42" fmla="*/ 1479 h 10000"/>
                    <a:gd name="connsiteX43" fmla="*/ 4700 w 9708"/>
                    <a:gd name="connsiteY43" fmla="*/ 1453 h 10000"/>
                    <a:gd name="connsiteX44" fmla="*/ 4722 w 9708"/>
                    <a:gd name="connsiteY44" fmla="*/ 1424 h 10000"/>
                    <a:gd name="connsiteX45" fmla="*/ 4748 w 9708"/>
                    <a:gd name="connsiteY45" fmla="*/ 1398 h 10000"/>
                    <a:gd name="connsiteX46" fmla="*/ 4778 w 9708"/>
                    <a:gd name="connsiteY46" fmla="*/ 1373 h 10000"/>
                    <a:gd name="connsiteX47" fmla="*/ 4817 w 9708"/>
                    <a:gd name="connsiteY47" fmla="*/ 1344 h 10000"/>
                    <a:gd name="connsiteX48" fmla="*/ 4866 w 9708"/>
                    <a:gd name="connsiteY48" fmla="*/ 1323 h 10000"/>
                    <a:gd name="connsiteX49" fmla="*/ 4866 w 9708"/>
                    <a:gd name="connsiteY49" fmla="*/ 1323 h 10000"/>
                    <a:gd name="connsiteX50" fmla="*/ 4918 w 9708"/>
                    <a:gd name="connsiteY50" fmla="*/ 1293 h 10000"/>
                    <a:gd name="connsiteX51" fmla="*/ 4975 w 9708"/>
                    <a:gd name="connsiteY51" fmla="*/ 1247 h 10000"/>
                    <a:gd name="connsiteX52" fmla="*/ 5042 w 9708"/>
                    <a:gd name="connsiteY52" fmla="*/ 1192 h 10000"/>
                    <a:gd name="connsiteX53" fmla="*/ 5072 w 9708"/>
                    <a:gd name="connsiteY53" fmla="*/ 1158 h 10000"/>
                    <a:gd name="connsiteX54" fmla="*/ 5108 w 9708"/>
                    <a:gd name="connsiteY54" fmla="*/ 1116 h 10000"/>
                    <a:gd name="connsiteX55" fmla="*/ 5133 w 9708"/>
                    <a:gd name="connsiteY55" fmla="*/ 1070 h 10000"/>
                    <a:gd name="connsiteX56" fmla="*/ 5159 w 9708"/>
                    <a:gd name="connsiteY56" fmla="*/ 1019 h 10000"/>
                    <a:gd name="connsiteX57" fmla="*/ 5187 w 9708"/>
                    <a:gd name="connsiteY57" fmla="*/ 969 h 10000"/>
                    <a:gd name="connsiteX58" fmla="*/ 5199 w 9708"/>
                    <a:gd name="connsiteY58" fmla="*/ 906 h 10000"/>
                    <a:gd name="connsiteX59" fmla="*/ 5212 w 9708"/>
                    <a:gd name="connsiteY59" fmla="*/ 842 h 10000"/>
                    <a:gd name="connsiteX60" fmla="*/ 5216 w 9708"/>
                    <a:gd name="connsiteY60" fmla="*/ 775 h 10000"/>
                    <a:gd name="connsiteX61" fmla="*/ 5216 w 9708"/>
                    <a:gd name="connsiteY61" fmla="*/ 775 h 10000"/>
                    <a:gd name="connsiteX62" fmla="*/ 5212 w 9708"/>
                    <a:gd name="connsiteY62" fmla="*/ 699 h 10000"/>
                    <a:gd name="connsiteX63" fmla="*/ 5191 w 9708"/>
                    <a:gd name="connsiteY63" fmla="*/ 619 h 10000"/>
                    <a:gd name="connsiteX64" fmla="*/ 5173 w 9708"/>
                    <a:gd name="connsiteY64" fmla="*/ 548 h 10000"/>
                    <a:gd name="connsiteX65" fmla="*/ 5133 w 9708"/>
                    <a:gd name="connsiteY65" fmla="*/ 472 h 10000"/>
                    <a:gd name="connsiteX66" fmla="*/ 5094 w 9708"/>
                    <a:gd name="connsiteY66" fmla="*/ 409 h 10000"/>
                    <a:gd name="connsiteX67" fmla="*/ 5042 w 9708"/>
                    <a:gd name="connsiteY67" fmla="*/ 341 h 10000"/>
                    <a:gd name="connsiteX68" fmla="*/ 4987 w 9708"/>
                    <a:gd name="connsiteY68" fmla="*/ 282 h 10000"/>
                    <a:gd name="connsiteX69" fmla="*/ 4922 w 9708"/>
                    <a:gd name="connsiteY69" fmla="*/ 227 h 10000"/>
                    <a:gd name="connsiteX70" fmla="*/ 4854 w 9708"/>
                    <a:gd name="connsiteY70" fmla="*/ 177 h 10000"/>
                    <a:gd name="connsiteX71" fmla="*/ 4774 w 9708"/>
                    <a:gd name="connsiteY71" fmla="*/ 135 h 10000"/>
                    <a:gd name="connsiteX72" fmla="*/ 4688 w 9708"/>
                    <a:gd name="connsiteY72" fmla="*/ 97 h 10000"/>
                    <a:gd name="connsiteX73" fmla="*/ 4604 w 9708"/>
                    <a:gd name="connsiteY73" fmla="*/ 63 h 10000"/>
                    <a:gd name="connsiteX74" fmla="*/ 4511 w 9708"/>
                    <a:gd name="connsiteY74" fmla="*/ 38 h 10000"/>
                    <a:gd name="connsiteX75" fmla="*/ 4412 w 9708"/>
                    <a:gd name="connsiteY75" fmla="*/ 13 h 10000"/>
                    <a:gd name="connsiteX76" fmla="*/ 4314 w 9708"/>
                    <a:gd name="connsiteY76" fmla="*/ 8 h 10000"/>
                    <a:gd name="connsiteX77" fmla="*/ 4211 w 9708"/>
                    <a:gd name="connsiteY77" fmla="*/ 0 h 10000"/>
                    <a:gd name="connsiteX78" fmla="*/ 4211 w 9708"/>
                    <a:gd name="connsiteY78" fmla="*/ 0 h 10000"/>
                    <a:gd name="connsiteX79" fmla="*/ 4106 w 9708"/>
                    <a:gd name="connsiteY79" fmla="*/ 8 h 10000"/>
                    <a:gd name="connsiteX80" fmla="*/ 4008 w 9708"/>
                    <a:gd name="connsiteY80" fmla="*/ 13 h 10000"/>
                    <a:gd name="connsiteX81" fmla="*/ 3909 w 9708"/>
                    <a:gd name="connsiteY81" fmla="*/ 38 h 10000"/>
                    <a:gd name="connsiteX82" fmla="*/ 3816 w 9708"/>
                    <a:gd name="connsiteY82" fmla="*/ 63 h 10000"/>
                    <a:gd name="connsiteX83" fmla="*/ 3734 w 9708"/>
                    <a:gd name="connsiteY83" fmla="*/ 97 h 10000"/>
                    <a:gd name="connsiteX84" fmla="*/ 3649 w 9708"/>
                    <a:gd name="connsiteY84" fmla="*/ 135 h 10000"/>
                    <a:gd name="connsiteX85" fmla="*/ 3572 w 9708"/>
                    <a:gd name="connsiteY85" fmla="*/ 177 h 10000"/>
                    <a:gd name="connsiteX86" fmla="*/ 3505 w 9708"/>
                    <a:gd name="connsiteY86" fmla="*/ 227 h 10000"/>
                    <a:gd name="connsiteX87" fmla="*/ 3442 w 9708"/>
                    <a:gd name="connsiteY87" fmla="*/ 282 h 10000"/>
                    <a:gd name="connsiteX88" fmla="*/ 3380 w 9708"/>
                    <a:gd name="connsiteY88" fmla="*/ 341 h 10000"/>
                    <a:gd name="connsiteX89" fmla="*/ 3327 w 9708"/>
                    <a:gd name="connsiteY89" fmla="*/ 409 h 10000"/>
                    <a:gd name="connsiteX90" fmla="*/ 3289 w 9708"/>
                    <a:gd name="connsiteY90" fmla="*/ 472 h 10000"/>
                    <a:gd name="connsiteX91" fmla="*/ 3259 w 9708"/>
                    <a:gd name="connsiteY91" fmla="*/ 548 h 10000"/>
                    <a:gd name="connsiteX92" fmla="*/ 3232 w 9708"/>
                    <a:gd name="connsiteY92" fmla="*/ 619 h 10000"/>
                    <a:gd name="connsiteX93" fmla="*/ 3210 w 9708"/>
                    <a:gd name="connsiteY93" fmla="*/ 699 h 10000"/>
                    <a:gd name="connsiteX94" fmla="*/ 3210 w 9708"/>
                    <a:gd name="connsiteY94" fmla="*/ 775 h 10000"/>
                    <a:gd name="connsiteX95" fmla="*/ 3210 w 9708"/>
                    <a:gd name="connsiteY95" fmla="*/ 775 h 10000"/>
                    <a:gd name="connsiteX96" fmla="*/ 3210 w 9708"/>
                    <a:gd name="connsiteY96" fmla="*/ 842 h 10000"/>
                    <a:gd name="connsiteX97" fmla="*/ 3224 w 9708"/>
                    <a:gd name="connsiteY97" fmla="*/ 906 h 10000"/>
                    <a:gd name="connsiteX98" fmla="*/ 3246 w 9708"/>
                    <a:gd name="connsiteY98" fmla="*/ 969 h 10000"/>
                    <a:gd name="connsiteX99" fmla="*/ 3263 w 9708"/>
                    <a:gd name="connsiteY99" fmla="*/ 1019 h 10000"/>
                    <a:gd name="connsiteX100" fmla="*/ 3289 w 9708"/>
                    <a:gd name="connsiteY100" fmla="*/ 1070 h 10000"/>
                    <a:gd name="connsiteX101" fmla="*/ 3323 w 9708"/>
                    <a:gd name="connsiteY101" fmla="*/ 1116 h 10000"/>
                    <a:gd name="connsiteX102" fmla="*/ 3349 w 9708"/>
                    <a:gd name="connsiteY102" fmla="*/ 1158 h 10000"/>
                    <a:gd name="connsiteX103" fmla="*/ 3389 w 9708"/>
                    <a:gd name="connsiteY103" fmla="*/ 1192 h 10000"/>
                    <a:gd name="connsiteX104" fmla="*/ 3446 w 9708"/>
                    <a:gd name="connsiteY104" fmla="*/ 1247 h 10000"/>
                    <a:gd name="connsiteX105" fmla="*/ 3505 w 9708"/>
                    <a:gd name="connsiteY105" fmla="*/ 1293 h 10000"/>
                    <a:gd name="connsiteX106" fmla="*/ 3559 w 9708"/>
                    <a:gd name="connsiteY106" fmla="*/ 1323 h 10000"/>
                    <a:gd name="connsiteX107" fmla="*/ 3559 w 9708"/>
                    <a:gd name="connsiteY107" fmla="*/ 1323 h 10000"/>
                    <a:gd name="connsiteX108" fmla="*/ 3601 w 9708"/>
                    <a:gd name="connsiteY108" fmla="*/ 1344 h 10000"/>
                    <a:gd name="connsiteX109" fmla="*/ 3641 w 9708"/>
                    <a:gd name="connsiteY109" fmla="*/ 1373 h 10000"/>
                    <a:gd name="connsiteX110" fmla="*/ 3671 w 9708"/>
                    <a:gd name="connsiteY110" fmla="*/ 1398 h 10000"/>
                    <a:gd name="connsiteX111" fmla="*/ 3701 w 9708"/>
                    <a:gd name="connsiteY111" fmla="*/ 1424 h 10000"/>
                    <a:gd name="connsiteX112" fmla="*/ 3722 w 9708"/>
                    <a:gd name="connsiteY112" fmla="*/ 1453 h 10000"/>
                    <a:gd name="connsiteX113" fmla="*/ 3734 w 9708"/>
                    <a:gd name="connsiteY113" fmla="*/ 1479 h 10000"/>
                    <a:gd name="connsiteX114" fmla="*/ 3738 w 9708"/>
                    <a:gd name="connsiteY114" fmla="*/ 1512 h 10000"/>
                    <a:gd name="connsiteX115" fmla="*/ 3738 w 9708"/>
                    <a:gd name="connsiteY115" fmla="*/ 1537 h 10000"/>
                    <a:gd name="connsiteX116" fmla="*/ 3734 w 9708"/>
                    <a:gd name="connsiteY116" fmla="*/ 1563 h 10000"/>
                    <a:gd name="connsiteX117" fmla="*/ 3722 w 9708"/>
                    <a:gd name="connsiteY117" fmla="*/ 1588 h 10000"/>
                    <a:gd name="connsiteX118" fmla="*/ 3701 w 9708"/>
                    <a:gd name="connsiteY118" fmla="*/ 1605 h 10000"/>
                    <a:gd name="connsiteX119" fmla="*/ 3671 w 9708"/>
                    <a:gd name="connsiteY119" fmla="*/ 1626 h 10000"/>
                    <a:gd name="connsiteX120" fmla="*/ 3641 w 9708"/>
                    <a:gd name="connsiteY120" fmla="*/ 1643 h 10000"/>
                    <a:gd name="connsiteX121" fmla="*/ 3601 w 9708"/>
                    <a:gd name="connsiteY121" fmla="*/ 1655 h 10000"/>
                    <a:gd name="connsiteX122" fmla="*/ 3559 w 9708"/>
                    <a:gd name="connsiteY122" fmla="*/ 1664 h 10000"/>
                    <a:gd name="connsiteX123" fmla="*/ 3505 w 9708"/>
                    <a:gd name="connsiteY123" fmla="*/ 1664 h 10000"/>
                    <a:gd name="connsiteX124" fmla="*/ 0 w 9708"/>
                    <a:gd name="connsiteY124" fmla="*/ 1664 h 10000"/>
                    <a:gd name="connsiteX125" fmla="*/ 0 w 9708"/>
                    <a:gd name="connsiteY125" fmla="*/ 5206 h 10000"/>
                    <a:gd name="connsiteX126" fmla="*/ 0 w 9708"/>
                    <a:gd name="connsiteY126" fmla="*/ 5206 h 10000"/>
                    <a:gd name="connsiteX127" fmla="*/ 34 w 9708"/>
                    <a:gd name="connsiteY127" fmla="*/ 5240 h 10000"/>
                    <a:gd name="connsiteX128" fmla="*/ 65 w 9708"/>
                    <a:gd name="connsiteY128" fmla="*/ 5257 h 10000"/>
                    <a:gd name="connsiteX129" fmla="*/ 104 w 9708"/>
                    <a:gd name="connsiteY129" fmla="*/ 5265 h 10000"/>
                    <a:gd name="connsiteX130" fmla="*/ 153 w 9708"/>
                    <a:gd name="connsiteY130" fmla="*/ 5253 h 10000"/>
                    <a:gd name="connsiteX131" fmla="*/ 195 w 9708"/>
                    <a:gd name="connsiteY131" fmla="*/ 5232 h 10000"/>
                    <a:gd name="connsiteX132" fmla="*/ 235 w 9708"/>
                    <a:gd name="connsiteY132" fmla="*/ 5202 h 10000"/>
                    <a:gd name="connsiteX133" fmla="*/ 274 w 9708"/>
                    <a:gd name="connsiteY133" fmla="*/ 5152 h 10000"/>
                    <a:gd name="connsiteX134" fmla="*/ 313 w 9708"/>
                    <a:gd name="connsiteY134" fmla="*/ 5088 h 10000"/>
                    <a:gd name="connsiteX135" fmla="*/ 313 w 9708"/>
                    <a:gd name="connsiteY135" fmla="*/ 5088 h 10000"/>
                    <a:gd name="connsiteX136" fmla="*/ 349 w 9708"/>
                    <a:gd name="connsiteY136" fmla="*/ 5038 h 10000"/>
                    <a:gd name="connsiteX137" fmla="*/ 390 w 9708"/>
                    <a:gd name="connsiteY137" fmla="*/ 4983 h 10000"/>
                    <a:gd name="connsiteX138" fmla="*/ 446 w 9708"/>
                    <a:gd name="connsiteY138" fmla="*/ 4920 h 10000"/>
                    <a:gd name="connsiteX139" fmla="*/ 486 w 9708"/>
                    <a:gd name="connsiteY139" fmla="*/ 4886 h 10000"/>
                    <a:gd name="connsiteX140" fmla="*/ 525 w 9708"/>
                    <a:gd name="connsiteY140" fmla="*/ 4857 h 10000"/>
                    <a:gd name="connsiteX141" fmla="*/ 568 w 9708"/>
                    <a:gd name="connsiteY141" fmla="*/ 4832 h 10000"/>
                    <a:gd name="connsiteX142" fmla="*/ 622 w 9708"/>
                    <a:gd name="connsiteY142" fmla="*/ 4806 h 10000"/>
                    <a:gd name="connsiteX143" fmla="*/ 682 w 9708"/>
                    <a:gd name="connsiteY143" fmla="*/ 4781 h 10000"/>
                    <a:gd name="connsiteX144" fmla="*/ 739 w 9708"/>
                    <a:gd name="connsiteY144" fmla="*/ 4768 h 10000"/>
                    <a:gd name="connsiteX145" fmla="*/ 804 w 9708"/>
                    <a:gd name="connsiteY145" fmla="*/ 4756 h 10000"/>
                    <a:gd name="connsiteX146" fmla="*/ 879 w 9708"/>
                    <a:gd name="connsiteY146" fmla="*/ 4747 h 10000"/>
                    <a:gd name="connsiteX147" fmla="*/ 879 w 9708"/>
                    <a:gd name="connsiteY147" fmla="*/ 4747 h 10000"/>
                    <a:gd name="connsiteX148" fmla="*/ 962 w 9708"/>
                    <a:gd name="connsiteY148" fmla="*/ 4756 h 10000"/>
                    <a:gd name="connsiteX149" fmla="*/ 1040 w 9708"/>
                    <a:gd name="connsiteY149" fmla="*/ 4773 h 10000"/>
                    <a:gd name="connsiteX150" fmla="*/ 1119 w 9708"/>
                    <a:gd name="connsiteY150" fmla="*/ 4794 h 10000"/>
                    <a:gd name="connsiteX151" fmla="*/ 1189 w 9708"/>
                    <a:gd name="connsiteY151" fmla="*/ 4832 h 10000"/>
                    <a:gd name="connsiteX152" fmla="*/ 1263 w 9708"/>
                    <a:gd name="connsiteY152" fmla="*/ 4869 h 10000"/>
                    <a:gd name="connsiteX153" fmla="*/ 1329 w 9708"/>
                    <a:gd name="connsiteY153" fmla="*/ 4920 h 10000"/>
                    <a:gd name="connsiteX154" fmla="*/ 1396 w 9708"/>
                    <a:gd name="connsiteY154" fmla="*/ 4975 h 10000"/>
                    <a:gd name="connsiteX155" fmla="*/ 1447 w 9708"/>
                    <a:gd name="connsiteY155" fmla="*/ 5034 h 10000"/>
                    <a:gd name="connsiteX156" fmla="*/ 1499 w 9708"/>
                    <a:gd name="connsiteY156" fmla="*/ 5101 h 10000"/>
                    <a:gd name="connsiteX157" fmla="*/ 1544 w 9708"/>
                    <a:gd name="connsiteY157" fmla="*/ 5177 h 10000"/>
                    <a:gd name="connsiteX158" fmla="*/ 1591 w 9708"/>
                    <a:gd name="connsiteY158" fmla="*/ 5257 h 10000"/>
                    <a:gd name="connsiteX159" fmla="*/ 1622 w 9708"/>
                    <a:gd name="connsiteY159" fmla="*/ 5341 h 10000"/>
                    <a:gd name="connsiteX160" fmla="*/ 1648 w 9708"/>
                    <a:gd name="connsiteY160" fmla="*/ 5430 h 10000"/>
                    <a:gd name="connsiteX161" fmla="*/ 1669 w 9708"/>
                    <a:gd name="connsiteY161" fmla="*/ 5522 h 10000"/>
                    <a:gd name="connsiteX162" fmla="*/ 1682 w 9708"/>
                    <a:gd name="connsiteY162" fmla="*/ 5619 h 10000"/>
                    <a:gd name="connsiteX163" fmla="*/ 1687 w 9708"/>
                    <a:gd name="connsiteY163" fmla="*/ 5720 h 10000"/>
                    <a:gd name="connsiteX164" fmla="*/ 1687 w 9708"/>
                    <a:gd name="connsiteY164" fmla="*/ 5720 h 10000"/>
                    <a:gd name="connsiteX165" fmla="*/ 1682 w 9708"/>
                    <a:gd name="connsiteY165" fmla="*/ 5817 h 10000"/>
                    <a:gd name="connsiteX166" fmla="*/ 1669 w 9708"/>
                    <a:gd name="connsiteY166" fmla="*/ 5914 h 10000"/>
                    <a:gd name="connsiteX167" fmla="*/ 1648 w 9708"/>
                    <a:gd name="connsiteY167" fmla="*/ 6007 h 10000"/>
                    <a:gd name="connsiteX168" fmla="*/ 1622 w 9708"/>
                    <a:gd name="connsiteY168" fmla="*/ 6095 h 10000"/>
                    <a:gd name="connsiteX169" fmla="*/ 1591 w 9708"/>
                    <a:gd name="connsiteY169" fmla="*/ 6179 h 10000"/>
                    <a:gd name="connsiteX170" fmla="*/ 1544 w 9708"/>
                    <a:gd name="connsiteY170" fmla="*/ 6259 h 10000"/>
                    <a:gd name="connsiteX171" fmla="*/ 1499 w 9708"/>
                    <a:gd name="connsiteY171" fmla="*/ 6335 h 10000"/>
                    <a:gd name="connsiteX172" fmla="*/ 1447 w 9708"/>
                    <a:gd name="connsiteY172" fmla="*/ 6398 h 10000"/>
                    <a:gd name="connsiteX173" fmla="*/ 1396 w 9708"/>
                    <a:gd name="connsiteY173" fmla="*/ 6462 h 10000"/>
                    <a:gd name="connsiteX174" fmla="*/ 1329 w 9708"/>
                    <a:gd name="connsiteY174" fmla="*/ 6516 h 10000"/>
                    <a:gd name="connsiteX175" fmla="*/ 1263 w 9708"/>
                    <a:gd name="connsiteY175" fmla="*/ 6567 h 10000"/>
                    <a:gd name="connsiteX176" fmla="*/ 1189 w 9708"/>
                    <a:gd name="connsiteY176" fmla="*/ 6605 h 10000"/>
                    <a:gd name="connsiteX177" fmla="*/ 1119 w 9708"/>
                    <a:gd name="connsiteY177" fmla="*/ 6643 h 10000"/>
                    <a:gd name="connsiteX178" fmla="*/ 1040 w 9708"/>
                    <a:gd name="connsiteY178" fmla="*/ 6664 h 10000"/>
                    <a:gd name="connsiteX179" fmla="*/ 962 w 9708"/>
                    <a:gd name="connsiteY179" fmla="*/ 6681 h 10000"/>
                    <a:gd name="connsiteX180" fmla="*/ 879 w 9708"/>
                    <a:gd name="connsiteY180" fmla="*/ 6681 h 10000"/>
                    <a:gd name="connsiteX181" fmla="*/ 879 w 9708"/>
                    <a:gd name="connsiteY181" fmla="*/ 6681 h 10000"/>
                    <a:gd name="connsiteX182" fmla="*/ 804 w 9708"/>
                    <a:gd name="connsiteY182" fmla="*/ 6681 h 10000"/>
                    <a:gd name="connsiteX183" fmla="*/ 739 w 9708"/>
                    <a:gd name="connsiteY183" fmla="*/ 6668 h 10000"/>
                    <a:gd name="connsiteX184" fmla="*/ 682 w 9708"/>
                    <a:gd name="connsiteY184" fmla="*/ 6651 h 10000"/>
                    <a:gd name="connsiteX185" fmla="*/ 622 w 9708"/>
                    <a:gd name="connsiteY185" fmla="*/ 6630 h 10000"/>
                    <a:gd name="connsiteX186" fmla="*/ 568 w 9708"/>
                    <a:gd name="connsiteY186" fmla="*/ 6605 h 10000"/>
                    <a:gd name="connsiteX187" fmla="*/ 525 w 9708"/>
                    <a:gd name="connsiteY187" fmla="*/ 6575 h 10000"/>
                    <a:gd name="connsiteX188" fmla="*/ 486 w 9708"/>
                    <a:gd name="connsiteY188" fmla="*/ 6550 h 10000"/>
                    <a:gd name="connsiteX189" fmla="*/ 446 w 9708"/>
                    <a:gd name="connsiteY189" fmla="*/ 6516 h 10000"/>
                    <a:gd name="connsiteX190" fmla="*/ 390 w 9708"/>
                    <a:gd name="connsiteY190" fmla="*/ 6453 h 10000"/>
                    <a:gd name="connsiteX191" fmla="*/ 349 w 9708"/>
                    <a:gd name="connsiteY191" fmla="*/ 6398 h 10000"/>
                    <a:gd name="connsiteX192" fmla="*/ 313 w 9708"/>
                    <a:gd name="connsiteY192" fmla="*/ 6348 h 10000"/>
                    <a:gd name="connsiteX193" fmla="*/ 313 w 9708"/>
                    <a:gd name="connsiteY193" fmla="*/ 6348 h 10000"/>
                    <a:gd name="connsiteX194" fmla="*/ 274 w 9708"/>
                    <a:gd name="connsiteY194" fmla="*/ 6285 h 10000"/>
                    <a:gd name="connsiteX195" fmla="*/ 235 w 9708"/>
                    <a:gd name="connsiteY195" fmla="*/ 6234 h 10000"/>
                    <a:gd name="connsiteX196" fmla="*/ 195 w 9708"/>
                    <a:gd name="connsiteY196" fmla="*/ 6205 h 10000"/>
                    <a:gd name="connsiteX197" fmla="*/ 153 w 9708"/>
                    <a:gd name="connsiteY197" fmla="*/ 6179 h 10000"/>
                    <a:gd name="connsiteX198" fmla="*/ 104 w 9708"/>
                    <a:gd name="connsiteY198" fmla="*/ 6171 h 10000"/>
                    <a:gd name="connsiteX199" fmla="*/ 65 w 9708"/>
                    <a:gd name="connsiteY199" fmla="*/ 6179 h 10000"/>
                    <a:gd name="connsiteX200" fmla="*/ 34 w 9708"/>
                    <a:gd name="connsiteY200" fmla="*/ 6196 h 10000"/>
                    <a:gd name="connsiteX201" fmla="*/ 0 w 9708"/>
                    <a:gd name="connsiteY201" fmla="*/ 6230 h 10000"/>
                    <a:gd name="connsiteX202" fmla="*/ 0 w 9708"/>
                    <a:gd name="connsiteY202" fmla="*/ 10000 h 10000"/>
                    <a:gd name="connsiteX203" fmla="*/ 8653 w 9708"/>
                    <a:gd name="connsiteY203" fmla="*/ 10000 h 10000"/>
                    <a:gd name="connsiteX204" fmla="*/ 9663 w 9708"/>
                    <a:gd name="connsiteY204" fmla="*/ 4760 h 10000"/>
                    <a:gd name="connsiteX0" fmla="*/ 8913 w 9950"/>
                    <a:gd name="connsiteY0" fmla="*/ 10000 h 10000"/>
                    <a:gd name="connsiteX1" fmla="*/ 9863 w 9950"/>
                    <a:gd name="connsiteY1" fmla="*/ 4756 h 10000"/>
                    <a:gd name="connsiteX2" fmla="*/ 9790 w 9950"/>
                    <a:gd name="connsiteY2" fmla="*/ 4756 h 10000"/>
                    <a:gd name="connsiteX3" fmla="*/ 9723 w 9950"/>
                    <a:gd name="connsiteY3" fmla="*/ 4768 h 10000"/>
                    <a:gd name="connsiteX4" fmla="*/ 9660 w 9950"/>
                    <a:gd name="connsiteY4" fmla="*/ 4785 h 10000"/>
                    <a:gd name="connsiteX5" fmla="*/ 9600 w 9950"/>
                    <a:gd name="connsiteY5" fmla="*/ 4806 h 10000"/>
                    <a:gd name="connsiteX6" fmla="*/ 9553 w 9950"/>
                    <a:gd name="connsiteY6" fmla="*/ 4832 h 10000"/>
                    <a:gd name="connsiteX7" fmla="*/ 9501 w 9950"/>
                    <a:gd name="connsiteY7" fmla="*/ 4861 h 10000"/>
                    <a:gd name="connsiteX8" fmla="*/ 9463 w 9950"/>
                    <a:gd name="connsiteY8" fmla="*/ 4895 h 10000"/>
                    <a:gd name="connsiteX9" fmla="*/ 9422 w 9950"/>
                    <a:gd name="connsiteY9" fmla="*/ 4924 h 10000"/>
                    <a:gd name="connsiteX10" fmla="*/ 9359 w 9950"/>
                    <a:gd name="connsiteY10" fmla="*/ 4987 h 10000"/>
                    <a:gd name="connsiteX11" fmla="*/ 9318 w 9950"/>
                    <a:gd name="connsiteY11" fmla="*/ 5038 h 10000"/>
                    <a:gd name="connsiteX12" fmla="*/ 9286 w 9950"/>
                    <a:gd name="connsiteY12" fmla="*/ 5097 h 10000"/>
                    <a:gd name="connsiteX13" fmla="*/ 9286 w 9950"/>
                    <a:gd name="connsiteY13" fmla="*/ 5097 h 10000"/>
                    <a:gd name="connsiteX14" fmla="*/ 9258 w 9950"/>
                    <a:gd name="connsiteY14" fmla="*/ 5131 h 10000"/>
                    <a:gd name="connsiteX15" fmla="*/ 9233 w 9950"/>
                    <a:gd name="connsiteY15" fmla="*/ 5168 h 10000"/>
                    <a:gd name="connsiteX16" fmla="*/ 9206 w 9950"/>
                    <a:gd name="connsiteY16" fmla="*/ 5202 h 10000"/>
                    <a:gd name="connsiteX17" fmla="*/ 9169 w 9950"/>
                    <a:gd name="connsiteY17" fmla="*/ 5227 h 10000"/>
                    <a:gd name="connsiteX18" fmla="*/ 9142 w 9950"/>
                    <a:gd name="connsiteY18" fmla="*/ 5244 h 10000"/>
                    <a:gd name="connsiteX19" fmla="*/ 9110 w 9950"/>
                    <a:gd name="connsiteY19" fmla="*/ 5257 h 10000"/>
                    <a:gd name="connsiteX20" fmla="*/ 9083 w 9950"/>
                    <a:gd name="connsiteY20" fmla="*/ 5265 h 10000"/>
                    <a:gd name="connsiteX21" fmla="*/ 9047 w 9950"/>
                    <a:gd name="connsiteY21" fmla="*/ 5265 h 10000"/>
                    <a:gd name="connsiteX22" fmla="*/ 9020 w 9950"/>
                    <a:gd name="connsiteY22" fmla="*/ 5257 h 10000"/>
                    <a:gd name="connsiteX23" fmla="*/ 9002 w 9950"/>
                    <a:gd name="connsiteY23" fmla="*/ 5244 h 10000"/>
                    <a:gd name="connsiteX24" fmla="*/ 8975 w 9950"/>
                    <a:gd name="connsiteY24" fmla="*/ 5227 h 10000"/>
                    <a:gd name="connsiteX25" fmla="*/ 8953 w 9950"/>
                    <a:gd name="connsiteY25" fmla="*/ 5202 h 10000"/>
                    <a:gd name="connsiteX26" fmla="*/ 8940 w 9950"/>
                    <a:gd name="connsiteY26" fmla="*/ 5168 h 10000"/>
                    <a:gd name="connsiteX27" fmla="*/ 8928 w 9950"/>
                    <a:gd name="connsiteY27" fmla="*/ 5131 h 10000"/>
                    <a:gd name="connsiteX28" fmla="*/ 8923 w 9950"/>
                    <a:gd name="connsiteY28" fmla="*/ 5088 h 10000"/>
                    <a:gd name="connsiteX29" fmla="*/ 8913 w 9950"/>
                    <a:gd name="connsiteY29" fmla="*/ 5046 h 10000"/>
                    <a:gd name="connsiteX30" fmla="*/ 8913 w 9950"/>
                    <a:gd name="connsiteY30" fmla="*/ 1664 h 10000"/>
                    <a:gd name="connsiteX31" fmla="*/ 5066 w 9950"/>
                    <a:gd name="connsiteY31" fmla="*/ 1664 h 10000"/>
                    <a:gd name="connsiteX32" fmla="*/ 5066 w 9950"/>
                    <a:gd name="connsiteY32" fmla="*/ 1664 h 10000"/>
                    <a:gd name="connsiteX33" fmla="*/ 5012 w 9950"/>
                    <a:gd name="connsiteY33" fmla="*/ 1664 h 10000"/>
                    <a:gd name="connsiteX34" fmla="*/ 4962 w 9950"/>
                    <a:gd name="connsiteY34" fmla="*/ 1655 h 10000"/>
                    <a:gd name="connsiteX35" fmla="*/ 4922 w 9950"/>
                    <a:gd name="connsiteY35" fmla="*/ 1643 h 10000"/>
                    <a:gd name="connsiteX36" fmla="*/ 4891 w 9950"/>
                    <a:gd name="connsiteY36" fmla="*/ 1626 h 10000"/>
                    <a:gd name="connsiteX37" fmla="*/ 4864 w 9950"/>
                    <a:gd name="connsiteY37" fmla="*/ 1605 h 10000"/>
                    <a:gd name="connsiteX38" fmla="*/ 4841 w 9950"/>
                    <a:gd name="connsiteY38" fmla="*/ 1588 h 10000"/>
                    <a:gd name="connsiteX39" fmla="*/ 4829 w 9950"/>
                    <a:gd name="connsiteY39" fmla="*/ 1563 h 10000"/>
                    <a:gd name="connsiteX40" fmla="*/ 4825 w 9950"/>
                    <a:gd name="connsiteY40" fmla="*/ 1537 h 10000"/>
                    <a:gd name="connsiteX41" fmla="*/ 4825 w 9950"/>
                    <a:gd name="connsiteY41" fmla="*/ 1512 h 10000"/>
                    <a:gd name="connsiteX42" fmla="*/ 4829 w 9950"/>
                    <a:gd name="connsiteY42" fmla="*/ 1479 h 10000"/>
                    <a:gd name="connsiteX43" fmla="*/ 4841 w 9950"/>
                    <a:gd name="connsiteY43" fmla="*/ 1453 h 10000"/>
                    <a:gd name="connsiteX44" fmla="*/ 4864 w 9950"/>
                    <a:gd name="connsiteY44" fmla="*/ 1424 h 10000"/>
                    <a:gd name="connsiteX45" fmla="*/ 4891 w 9950"/>
                    <a:gd name="connsiteY45" fmla="*/ 1398 h 10000"/>
                    <a:gd name="connsiteX46" fmla="*/ 4922 w 9950"/>
                    <a:gd name="connsiteY46" fmla="*/ 1373 h 10000"/>
                    <a:gd name="connsiteX47" fmla="*/ 4962 w 9950"/>
                    <a:gd name="connsiteY47" fmla="*/ 1344 h 10000"/>
                    <a:gd name="connsiteX48" fmla="*/ 5012 w 9950"/>
                    <a:gd name="connsiteY48" fmla="*/ 1323 h 10000"/>
                    <a:gd name="connsiteX49" fmla="*/ 5012 w 9950"/>
                    <a:gd name="connsiteY49" fmla="*/ 1323 h 10000"/>
                    <a:gd name="connsiteX50" fmla="*/ 5066 w 9950"/>
                    <a:gd name="connsiteY50" fmla="*/ 1293 h 10000"/>
                    <a:gd name="connsiteX51" fmla="*/ 5125 w 9950"/>
                    <a:gd name="connsiteY51" fmla="*/ 1247 h 10000"/>
                    <a:gd name="connsiteX52" fmla="*/ 5194 w 9950"/>
                    <a:gd name="connsiteY52" fmla="*/ 1192 h 10000"/>
                    <a:gd name="connsiteX53" fmla="*/ 5225 w 9950"/>
                    <a:gd name="connsiteY53" fmla="*/ 1158 h 10000"/>
                    <a:gd name="connsiteX54" fmla="*/ 5262 w 9950"/>
                    <a:gd name="connsiteY54" fmla="*/ 1116 h 10000"/>
                    <a:gd name="connsiteX55" fmla="*/ 5287 w 9950"/>
                    <a:gd name="connsiteY55" fmla="*/ 1070 h 10000"/>
                    <a:gd name="connsiteX56" fmla="*/ 5314 w 9950"/>
                    <a:gd name="connsiteY56" fmla="*/ 1019 h 10000"/>
                    <a:gd name="connsiteX57" fmla="*/ 5343 w 9950"/>
                    <a:gd name="connsiteY57" fmla="*/ 969 h 10000"/>
                    <a:gd name="connsiteX58" fmla="*/ 5355 w 9950"/>
                    <a:gd name="connsiteY58" fmla="*/ 906 h 10000"/>
                    <a:gd name="connsiteX59" fmla="*/ 5369 w 9950"/>
                    <a:gd name="connsiteY59" fmla="*/ 842 h 10000"/>
                    <a:gd name="connsiteX60" fmla="*/ 5373 w 9950"/>
                    <a:gd name="connsiteY60" fmla="*/ 775 h 10000"/>
                    <a:gd name="connsiteX61" fmla="*/ 5373 w 9950"/>
                    <a:gd name="connsiteY61" fmla="*/ 775 h 10000"/>
                    <a:gd name="connsiteX62" fmla="*/ 5369 w 9950"/>
                    <a:gd name="connsiteY62" fmla="*/ 699 h 10000"/>
                    <a:gd name="connsiteX63" fmla="*/ 5347 w 9950"/>
                    <a:gd name="connsiteY63" fmla="*/ 619 h 10000"/>
                    <a:gd name="connsiteX64" fmla="*/ 5329 w 9950"/>
                    <a:gd name="connsiteY64" fmla="*/ 548 h 10000"/>
                    <a:gd name="connsiteX65" fmla="*/ 5287 w 9950"/>
                    <a:gd name="connsiteY65" fmla="*/ 472 h 10000"/>
                    <a:gd name="connsiteX66" fmla="*/ 5247 w 9950"/>
                    <a:gd name="connsiteY66" fmla="*/ 409 h 10000"/>
                    <a:gd name="connsiteX67" fmla="*/ 5194 w 9950"/>
                    <a:gd name="connsiteY67" fmla="*/ 341 h 10000"/>
                    <a:gd name="connsiteX68" fmla="*/ 5137 w 9950"/>
                    <a:gd name="connsiteY68" fmla="*/ 282 h 10000"/>
                    <a:gd name="connsiteX69" fmla="*/ 5070 w 9950"/>
                    <a:gd name="connsiteY69" fmla="*/ 227 h 10000"/>
                    <a:gd name="connsiteX70" fmla="*/ 5000 w 9950"/>
                    <a:gd name="connsiteY70" fmla="*/ 177 h 10000"/>
                    <a:gd name="connsiteX71" fmla="*/ 4918 w 9950"/>
                    <a:gd name="connsiteY71" fmla="*/ 135 h 10000"/>
                    <a:gd name="connsiteX72" fmla="*/ 4829 w 9950"/>
                    <a:gd name="connsiteY72" fmla="*/ 97 h 10000"/>
                    <a:gd name="connsiteX73" fmla="*/ 4742 w 9950"/>
                    <a:gd name="connsiteY73" fmla="*/ 63 h 10000"/>
                    <a:gd name="connsiteX74" fmla="*/ 4647 w 9950"/>
                    <a:gd name="connsiteY74" fmla="*/ 38 h 10000"/>
                    <a:gd name="connsiteX75" fmla="*/ 4545 w 9950"/>
                    <a:gd name="connsiteY75" fmla="*/ 13 h 10000"/>
                    <a:gd name="connsiteX76" fmla="*/ 4444 w 9950"/>
                    <a:gd name="connsiteY76" fmla="*/ 8 h 10000"/>
                    <a:gd name="connsiteX77" fmla="*/ 4338 w 9950"/>
                    <a:gd name="connsiteY77" fmla="*/ 0 h 10000"/>
                    <a:gd name="connsiteX78" fmla="*/ 4338 w 9950"/>
                    <a:gd name="connsiteY78" fmla="*/ 0 h 10000"/>
                    <a:gd name="connsiteX79" fmla="*/ 4230 w 9950"/>
                    <a:gd name="connsiteY79" fmla="*/ 8 h 10000"/>
                    <a:gd name="connsiteX80" fmla="*/ 4129 w 9950"/>
                    <a:gd name="connsiteY80" fmla="*/ 13 h 10000"/>
                    <a:gd name="connsiteX81" fmla="*/ 4027 w 9950"/>
                    <a:gd name="connsiteY81" fmla="*/ 38 h 10000"/>
                    <a:gd name="connsiteX82" fmla="*/ 3931 w 9950"/>
                    <a:gd name="connsiteY82" fmla="*/ 63 h 10000"/>
                    <a:gd name="connsiteX83" fmla="*/ 3846 w 9950"/>
                    <a:gd name="connsiteY83" fmla="*/ 97 h 10000"/>
                    <a:gd name="connsiteX84" fmla="*/ 3759 w 9950"/>
                    <a:gd name="connsiteY84" fmla="*/ 135 h 10000"/>
                    <a:gd name="connsiteX85" fmla="*/ 3679 w 9950"/>
                    <a:gd name="connsiteY85" fmla="*/ 177 h 10000"/>
                    <a:gd name="connsiteX86" fmla="*/ 3610 w 9950"/>
                    <a:gd name="connsiteY86" fmla="*/ 227 h 10000"/>
                    <a:gd name="connsiteX87" fmla="*/ 3546 w 9950"/>
                    <a:gd name="connsiteY87" fmla="*/ 282 h 10000"/>
                    <a:gd name="connsiteX88" fmla="*/ 3482 w 9950"/>
                    <a:gd name="connsiteY88" fmla="*/ 341 h 10000"/>
                    <a:gd name="connsiteX89" fmla="*/ 3427 w 9950"/>
                    <a:gd name="connsiteY89" fmla="*/ 409 h 10000"/>
                    <a:gd name="connsiteX90" fmla="*/ 3388 w 9950"/>
                    <a:gd name="connsiteY90" fmla="*/ 472 h 10000"/>
                    <a:gd name="connsiteX91" fmla="*/ 3357 w 9950"/>
                    <a:gd name="connsiteY91" fmla="*/ 548 h 10000"/>
                    <a:gd name="connsiteX92" fmla="*/ 3329 w 9950"/>
                    <a:gd name="connsiteY92" fmla="*/ 619 h 10000"/>
                    <a:gd name="connsiteX93" fmla="*/ 3307 w 9950"/>
                    <a:gd name="connsiteY93" fmla="*/ 699 h 10000"/>
                    <a:gd name="connsiteX94" fmla="*/ 3307 w 9950"/>
                    <a:gd name="connsiteY94" fmla="*/ 775 h 10000"/>
                    <a:gd name="connsiteX95" fmla="*/ 3307 w 9950"/>
                    <a:gd name="connsiteY95" fmla="*/ 775 h 10000"/>
                    <a:gd name="connsiteX96" fmla="*/ 3307 w 9950"/>
                    <a:gd name="connsiteY96" fmla="*/ 842 h 10000"/>
                    <a:gd name="connsiteX97" fmla="*/ 3321 w 9950"/>
                    <a:gd name="connsiteY97" fmla="*/ 906 h 10000"/>
                    <a:gd name="connsiteX98" fmla="*/ 3344 w 9950"/>
                    <a:gd name="connsiteY98" fmla="*/ 969 h 10000"/>
                    <a:gd name="connsiteX99" fmla="*/ 3361 w 9950"/>
                    <a:gd name="connsiteY99" fmla="*/ 1019 h 10000"/>
                    <a:gd name="connsiteX100" fmla="*/ 3388 w 9950"/>
                    <a:gd name="connsiteY100" fmla="*/ 1070 h 10000"/>
                    <a:gd name="connsiteX101" fmla="*/ 3423 w 9950"/>
                    <a:gd name="connsiteY101" fmla="*/ 1116 h 10000"/>
                    <a:gd name="connsiteX102" fmla="*/ 3450 w 9950"/>
                    <a:gd name="connsiteY102" fmla="*/ 1158 h 10000"/>
                    <a:gd name="connsiteX103" fmla="*/ 3491 w 9950"/>
                    <a:gd name="connsiteY103" fmla="*/ 1192 h 10000"/>
                    <a:gd name="connsiteX104" fmla="*/ 3550 w 9950"/>
                    <a:gd name="connsiteY104" fmla="*/ 1247 h 10000"/>
                    <a:gd name="connsiteX105" fmla="*/ 3610 w 9950"/>
                    <a:gd name="connsiteY105" fmla="*/ 1293 h 10000"/>
                    <a:gd name="connsiteX106" fmla="*/ 3666 w 9950"/>
                    <a:gd name="connsiteY106" fmla="*/ 1323 h 10000"/>
                    <a:gd name="connsiteX107" fmla="*/ 3666 w 9950"/>
                    <a:gd name="connsiteY107" fmla="*/ 1323 h 10000"/>
                    <a:gd name="connsiteX108" fmla="*/ 3709 w 9950"/>
                    <a:gd name="connsiteY108" fmla="*/ 1344 h 10000"/>
                    <a:gd name="connsiteX109" fmla="*/ 3751 w 9950"/>
                    <a:gd name="connsiteY109" fmla="*/ 1373 h 10000"/>
                    <a:gd name="connsiteX110" fmla="*/ 3781 w 9950"/>
                    <a:gd name="connsiteY110" fmla="*/ 1398 h 10000"/>
                    <a:gd name="connsiteX111" fmla="*/ 3812 w 9950"/>
                    <a:gd name="connsiteY111" fmla="*/ 1424 h 10000"/>
                    <a:gd name="connsiteX112" fmla="*/ 3834 w 9950"/>
                    <a:gd name="connsiteY112" fmla="*/ 1453 h 10000"/>
                    <a:gd name="connsiteX113" fmla="*/ 3846 w 9950"/>
                    <a:gd name="connsiteY113" fmla="*/ 1479 h 10000"/>
                    <a:gd name="connsiteX114" fmla="*/ 3850 w 9950"/>
                    <a:gd name="connsiteY114" fmla="*/ 1512 h 10000"/>
                    <a:gd name="connsiteX115" fmla="*/ 3850 w 9950"/>
                    <a:gd name="connsiteY115" fmla="*/ 1537 h 10000"/>
                    <a:gd name="connsiteX116" fmla="*/ 3846 w 9950"/>
                    <a:gd name="connsiteY116" fmla="*/ 1563 h 10000"/>
                    <a:gd name="connsiteX117" fmla="*/ 3834 w 9950"/>
                    <a:gd name="connsiteY117" fmla="*/ 1588 h 10000"/>
                    <a:gd name="connsiteX118" fmla="*/ 3812 w 9950"/>
                    <a:gd name="connsiteY118" fmla="*/ 1605 h 10000"/>
                    <a:gd name="connsiteX119" fmla="*/ 3781 w 9950"/>
                    <a:gd name="connsiteY119" fmla="*/ 1626 h 10000"/>
                    <a:gd name="connsiteX120" fmla="*/ 3751 w 9950"/>
                    <a:gd name="connsiteY120" fmla="*/ 1643 h 10000"/>
                    <a:gd name="connsiteX121" fmla="*/ 3709 w 9950"/>
                    <a:gd name="connsiteY121" fmla="*/ 1655 h 10000"/>
                    <a:gd name="connsiteX122" fmla="*/ 3666 w 9950"/>
                    <a:gd name="connsiteY122" fmla="*/ 1664 h 10000"/>
                    <a:gd name="connsiteX123" fmla="*/ 3610 w 9950"/>
                    <a:gd name="connsiteY123" fmla="*/ 1664 h 10000"/>
                    <a:gd name="connsiteX124" fmla="*/ 0 w 9950"/>
                    <a:gd name="connsiteY124" fmla="*/ 1664 h 10000"/>
                    <a:gd name="connsiteX125" fmla="*/ 0 w 9950"/>
                    <a:gd name="connsiteY125" fmla="*/ 5206 h 10000"/>
                    <a:gd name="connsiteX126" fmla="*/ 0 w 9950"/>
                    <a:gd name="connsiteY126" fmla="*/ 5206 h 10000"/>
                    <a:gd name="connsiteX127" fmla="*/ 35 w 9950"/>
                    <a:gd name="connsiteY127" fmla="*/ 5240 h 10000"/>
                    <a:gd name="connsiteX128" fmla="*/ 67 w 9950"/>
                    <a:gd name="connsiteY128" fmla="*/ 5257 h 10000"/>
                    <a:gd name="connsiteX129" fmla="*/ 107 w 9950"/>
                    <a:gd name="connsiteY129" fmla="*/ 5265 h 10000"/>
                    <a:gd name="connsiteX130" fmla="*/ 158 w 9950"/>
                    <a:gd name="connsiteY130" fmla="*/ 5253 h 10000"/>
                    <a:gd name="connsiteX131" fmla="*/ 201 w 9950"/>
                    <a:gd name="connsiteY131" fmla="*/ 5232 h 10000"/>
                    <a:gd name="connsiteX132" fmla="*/ 242 w 9950"/>
                    <a:gd name="connsiteY132" fmla="*/ 5202 h 10000"/>
                    <a:gd name="connsiteX133" fmla="*/ 282 w 9950"/>
                    <a:gd name="connsiteY133" fmla="*/ 5152 h 10000"/>
                    <a:gd name="connsiteX134" fmla="*/ 322 w 9950"/>
                    <a:gd name="connsiteY134" fmla="*/ 5088 h 10000"/>
                    <a:gd name="connsiteX135" fmla="*/ 322 w 9950"/>
                    <a:gd name="connsiteY135" fmla="*/ 5088 h 10000"/>
                    <a:gd name="connsiteX136" fmla="*/ 359 w 9950"/>
                    <a:gd name="connsiteY136" fmla="*/ 5038 h 10000"/>
                    <a:gd name="connsiteX137" fmla="*/ 402 w 9950"/>
                    <a:gd name="connsiteY137" fmla="*/ 4983 h 10000"/>
                    <a:gd name="connsiteX138" fmla="*/ 459 w 9950"/>
                    <a:gd name="connsiteY138" fmla="*/ 4920 h 10000"/>
                    <a:gd name="connsiteX139" fmla="*/ 501 w 9950"/>
                    <a:gd name="connsiteY139" fmla="*/ 4886 h 10000"/>
                    <a:gd name="connsiteX140" fmla="*/ 541 w 9950"/>
                    <a:gd name="connsiteY140" fmla="*/ 4857 h 10000"/>
                    <a:gd name="connsiteX141" fmla="*/ 585 w 9950"/>
                    <a:gd name="connsiteY141" fmla="*/ 4832 h 10000"/>
                    <a:gd name="connsiteX142" fmla="*/ 641 w 9950"/>
                    <a:gd name="connsiteY142" fmla="*/ 4806 h 10000"/>
                    <a:gd name="connsiteX143" fmla="*/ 703 w 9950"/>
                    <a:gd name="connsiteY143" fmla="*/ 4781 h 10000"/>
                    <a:gd name="connsiteX144" fmla="*/ 761 w 9950"/>
                    <a:gd name="connsiteY144" fmla="*/ 4768 h 10000"/>
                    <a:gd name="connsiteX145" fmla="*/ 828 w 9950"/>
                    <a:gd name="connsiteY145" fmla="*/ 4756 h 10000"/>
                    <a:gd name="connsiteX146" fmla="*/ 905 w 9950"/>
                    <a:gd name="connsiteY146" fmla="*/ 4747 h 10000"/>
                    <a:gd name="connsiteX147" fmla="*/ 905 w 9950"/>
                    <a:gd name="connsiteY147" fmla="*/ 4747 h 10000"/>
                    <a:gd name="connsiteX148" fmla="*/ 991 w 9950"/>
                    <a:gd name="connsiteY148" fmla="*/ 4756 h 10000"/>
                    <a:gd name="connsiteX149" fmla="*/ 1071 w 9950"/>
                    <a:gd name="connsiteY149" fmla="*/ 4773 h 10000"/>
                    <a:gd name="connsiteX150" fmla="*/ 1153 w 9950"/>
                    <a:gd name="connsiteY150" fmla="*/ 4794 h 10000"/>
                    <a:gd name="connsiteX151" fmla="*/ 1225 w 9950"/>
                    <a:gd name="connsiteY151" fmla="*/ 4832 h 10000"/>
                    <a:gd name="connsiteX152" fmla="*/ 1301 w 9950"/>
                    <a:gd name="connsiteY152" fmla="*/ 4869 h 10000"/>
                    <a:gd name="connsiteX153" fmla="*/ 1369 w 9950"/>
                    <a:gd name="connsiteY153" fmla="*/ 4920 h 10000"/>
                    <a:gd name="connsiteX154" fmla="*/ 1438 w 9950"/>
                    <a:gd name="connsiteY154" fmla="*/ 4975 h 10000"/>
                    <a:gd name="connsiteX155" fmla="*/ 1491 w 9950"/>
                    <a:gd name="connsiteY155" fmla="*/ 5034 h 10000"/>
                    <a:gd name="connsiteX156" fmla="*/ 1544 w 9950"/>
                    <a:gd name="connsiteY156" fmla="*/ 5101 h 10000"/>
                    <a:gd name="connsiteX157" fmla="*/ 1590 w 9950"/>
                    <a:gd name="connsiteY157" fmla="*/ 5177 h 10000"/>
                    <a:gd name="connsiteX158" fmla="*/ 1639 w 9950"/>
                    <a:gd name="connsiteY158" fmla="*/ 5257 h 10000"/>
                    <a:gd name="connsiteX159" fmla="*/ 1671 w 9950"/>
                    <a:gd name="connsiteY159" fmla="*/ 5341 h 10000"/>
                    <a:gd name="connsiteX160" fmla="*/ 1698 w 9950"/>
                    <a:gd name="connsiteY160" fmla="*/ 5430 h 10000"/>
                    <a:gd name="connsiteX161" fmla="*/ 1719 w 9950"/>
                    <a:gd name="connsiteY161" fmla="*/ 5522 h 10000"/>
                    <a:gd name="connsiteX162" fmla="*/ 1733 w 9950"/>
                    <a:gd name="connsiteY162" fmla="*/ 5619 h 10000"/>
                    <a:gd name="connsiteX163" fmla="*/ 1738 w 9950"/>
                    <a:gd name="connsiteY163" fmla="*/ 5720 h 10000"/>
                    <a:gd name="connsiteX164" fmla="*/ 1738 w 9950"/>
                    <a:gd name="connsiteY164" fmla="*/ 5720 h 10000"/>
                    <a:gd name="connsiteX165" fmla="*/ 1733 w 9950"/>
                    <a:gd name="connsiteY165" fmla="*/ 5817 h 10000"/>
                    <a:gd name="connsiteX166" fmla="*/ 1719 w 9950"/>
                    <a:gd name="connsiteY166" fmla="*/ 5914 h 10000"/>
                    <a:gd name="connsiteX167" fmla="*/ 1698 w 9950"/>
                    <a:gd name="connsiteY167" fmla="*/ 6007 h 10000"/>
                    <a:gd name="connsiteX168" fmla="*/ 1671 w 9950"/>
                    <a:gd name="connsiteY168" fmla="*/ 6095 h 10000"/>
                    <a:gd name="connsiteX169" fmla="*/ 1639 w 9950"/>
                    <a:gd name="connsiteY169" fmla="*/ 6179 h 10000"/>
                    <a:gd name="connsiteX170" fmla="*/ 1590 w 9950"/>
                    <a:gd name="connsiteY170" fmla="*/ 6259 h 10000"/>
                    <a:gd name="connsiteX171" fmla="*/ 1544 w 9950"/>
                    <a:gd name="connsiteY171" fmla="*/ 6335 h 10000"/>
                    <a:gd name="connsiteX172" fmla="*/ 1491 w 9950"/>
                    <a:gd name="connsiteY172" fmla="*/ 6398 h 10000"/>
                    <a:gd name="connsiteX173" fmla="*/ 1438 w 9950"/>
                    <a:gd name="connsiteY173" fmla="*/ 6462 h 10000"/>
                    <a:gd name="connsiteX174" fmla="*/ 1369 w 9950"/>
                    <a:gd name="connsiteY174" fmla="*/ 6516 h 10000"/>
                    <a:gd name="connsiteX175" fmla="*/ 1301 w 9950"/>
                    <a:gd name="connsiteY175" fmla="*/ 6567 h 10000"/>
                    <a:gd name="connsiteX176" fmla="*/ 1225 w 9950"/>
                    <a:gd name="connsiteY176" fmla="*/ 6605 h 10000"/>
                    <a:gd name="connsiteX177" fmla="*/ 1153 w 9950"/>
                    <a:gd name="connsiteY177" fmla="*/ 6643 h 10000"/>
                    <a:gd name="connsiteX178" fmla="*/ 1071 w 9950"/>
                    <a:gd name="connsiteY178" fmla="*/ 6664 h 10000"/>
                    <a:gd name="connsiteX179" fmla="*/ 991 w 9950"/>
                    <a:gd name="connsiteY179" fmla="*/ 6681 h 10000"/>
                    <a:gd name="connsiteX180" fmla="*/ 905 w 9950"/>
                    <a:gd name="connsiteY180" fmla="*/ 6681 h 10000"/>
                    <a:gd name="connsiteX181" fmla="*/ 905 w 9950"/>
                    <a:gd name="connsiteY181" fmla="*/ 6681 h 10000"/>
                    <a:gd name="connsiteX182" fmla="*/ 828 w 9950"/>
                    <a:gd name="connsiteY182" fmla="*/ 6681 h 10000"/>
                    <a:gd name="connsiteX183" fmla="*/ 761 w 9950"/>
                    <a:gd name="connsiteY183" fmla="*/ 6668 h 10000"/>
                    <a:gd name="connsiteX184" fmla="*/ 703 w 9950"/>
                    <a:gd name="connsiteY184" fmla="*/ 6651 h 10000"/>
                    <a:gd name="connsiteX185" fmla="*/ 641 w 9950"/>
                    <a:gd name="connsiteY185" fmla="*/ 6630 h 10000"/>
                    <a:gd name="connsiteX186" fmla="*/ 585 w 9950"/>
                    <a:gd name="connsiteY186" fmla="*/ 6605 h 10000"/>
                    <a:gd name="connsiteX187" fmla="*/ 541 w 9950"/>
                    <a:gd name="connsiteY187" fmla="*/ 6575 h 10000"/>
                    <a:gd name="connsiteX188" fmla="*/ 501 w 9950"/>
                    <a:gd name="connsiteY188" fmla="*/ 6550 h 10000"/>
                    <a:gd name="connsiteX189" fmla="*/ 459 w 9950"/>
                    <a:gd name="connsiteY189" fmla="*/ 6516 h 10000"/>
                    <a:gd name="connsiteX190" fmla="*/ 402 w 9950"/>
                    <a:gd name="connsiteY190" fmla="*/ 6453 h 10000"/>
                    <a:gd name="connsiteX191" fmla="*/ 359 w 9950"/>
                    <a:gd name="connsiteY191" fmla="*/ 6398 h 10000"/>
                    <a:gd name="connsiteX192" fmla="*/ 322 w 9950"/>
                    <a:gd name="connsiteY192" fmla="*/ 6348 h 10000"/>
                    <a:gd name="connsiteX193" fmla="*/ 322 w 9950"/>
                    <a:gd name="connsiteY193" fmla="*/ 6348 h 10000"/>
                    <a:gd name="connsiteX194" fmla="*/ 282 w 9950"/>
                    <a:gd name="connsiteY194" fmla="*/ 6285 h 10000"/>
                    <a:gd name="connsiteX195" fmla="*/ 242 w 9950"/>
                    <a:gd name="connsiteY195" fmla="*/ 6234 h 10000"/>
                    <a:gd name="connsiteX196" fmla="*/ 201 w 9950"/>
                    <a:gd name="connsiteY196" fmla="*/ 6205 h 10000"/>
                    <a:gd name="connsiteX197" fmla="*/ 158 w 9950"/>
                    <a:gd name="connsiteY197" fmla="*/ 6179 h 10000"/>
                    <a:gd name="connsiteX198" fmla="*/ 107 w 9950"/>
                    <a:gd name="connsiteY198" fmla="*/ 6171 h 10000"/>
                    <a:gd name="connsiteX199" fmla="*/ 67 w 9950"/>
                    <a:gd name="connsiteY199" fmla="*/ 6179 h 10000"/>
                    <a:gd name="connsiteX200" fmla="*/ 35 w 9950"/>
                    <a:gd name="connsiteY200" fmla="*/ 6196 h 10000"/>
                    <a:gd name="connsiteX201" fmla="*/ 0 w 9950"/>
                    <a:gd name="connsiteY201" fmla="*/ 6230 h 10000"/>
                    <a:gd name="connsiteX202" fmla="*/ 0 w 9950"/>
                    <a:gd name="connsiteY202" fmla="*/ 10000 h 10000"/>
                    <a:gd name="connsiteX203" fmla="*/ 8913 w 9950"/>
                    <a:gd name="connsiteY203" fmla="*/ 10000 h 10000"/>
                    <a:gd name="connsiteX0" fmla="*/ 8958 w 10000"/>
                    <a:gd name="connsiteY0" fmla="*/ 10000 h 10000"/>
                    <a:gd name="connsiteX1" fmla="*/ 9913 w 10000"/>
                    <a:gd name="connsiteY1" fmla="*/ 4756 h 10000"/>
                    <a:gd name="connsiteX2" fmla="*/ 9772 w 10000"/>
                    <a:gd name="connsiteY2" fmla="*/ 4768 h 10000"/>
                    <a:gd name="connsiteX3" fmla="*/ 9709 w 10000"/>
                    <a:gd name="connsiteY3" fmla="*/ 4785 h 10000"/>
                    <a:gd name="connsiteX4" fmla="*/ 9648 w 10000"/>
                    <a:gd name="connsiteY4" fmla="*/ 4806 h 10000"/>
                    <a:gd name="connsiteX5" fmla="*/ 9601 w 10000"/>
                    <a:gd name="connsiteY5" fmla="*/ 4832 h 10000"/>
                    <a:gd name="connsiteX6" fmla="*/ 9549 w 10000"/>
                    <a:gd name="connsiteY6" fmla="*/ 4861 h 10000"/>
                    <a:gd name="connsiteX7" fmla="*/ 9511 w 10000"/>
                    <a:gd name="connsiteY7" fmla="*/ 4895 h 10000"/>
                    <a:gd name="connsiteX8" fmla="*/ 9469 w 10000"/>
                    <a:gd name="connsiteY8" fmla="*/ 4924 h 10000"/>
                    <a:gd name="connsiteX9" fmla="*/ 9406 w 10000"/>
                    <a:gd name="connsiteY9" fmla="*/ 4987 h 10000"/>
                    <a:gd name="connsiteX10" fmla="*/ 9365 w 10000"/>
                    <a:gd name="connsiteY10" fmla="*/ 5038 h 10000"/>
                    <a:gd name="connsiteX11" fmla="*/ 9333 w 10000"/>
                    <a:gd name="connsiteY11" fmla="*/ 5097 h 10000"/>
                    <a:gd name="connsiteX12" fmla="*/ 9333 w 10000"/>
                    <a:gd name="connsiteY12" fmla="*/ 5097 h 10000"/>
                    <a:gd name="connsiteX13" fmla="*/ 9305 w 10000"/>
                    <a:gd name="connsiteY13" fmla="*/ 5131 h 10000"/>
                    <a:gd name="connsiteX14" fmla="*/ 9279 w 10000"/>
                    <a:gd name="connsiteY14" fmla="*/ 5168 h 10000"/>
                    <a:gd name="connsiteX15" fmla="*/ 9252 w 10000"/>
                    <a:gd name="connsiteY15" fmla="*/ 5202 h 10000"/>
                    <a:gd name="connsiteX16" fmla="*/ 9215 w 10000"/>
                    <a:gd name="connsiteY16" fmla="*/ 5227 h 10000"/>
                    <a:gd name="connsiteX17" fmla="*/ 9188 w 10000"/>
                    <a:gd name="connsiteY17" fmla="*/ 5244 h 10000"/>
                    <a:gd name="connsiteX18" fmla="*/ 9156 w 10000"/>
                    <a:gd name="connsiteY18" fmla="*/ 5257 h 10000"/>
                    <a:gd name="connsiteX19" fmla="*/ 9129 w 10000"/>
                    <a:gd name="connsiteY19" fmla="*/ 5265 h 10000"/>
                    <a:gd name="connsiteX20" fmla="*/ 9092 w 10000"/>
                    <a:gd name="connsiteY20" fmla="*/ 5265 h 10000"/>
                    <a:gd name="connsiteX21" fmla="*/ 9065 w 10000"/>
                    <a:gd name="connsiteY21" fmla="*/ 5257 h 10000"/>
                    <a:gd name="connsiteX22" fmla="*/ 9047 w 10000"/>
                    <a:gd name="connsiteY22" fmla="*/ 5244 h 10000"/>
                    <a:gd name="connsiteX23" fmla="*/ 9020 w 10000"/>
                    <a:gd name="connsiteY23" fmla="*/ 5227 h 10000"/>
                    <a:gd name="connsiteX24" fmla="*/ 8998 w 10000"/>
                    <a:gd name="connsiteY24" fmla="*/ 5202 h 10000"/>
                    <a:gd name="connsiteX25" fmla="*/ 8985 w 10000"/>
                    <a:gd name="connsiteY25" fmla="*/ 5168 h 10000"/>
                    <a:gd name="connsiteX26" fmla="*/ 8973 w 10000"/>
                    <a:gd name="connsiteY26" fmla="*/ 5131 h 10000"/>
                    <a:gd name="connsiteX27" fmla="*/ 8968 w 10000"/>
                    <a:gd name="connsiteY27" fmla="*/ 5088 h 10000"/>
                    <a:gd name="connsiteX28" fmla="*/ 8958 w 10000"/>
                    <a:gd name="connsiteY28" fmla="*/ 5046 h 10000"/>
                    <a:gd name="connsiteX29" fmla="*/ 8958 w 10000"/>
                    <a:gd name="connsiteY29" fmla="*/ 1664 h 10000"/>
                    <a:gd name="connsiteX30" fmla="*/ 5091 w 10000"/>
                    <a:gd name="connsiteY30" fmla="*/ 1664 h 10000"/>
                    <a:gd name="connsiteX31" fmla="*/ 5091 w 10000"/>
                    <a:gd name="connsiteY31" fmla="*/ 1664 h 10000"/>
                    <a:gd name="connsiteX32" fmla="*/ 5037 w 10000"/>
                    <a:gd name="connsiteY32" fmla="*/ 1664 h 10000"/>
                    <a:gd name="connsiteX33" fmla="*/ 4987 w 10000"/>
                    <a:gd name="connsiteY33" fmla="*/ 1655 h 10000"/>
                    <a:gd name="connsiteX34" fmla="*/ 4947 w 10000"/>
                    <a:gd name="connsiteY34" fmla="*/ 1643 h 10000"/>
                    <a:gd name="connsiteX35" fmla="*/ 4916 w 10000"/>
                    <a:gd name="connsiteY35" fmla="*/ 1626 h 10000"/>
                    <a:gd name="connsiteX36" fmla="*/ 4888 w 10000"/>
                    <a:gd name="connsiteY36" fmla="*/ 1605 h 10000"/>
                    <a:gd name="connsiteX37" fmla="*/ 4865 w 10000"/>
                    <a:gd name="connsiteY37" fmla="*/ 1588 h 10000"/>
                    <a:gd name="connsiteX38" fmla="*/ 4853 w 10000"/>
                    <a:gd name="connsiteY38" fmla="*/ 1563 h 10000"/>
                    <a:gd name="connsiteX39" fmla="*/ 4849 w 10000"/>
                    <a:gd name="connsiteY39" fmla="*/ 1537 h 10000"/>
                    <a:gd name="connsiteX40" fmla="*/ 4849 w 10000"/>
                    <a:gd name="connsiteY40" fmla="*/ 1512 h 10000"/>
                    <a:gd name="connsiteX41" fmla="*/ 4853 w 10000"/>
                    <a:gd name="connsiteY41" fmla="*/ 1479 h 10000"/>
                    <a:gd name="connsiteX42" fmla="*/ 4865 w 10000"/>
                    <a:gd name="connsiteY42" fmla="*/ 1453 h 10000"/>
                    <a:gd name="connsiteX43" fmla="*/ 4888 w 10000"/>
                    <a:gd name="connsiteY43" fmla="*/ 1424 h 10000"/>
                    <a:gd name="connsiteX44" fmla="*/ 4916 w 10000"/>
                    <a:gd name="connsiteY44" fmla="*/ 1398 h 10000"/>
                    <a:gd name="connsiteX45" fmla="*/ 4947 w 10000"/>
                    <a:gd name="connsiteY45" fmla="*/ 1373 h 10000"/>
                    <a:gd name="connsiteX46" fmla="*/ 4987 w 10000"/>
                    <a:gd name="connsiteY46" fmla="*/ 1344 h 10000"/>
                    <a:gd name="connsiteX47" fmla="*/ 5037 w 10000"/>
                    <a:gd name="connsiteY47" fmla="*/ 1323 h 10000"/>
                    <a:gd name="connsiteX48" fmla="*/ 5037 w 10000"/>
                    <a:gd name="connsiteY48" fmla="*/ 1323 h 10000"/>
                    <a:gd name="connsiteX49" fmla="*/ 5091 w 10000"/>
                    <a:gd name="connsiteY49" fmla="*/ 1293 h 10000"/>
                    <a:gd name="connsiteX50" fmla="*/ 5151 w 10000"/>
                    <a:gd name="connsiteY50" fmla="*/ 1247 h 10000"/>
                    <a:gd name="connsiteX51" fmla="*/ 5220 w 10000"/>
                    <a:gd name="connsiteY51" fmla="*/ 1192 h 10000"/>
                    <a:gd name="connsiteX52" fmla="*/ 5251 w 10000"/>
                    <a:gd name="connsiteY52" fmla="*/ 1158 h 10000"/>
                    <a:gd name="connsiteX53" fmla="*/ 5288 w 10000"/>
                    <a:gd name="connsiteY53" fmla="*/ 1116 h 10000"/>
                    <a:gd name="connsiteX54" fmla="*/ 5314 w 10000"/>
                    <a:gd name="connsiteY54" fmla="*/ 1070 h 10000"/>
                    <a:gd name="connsiteX55" fmla="*/ 5341 w 10000"/>
                    <a:gd name="connsiteY55" fmla="*/ 1019 h 10000"/>
                    <a:gd name="connsiteX56" fmla="*/ 5370 w 10000"/>
                    <a:gd name="connsiteY56" fmla="*/ 969 h 10000"/>
                    <a:gd name="connsiteX57" fmla="*/ 5382 w 10000"/>
                    <a:gd name="connsiteY57" fmla="*/ 906 h 10000"/>
                    <a:gd name="connsiteX58" fmla="*/ 5396 w 10000"/>
                    <a:gd name="connsiteY58" fmla="*/ 842 h 10000"/>
                    <a:gd name="connsiteX59" fmla="*/ 5400 w 10000"/>
                    <a:gd name="connsiteY59" fmla="*/ 775 h 10000"/>
                    <a:gd name="connsiteX60" fmla="*/ 5400 w 10000"/>
                    <a:gd name="connsiteY60" fmla="*/ 775 h 10000"/>
                    <a:gd name="connsiteX61" fmla="*/ 5396 w 10000"/>
                    <a:gd name="connsiteY61" fmla="*/ 699 h 10000"/>
                    <a:gd name="connsiteX62" fmla="*/ 5374 w 10000"/>
                    <a:gd name="connsiteY62" fmla="*/ 619 h 10000"/>
                    <a:gd name="connsiteX63" fmla="*/ 5356 w 10000"/>
                    <a:gd name="connsiteY63" fmla="*/ 548 h 10000"/>
                    <a:gd name="connsiteX64" fmla="*/ 5314 w 10000"/>
                    <a:gd name="connsiteY64" fmla="*/ 472 h 10000"/>
                    <a:gd name="connsiteX65" fmla="*/ 5273 w 10000"/>
                    <a:gd name="connsiteY65" fmla="*/ 409 h 10000"/>
                    <a:gd name="connsiteX66" fmla="*/ 5220 w 10000"/>
                    <a:gd name="connsiteY66" fmla="*/ 341 h 10000"/>
                    <a:gd name="connsiteX67" fmla="*/ 5163 w 10000"/>
                    <a:gd name="connsiteY67" fmla="*/ 282 h 10000"/>
                    <a:gd name="connsiteX68" fmla="*/ 5095 w 10000"/>
                    <a:gd name="connsiteY68" fmla="*/ 227 h 10000"/>
                    <a:gd name="connsiteX69" fmla="*/ 5025 w 10000"/>
                    <a:gd name="connsiteY69" fmla="*/ 177 h 10000"/>
                    <a:gd name="connsiteX70" fmla="*/ 4943 w 10000"/>
                    <a:gd name="connsiteY70" fmla="*/ 135 h 10000"/>
                    <a:gd name="connsiteX71" fmla="*/ 4853 w 10000"/>
                    <a:gd name="connsiteY71" fmla="*/ 97 h 10000"/>
                    <a:gd name="connsiteX72" fmla="*/ 4766 w 10000"/>
                    <a:gd name="connsiteY72" fmla="*/ 63 h 10000"/>
                    <a:gd name="connsiteX73" fmla="*/ 4670 w 10000"/>
                    <a:gd name="connsiteY73" fmla="*/ 38 h 10000"/>
                    <a:gd name="connsiteX74" fmla="*/ 4568 w 10000"/>
                    <a:gd name="connsiteY74" fmla="*/ 13 h 10000"/>
                    <a:gd name="connsiteX75" fmla="*/ 4466 w 10000"/>
                    <a:gd name="connsiteY75" fmla="*/ 8 h 10000"/>
                    <a:gd name="connsiteX76" fmla="*/ 4360 w 10000"/>
                    <a:gd name="connsiteY76" fmla="*/ 0 h 10000"/>
                    <a:gd name="connsiteX77" fmla="*/ 4360 w 10000"/>
                    <a:gd name="connsiteY77" fmla="*/ 0 h 10000"/>
                    <a:gd name="connsiteX78" fmla="*/ 4251 w 10000"/>
                    <a:gd name="connsiteY78" fmla="*/ 8 h 10000"/>
                    <a:gd name="connsiteX79" fmla="*/ 4150 w 10000"/>
                    <a:gd name="connsiteY79" fmla="*/ 13 h 10000"/>
                    <a:gd name="connsiteX80" fmla="*/ 4047 w 10000"/>
                    <a:gd name="connsiteY80" fmla="*/ 38 h 10000"/>
                    <a:gd name="connsiteX81" fmla="*/ 3951 w 10000"/>
                    <a:gd name="connsiteY81" fmla="*/ 63 h 10000"/>
                    <a:gd name="connsiteX82" fmla="*/ 3865 w 10000"/>
                    <a:gd name="connsiteY82" fmla="*/ 97 h 10000"/>
                    <a:gd name="connsiteX83" fmla="*/ 3778 w 10000"/>
                    <a:gd name="connsiteY83" fmla="*/ 135 h 10000"/>
                    <a:gd name="connsiteX84" fmla="*/ 3697 w 10000"/>
                    <a:gd name="connsiteY84" fmla="*/ 177 h 10000"/>
                    <a:gd name="connsiteX85" fmla="*/ 3628 w 10000"/>
                    <a:gd name="connsiteY85" fmla="*/ 227 h 10000"/>
                    <a:gd name="connsiteX86" fmla="*/ 3564 w 10000"/>
                    <a:gd name="connsiteY86" fmla="*/ 282 h 10000"/>
                    <a:gd name="connsiteX87" fmla="*/ 3499 w 10000"/>
                    <a:gd name="connsiteY87" fmla="*/ 341 h 10000"/>
                    <a:gd name="connsiteX88" fmla="*/ 3444 w 10000"/>
                    <a:gd name="connsiteY88" fmla="*/ 409 h 10000"/>
                    <a:gd name="connsiteX89" fmla="*/ 3405 w 10000"/>
                    <a:gd name="connsiteY89" fmla="*/ 472 h 10000"/>
                    <a:gd name="connsiteX90" fmla="*/ 3374 w 10000"/>
                    <a:gd name="connsiteY90" fmla="*/ 548 h 10000"/>
                    <a:gd name="connsiteX91" fmla="*/ 3346 w 10000"/>
                    <a:gd name="connsiteY91" fmla="*/ 619 h 10000"/>
                    <a:gd name="connsiteX92" fmla="*/ 3324 w 10000"/>
                    <a:gd name="connsiteY92" fmla="*/ 699 h 10000"/>
                    <a:gd name="connsiteX93" fmla="*/ 3324 w 10000"/>
                    <a:gd name="connsiteY93" fmla="*/ 775 h 10000"/>
                    <a:gd name="connsiteX94" fmla="*/ 3324 w 10000"/>
                    <a:gd name="connsiteY94" fmla="*/ 775 h 10000"/>
                    <a:gd name="connsiteX95" fmla="*/ 3324 w 10000"/>
                    <a:gd name="connsiteY95" fmla="*/ 842 h 10000"/>
                    <a:gd name="connsiteX96" fmla="*/ 3338 w 10000"/>
                    <a:gd name="connsiteY96" fmla="*/ 906 h 10000"/>
                    <a:gd name="connsiteX97" fmla="*/ 3361 w 10000"/>
                    <a:gd name="connsiteY97" fmla="*/ 969 h 10000"/>
                    <a:gd name="connsiteX98" fmla="*/ 3378 w 10000"/>
                    <a:gd name="connsiteY98" fmla="*/ 1019 h 10000"/>
                    <a:gd name="connsiteX99" fmla="*/ 3405 w 10000"/>
                    <a:gd name="connsiteY99" fmla="*/ 1070 h 10000"/>
                    <a:gd name="connsiteX100" fmla="*/ 3440 w 10000"/>
                    <a:gd name="connsiteY100" fmla="*/ 1116 h 10000"/>
                    <a:gd name="connsiteX101" fmla="*/ 3467 w 10000"/>
                    <a:gd name="connsiteY101" fmla="*/ 1158 h 10000"/>
                    <a:gd name="connsiteX102" fmla="*/ 3509 w 10000"/>
                    <a:gd name="connsiteY102" fmla="*/ 1192 h 10000"/>
                    <a:gd name="connsiteX103" fmla="*/ 3568 w 10000"/>
                    <a:gd name="connsiteY103" fmla="*/ 1247 h 10000"/>
                    <a:gd name="connsiteX104" fmla="*/ 3628 w 10000"/>
                    <a:gd name="connsiteY104" fmla="*/ 1293 h 10000"/>
                    <a:gd name="connsiteX105" fmla="*/ 3684 w 10000"/>
                    <a:gd name="connsiteY105" fmla="*/ 1323 h 10000"/>
                    <a:gd name="connsiteX106" fmla="*/ 3684 w 10000"/>
                    <a:gd name="connsiteY106" fmla="*/ 1323 h 10000"/>
                    <a:gd name="connsiteX107" fmla="*/ 3728 w 10000"/>
                    <a:gd name="connsiteY107" fmla="*/ 1344 h 10000"/>
                    <a:gd name="connsiteX108" fmla="*/ 3770 w 10000"/>
                    <a:gd name="connsiteY108" fmla="*/ 1373 h 10000"/>
                    <a:gd name="connsiteX109" fmla="*/ 3800 w 10000"/>
                    <a:gd name="connsiteY109" fmla="*/ 1398 h 10000"/>
                    <a:gd name="connsiteX110" fmla="*/ 3831 w 10000"/>
                    <a:gd name="connsiteY110" fmla="*/ 1424 h 10000"/>
                    <a:gd name="connsiteX111" fmla="*/ 3853 w 10000"/>
                    <a:gd name="connsiteY111" fmla="*/ 1453 h 10000"/>
                    <a:gd name="connsiteX112" fmla="*/ 3865 w 10000"/>
                    <a:gd name="connsiteY112" fmla="*/ 1479 h 10000"/>
                    <a:gd name="connsiteX113" fmla="*/ 3869 w 10000"/>
                    <a:gd name="connsiteY113" fmla="*/ 1512 h 10000"/>
                    <a:gd name="connsiteX114" fmla="*/ 3869 w 10000"/>
                    <a:gd name="connsiteY114" fmla="*/ 1537 h 10000"/>
                    <a:gd name="connsiteX115" fmla="*/ 3865 w 10000"/>
                    <a:gd name="connsiteY115" fmla="*/ 1563 h 10000"/>
                    <a:gd name="connsiteX116" fmla="*/ 3853 w 10000"/>
                    <a:gd name="connsiteY116" fmla="*/ 1588 h 10000"/>
                    <a:gd name="connsiteX117" fmla="*/ 3831 w 10000"/>
                    <a:gd name="connsiteY117" fmla="*/ 1605 h 10000"/>
                    <a:gd name="connsiteX118" fmla="*/ 3800 w 10000"/>
                    <a:gd name="connsiteY118" fmla="*/ 1626 h 10000"/>
                    <a:gd name="connsiteX119" fmla="*/ 3770 w 10000"/>
                    <a:gd name="connsiteY119" fmla="*/ 1643 h 10000"/>
                    <a:gd name="connsiteX120" fmla="*/ 3728 w 10000"/>
                    <a:gd name="connsiteY120" fmla="*/ 1655 h 10000"/>
                    <a:gd name="connsiteX121" fmla="*/ 3684 w 10000"/>
                    <a:gd name="connsiteY121" fmla="*/ 1664 h 10000"/>
                    <a:gd name="connsiteX122" fmla="*/ 3628 w 10000"/>
                    <a:gd name="connsiteY122" fmla="*/ 1664 h 10000"/>
                    <a:gd name="connsiteX123" fmla="*/ 0 w 10000"/>
                    <a:gd name="connsiteY123" fmla="*/ 1664 h 10000"/>
                    <a:gd name="connsiteX124" fmla="*/ 0 w 10000"/>
                    <a:gd name="connsiteY124" fmla="*/ 5206 h 10000"/>
                    <a:gd name="connsiteX125" fmla="*/ 0 w 10000"/>
                    <a:gd name="connsiteY125" fmla="*/ 5206 h 10000"/>
                    <a:gd name="connsiteX126" fmla="*/ 35 w 10000"/>
                    <a:gd name="connsiteY126" fmla="*/ 5240 h 10000"/>
                    <a:gd name="connsiteX127" fmla="*/ 67 w 10000"/>
                    <a:gd name="connsiteY127" fmla="*/ 5257 h 10000"/>
                    <a:gd name="connsiteX128" fmla="*/ 108 w 10000"/>
                    <a:gd name="connsiteY128" fmla="*/ 5265 h 10000"/>
                    <a:gd name="connsiteX129" fmla="*/ 159 w 10000"/>
                    <a:gd name="connsiteY129" fmla="*/ 5253 h 10000"/>
                    <a:gd name="connsiteX130" fmla="*/ 202 w 10000"/>
                    <a:gd name="connsiteY130" fmla="*/ 5232 h 10000"/>
                    <a:gd name="connsiteX131" fmla="*/ 243 w 10000"/>
                    <a:gd name="connsiteY131" fmla="*/ 5202 h 10000"/>
                    <a:gd name="connsiteX132" fmla="*/ 283 w 10000"/>
                    <a:gd name="connsiteY132" fmla="*/ 5152 h 10000"/>
                    <a:gd name="connsiteX133" fmla="*/ 324 w 10000"/>
                    <a:gd name="connsiteY133" fmla="*/ 5088 h 10000"/>
                    <a:gd name="connsiteX134" fmla="*/ 324 w 10000"/>
                    <a:gd name="connsiteY134" fmla="*/ 5088 h 10000"/>
                    <a:gd name="connsiteX135" fmla="*/ 361 w 10000"/>
                    <a:gd name="connsiteY135" fmla="*/ 5038 h 10000"/>
                    <a:gd name="connsiteX136" fmla="*/ 404 w 10000"/>
                    <a:gd name="connsiteY136" fmla="*/ 4983 h 10000"/>
                    <a:gd name="connsiteX137" fmla="*/ 461 w 10000"/>
                    <a:gd name="connsiteY137" fmla="*/ 4920 h 10000"/>
                    <a:gd name="connsiteX138" fmla="*/ 504 w 10000"/>
                    <a:gd name="connsiteY138" fmla="*/ 4886 h 10000"/>
                    <a:gd name="connsiteX139" fmla="*/ 544 w 10000"/>
                    <a:gd name="connsiteY139" fmla="*/ 4857 h 10000"/>
                    <a:gd name="connsiteX140" fmla="*/ 588 w 10000"/>
                    <a:gd name="connsiteY140" fmla="*/ 4832 h 10000"/>
                    <a:gd name="connsiteX141" fmla="*/ 644 w 10000"/>
                    <a:gd name="connsiteY141" fmla="*/ 4806 h 10000"/>
                    <a:gd name="connsiteX142" fmla="*/ 707 w 10000"/>
                    <a:gd name="connsiteY142" fmla="*/ 4781 h 10000"/>
                    <a:gd name="connsiteX143" fmla="*/ 765 w 10000"/>
                    <a:gd name="connsiteY143" fmla="*/ 4768 h 10000"/>
                    <a:gd name="connsiteX144" fmla="*/ 832 w 10000"/>
                    <a:gd name="connsiteY144" fmla="*/ 4756 h 10000"/>
                    <a:gd name="connsiteX145" fmla="*/ 910 w 10000"/>
                    <a:gd name="connsiteY145" fmla="*/ 4747 h 10000"/>
                    <a:gd name="connsiteX146" fmla="*/ 910 w 10000"/>
                    <a:gd name="connsiteY146" fmla="*/ 4747 h 10000"/>
                    <a:gd name="connsiteX147" fmla="*/ 996 w 10000"/>
                    <a:gd name="connsiteY147" fmla="*/ 4756 h 10000"/>
                    <a:gd name="connsiteX148" fmla="*/ 1076 w 10000"/>
                    <a:gd name="connsiteY148" fmla="*/ 4773 h 10000"/>
                    <a:gd name="connsiteX149" fmla="*/ 1159 w 10000"/>
                    <a:gd name="connsiteY149" fmla="*/ 4794 h 10000"/>
                    <a:gd name="connsiteX150" fmla="*/ 1231 w 10000"/>
                    <a:gd name="connsiteY150" fmla="*/ 4832 h 10000"/>
                    <a:gd name="connsiteX151" fmla="*/ 1308 w 10000"/>
                    <a:gd name="connsiteY151" fmla="*/ 4869 h 10000"/>
                    <a:gd name="connsiteX152" fmla="*/ 1376 w 10000"/>
                    <a:gd name="connsiteY152" fmla="*/ 4920 h 10000"/>
                    <a:gd name="connsiteX153" fmla="*/ 1445 w 10000"/>
                    <a:gd name="connsiteY153" fmla="*/ 4975 h 10000"/>
                    <a:gd name="connsiteX154" fmla="*/ 1498 w 10000"/>
                    <a:gd name="connsiteY154" fmla="*/ 5034 h 10000"/>
                    <a:gd name="connsiteX155" fmla="*/ 1552 w 10000"/>
                    <a:gd name="connsiteY155" fmla="*/ 5101 h 10000"/>
                    <a:gd name="connsiteX156" fmla="*/ 1598 w 10000"/>
                    <a:gd name="connsiteY156" fmla="*/ 5177 h 10000"/>
                    <a:gd name="connsiteX157" fmla="*/ 1647 w 10000"/>
                    <a:gd name="connsiteY157" fmla="*/ 5257 h 10000"/>
                    <a:gd name="connsiteX158" fmla="*/ 1679 w 10000"/>
                    <a:gd name="connsiteY158" fmla="*/ 5341 h 10000"/>
                    <a:gd name="connsiteX159" fmla="*/ 1707 w 10000"/>
                    <a:gd name="connsiteY159" fmla="*/ 5430 h 10000"/>
                    <a:gd name="connsiteX160" fmla="*/ 1728 w 10000"/>
                    <a:gd name="connsiteY160" fmla="*/ 5522 h 10000"/>
                    <a:gd name="connsiteX161" fmla="*/ 1742 w 10000"/>
                    <a:gd name="connsiteY161" fmla="*/ 5619 h 10000"/>
                    <a:gd name="connsiteX162" fmla="*/ 1747 w 10000"/>
                    <a:gd name="connsiteY162" fmla="*/ 5720 h 10000"/>
                    <a:gd name="connsiteX163" fmla="*/ 1747 w 10000"/>
                    <a:gd name="connsiteY163" fmla="*/ 5720 h 10000"/>
                    <a:gd name="connsiteX164" fmla="*/ 1742 w 10000"/>
                    <a:gd name="connsiteY164" fmla="*/ 5817 h 10000"/>
                    <a:gd name="connsiteX165" fmla="*/ 1728 w 10000"/>
                    <a:gd name="connsiteY165" fmla="*/ 5914 h 10000"/>
                    <a:gd name="connsiteX166" fmla="*/ 1707 w 10000"/>
                    <a:gd name="connsiteY166" fmla="*/ 6007 h 10000"/>
                    <a:gd name="connsiteX167" fmla="*/ 1679 w 10000"/>
                    <a:gd name="connsiteY167" fmla="*/ 6095 h 10000"/>
                    <a:gd name="connsiteX168" fmla="*/ 1647 w 10000"/>
                    <a:gd name="connsiteY168" fmla="*/ 6179 h 10000"/>
                    <a:gd name="connsiteX169" fmla="*/ 1598 w 10000"/>
                    <a:gd name="connsiteY169" fmla="*/ 6259 h 10000"/>
                    <a:gd name="connsiteX170" fmla="*/ 1552 w 10000"/>
                    <a:gd name="connsiteY170" fmla="*/ 6335 h 10000"/>
                    <a:gd name="connsiteX171" fmla="*/ 1498 w 10000"/>
                    <a:gd name="connsiteY171" fmla="*/ 6398 h 10000"/>
                    <a:gd name="connsiteX172" fmla="*/ 1445 w 10000"/>
                    <a:gd name="connsiteY172" fmla="*/ 6462 h 10000"/>
                    <a:gd name="connsiteX173" fmla="*/ 1376 w 10000"/>
                    <a:gd name="connsiteY173" fmla="*/ 6516 h 10000"/>
                    <a:gd name="connsiteX174" fmla="*/ 1308 w 10000"/>
                    <a:gd name="connsiteY174" fmla="*/ 6567 h 10000"/>
                    <a:gd name="connsiteX175" fmla="*/ 1231 w 10000"/>
                    <a:gd name="connsiteY175" fmla="*/ 6605 h 10000"/>
                    <a:gd name="connsiteX176" fmla="*/ 1159 w 10000"/>
                    <a:gd name="connsiteY176" fmla="*/ 6643 h 10000"/>
                    <a:gd name="connsiteX177" fmla="*/ 1076 w 10000"/>
                    <a:gd name="connsiteY177" fmla="*/ 6664 h 10000"/>
                    <a:gd name="connsiteX178" fmla="*/ 996 w 10000"/>
                    <a:gd name="connsiteY178" fmla="*/ 6681 h 10000"/>
                    <a:gd name="connsiteX179" fmla="*/ 910 w 10000"/>
                    <a:gd name="connsiteY179" fmla="*/ 6681 h 10000"/>
                    <a:gd name="connsiteX180" fmla="*/ 910 w 10000"/>
                    <a:gd name="connsiteY180" fmla="*/ 6681 h 10000"/>
                    <a:gd name="connsiteX181" fmla="*/ 832 w 10000"/>
                    <a:gd name="connsiteY181" fmla="*/ 6681 h 10000"/>
                    <a:gd name="connsiteX182" fmla="*/ 765 w 10000"/>
                    <a:gd name="connsiteY182" fmla="*/ 6668 h 10000"/>
                    <a:gd name="connsiteX183" fmla="*/ 707 w 10000"/>
                    <a:gd name="connsiteY183" fmla="*/ 6651 h 10000"/>
                    <a:gd name="connsiteX184" fmla="*/ 644 w 10000"/>
                    <a:gd name="connsiteY184" fmla="*/ 6630 h 10000"/>
                    <a:gd name="connsiteX185" fmla="*/ 588 w 10000"/>
                    <a:gd name="connsiteY185" fmla="*/ 6605 h 10000"/>
                    <a:gd name="connsiteX186" fmla="*/ 544 w 10000"/>
                    <a:gd name="connsiteY186" fmla="*/ 6575 h 10000"/>
                    <a:gd name="connsiteX187" fmla="*/ 504 w 10000"/>
                    <a:gd name="connsiteY187" fmla="*/ 6550 h 10000"/>
                    <a:gd name="connsiteX188" fmla="*/ 461 w 10000"/>
                    <a:gd name="connsiteY188" fmla="*/ 6516 h 10000"/>
                    <a:gd name="connsiteX189" fmla="*/ 404 w 10000"/>
                    <a:gd name="connsiteY189" fmla="*/ 6453 h 10000"/>
                    <a:gd name="connsiteX190" fmla="*/ 361 w 10000"/>
                    <a:gd name="connsiteY190" fmla="*/ 6398 h 10000"/>
                    <a:gd name="connsiteX191" fmla="*/ 324 w 10000"/>
                    <a:gd name="connsiteY191" fmla="*/ 6348 h 10000"/>
                    <a:gd name="connsiteX192" fmla="*/ 324 w 10000"/>
                    <a:gd name="connsiteY192" fmla="*/ 6348 h 10000"/>
                    <a:gd name="connsiteX193" fmla="*/ 283 w 10000"/>
                    <a:gd name="connsiteY193" fmla="*/ 6285 h 10000"/>
                    <a:gd name="connsiteX194" fmla="*/ 243 w 10000"/>
                    <a:gd name="connsiteY194" fmla="*/ 6234 h 10000"/>
                    <a:gd name="connsiteX195" fmla="*/ 202 w 10000"/>
                    <a:gd name="connsiteY195" fmla="*/ 6205 h 10000"/>
                    <a:gd name="connsiteX196" fmla="*/ 159 w 10000"/>
                    <a:gd name="connsiteY196" fmla="*/ 6179 h 10000"/>
                    <a:gd name="connsiteX197" fmla="*/ 108 w 10000"/>
                    <a:gd name="connsiteY197" fmla="*/ 6171 h 10000"/>
                    <a:gd name="connsiteX198" fmla="*/ 67 w 10000"/>
                    <a:gd name="connsiteY198" fmla="*/ 6179 h 10000"/>
                    <a:gd name="connsiteX199" fmla="*/ 35 w 10000"/>
                    <a:gd name="connsiteY199" fmla="*/ 6196 h 10000"/>
                    <a:gd name="connsiteX200" fmla="*/ 0 w 10000"/>
                    <a:gd name="connsiteY200" fmla="*/ 6230 h 10000"/>
                    <a:gd name="connsiteX201" fmla="*/ 0 w 10000"/>
                    <a:gd name="connsiteY201" fmla="*/ 10000 h 10000"/>
                    <a:gd name="connsiteX202" fmla="*/ 8958 w 10000"/>
                    <a:gd name="connsiteY202" fmla="*/ 10000 h 10000"/>
                    <a:gd name="connsiteX0" fmla="*/ 8958 w 10000"/>
                    <a:gd name="connsiteY0" fmla="*/ 10000 h 10000"/>
                    <a:gd name="connsiteX1" fmla="*/ 9913 w 10000"/>
                    <a:gd name="connsiteY1" fmla="*/ 4756 h 10000"/>
                    <a:gd name="connsiteX2" fmla="*/ 9709 w 10000"/>
                    <a:gd name="connsiteY2" fmla="*/ 4785 h 10000"/>
                    <a:gd name="connsiteX3" fmla="*/ 9648 w 10000"/>
                    <a:gd name="connsiteY3" fmla="*/ 4806 h 10000"/>
                    <a:gd name="connsiteX4" fmla="*/ 9601 w 10000"/>
                    <a:gd name="connsiteY4" fmla="*/ 4832 h 10000"/>
                    <a:gd name="connsiteX5" fmla="*/ 9549 w 10000"/>
                    <a:gd name="connsiteY5" fmla="*/ 4861 h 10000"/>
                    <a:gd name="connsiteX6" fmla="*/ 9511 w 10000"/>
                    <a:gd name="connsiteY6" fmla="*/ 4895 h 10000"/>
                    <a:gd name="connsiteX7" fmla="*/ 9469 w 10000"/>
                    <a:gd name="connsiteY7" fmla="*/ 4924 h 10000"/>
                    <a:gd name="connsiteX8" fmla="*/ 9406 w 10000"/>
                    <a:gd name="connsiteY8" fmla="*/ 4987 h 10000"/>
                    <a:gd name="connsiteX9" fmla="*/ 9365 w 10000"/>
                    <a:gd name="connsiteY9" fmla="*/ 5038 h 10000"/>
                    <a:gd name="connsiteX10" fmla="*/ 9333 w 10000"/>
                    <a:gd name="connsiteY10" fmla="*/ 5097 h 10000"/>
                    <a:gd name="connsiteX11" fmla="*/ 9333 w 10000"/>
                    <a:gd name="connsiteY11" fmla="*/ 5097 h 10000"/>
                    <a:gd name="connsiteX12" fmla="*/ 9305 w 10000"/>
                    <a:gd name="connsiteY12" fmla="*/ 5131 h 10000"/>
                    <a:gd name="connsiteX13" fmla="*/ 9279 w 10000"/>
                    <a:gd name="connsiteY13" fmla="*/ 5168 h 10000"/>
                    <a:gd name="connsiteX14" fmla="*/ 9252 w 10000"/>
                    <a:gd name="connsiteY14" fmla="*/ 5202 h 10000"/>
                    <a:gd name="connsiteX15" fmla="*/ 9215 w 10000"/>
                    <a:gd name="connsiteY15" fmla="*/ 5227 h 10000"/>
                    <a:gd name="connsiteX16" fmla="*/ 9188 w 10000"/>
                    <a:gd name="connsiteY16" fmla="*/ 5244 h 10000"/>
                    <a:gd name="connsiteX17" fmla="*/ 9156 w 10000"/>
                    <a:gd name="connsiteY17" fmla="*/ 5257 h 10000"/>
                    <a:gd name="connsiteX18" fmla="*/ 9129 w 10000"/>
                    <a:gd name="connsiteY18" fmla="*/ 5265 h 10000"/>
                    <a:gd name="connsiteX19" fmla="*/ 9092 w 10000"/>
                    <a:gd name="connsiteY19" fmla="*/ 5265 h 10000"/>
                    <a:gd name="connsiteX20" fmla="*/ 9065 w 10000"/>
                    <a:gd name="connsiteY20" fmla="*/ 5257 h 10000"/>
                    <a:gd name="connsiteX21" fmla="*/ 9047 w 10000"/>
                    <a:gd name="connsiteY21" fmla="*/ 5244 h 10000"/>
                    <a:gd name="connsiteX22" fmla="*/ 9020 w 10000"/>
                    <a:gd name="connsiteY22" fmla="*/ 5227 h 10000"/>
                    <a:gd name="connsiteX23" fmla="*/ 8998 w 10000"/>
                    <a:gd name="connsiteY23" fmla="*/ 5202 h 10000"/>
                    <a:gd name="connsiteX24" fmla="*/ 8985 w 10000"/>
                    <a:gd name="connsiteY24" fmla="*/ 5168 h 10000"/>
                    <a:gd name="connsiteX25" fmla="*/ 8973 w 10000"/>
                    <a:gd name="connsiteY25" fmla="*/ 5131 h 10000"/>
                    <a:gd name="connsiteX26" fmla="*/ 8968 w 10000"/>
                    <a:gd name="connsiteY26" fmla="*/ 5088 h 10000"/>
                    <a:gd name="connsiteX27" fmla="*/ 8958 w 10000"/>
                    <a:gd name="connsiteY27" fmla="*/ 5046 h 10000"/>
                    <a:gd name="connsiteX28" fmla="*/ 8958 w 10000"/>
                    <a:gd name="connsiteY28" fmla="*/ 1664 h 10000"/>
                    <a:gd name="connsiteX29" fmla="*/ 5091 w 10000"/>
                    <a:gd name="connsiteY29" fmla="*/ 1664 h 10000"/>
                    <a:gd name="connsiteX30" fmla="*/ 5091 w 10000"/>
                    <a:gd name="connsiteY30" fmla="*/ 1664 h 10000"/>
                    <a:gd name="connsiteX31" fmla="*/ 5037 w 10000"/>
                    <a:gd name="connsiteY31" fmla="*/ 1664 h 10000"/>
                    <a:gd name="connsiteX32" fmla="*/ 4987 w 10000"/>
                    <a:gd name="connsiteY32" fmla="*/ 1655 h 10000"/>
                    <a:gd name="connsiteX33" fmla="*/ 4947 w 10000"/>
                    <a:gd name="connsiteY33" fmla="*/ 1643 h 10000"/>
                    <a:gd name="connsiteX34" fmla="*/ 4916 w 10000"/>
                    <a:gd name="connsiteY34" fmla="*/ 1626 h 10000"/>
                    <a:gd name="connsiteX35" fmla="*/ 4888 w 10000"/>
                    <a:gd name="connsiteY35" fmla="*/ 1605 h 10000"/>
                    <a:gd name="connsiteX36" fmla="*/ 4865 w 10000"/>
                    <a:gd name="connsiteY36" fmla="*/ 1588 h 10000"/>
                    <a:gd name="connsiteX37" fmla="*/ 4853 w 10000"/>
                    <a:gd name="connsiteY37" fmla="*/ 1563 h 10000"/>
                    <a:gd name="connsiteX38" fmla="*/ 4849 w 10000"/>
                    <a:gd name="connsiteY38" fmla="*/ 1537 h 10000"/>
                    <a:gd name="connsiteX39" fmla="*/ 4849 w 10000"/>
                    <a:gd name="connsiteY39" fmla="*/ 1512 h 10000"/>
                    <a:gd name="connsiteX40" fmla="*/ 4853 w 10000"/>
                    <a:gd name="connsiteY40" fmla="*/ 1479 h 10000"/>
                    <a:gd name="connsiteX41" fmla="*/ 4865 w 10000"/>
                    <a:gd name="connsiteY41" fmla="*/ 1453 h 10000"/>
                    <a:gd name="connsiteX42" fmla="*/ 4888 w 10000"/>
                    <a:gd name="connsiteY42" fmla="*/ 1424 h 10000"/>
                    <a:gd name="connsiteX43" fmla="*/ 4916 w 10000"/>
                    <a:gd name="connsiteY43" fmla="*/ 1398 h 10000"/>
                    <a:gd name="connsiteX44" fmla="*/ 4947 w 10000"/>
                    <a:gd name="connsiteY44" fmla="*/ 1373 h 10000"/>
                    <a:gd name="connsiteX45" fmla="*/ 4987 w 10000"/>
                    <a:gd name="connsiteY45" fmla="*/ 1344 h 10000"/>
                    <a:gd name="connsiteX46" fmla="*/ 5037 w 10000"/>
                    <a:gd name="connsiteY46" fmla="*/ 1323 h 10000"/>
                    <a:gd name="connsiteX47" fmla="*/ 5037 w 10000"/>
                    <a:gd name="connsiteY47" fmla="*/ 1323 h 10000"/>
                    <a:gd name="connsiteX48" fmla="*/ 5091 w 10000"/>
                    <a:gd name="connsiteY48" fmla="*/ 1293 h 10000"/>
                    <a:gd name="connsiteX49" fmla="*/ 5151 w 10000"/>
                    <a:gd name="connsiteY49" fmla="*/ 1247 h 10000"/>
                    <a:gd name="connsiteX50" fmla="*/ 5220 w 10000"/>
                    <a:gd name="connsiteY50" fmla="*/ 1192 h 10000"/>
                    <a:gd name="connsiteX51" fmla="*/ 5251 w 10000"/>
                    <a:gd name="connsiteY51" fmla="*/ 1158 h 10000"/>
                    <a:gd name="connsiteX52" fmla="*/ 5288 w 10000"/>
                    <a:gd name="connsiteY52" fmla="*/ 1116 h 10000"/>
                    <a:gd name="connsiteX53" fmla="*/ 5314 w 10000"/>
                    <a:gd name="connsiteY53" fmla="*/ 1070 h 10000"/>
                    <a:gd name="connsiteX54" fmla="*/ 5341 w 10000"/>
                    <a:gd name="connsiteY54" fmla="*/ 1019 h 10000"/>
                    <a:gd name="connsiteX55" fmla="*/ 5370 w 10000"/>
                    <a:gd name="connsiteY55" fmla="*/ 969 h 10000"/>
                    <a:gd name="connsiteX56" fmla="*/ 5382 w 10000"/>
                    <a:gd name="connsiteY56" fmla="*/ 906 h 10000"/>
                    <a:gd name="connsiteX57" fmla="*/ 5396 w 10000"/>
                    <a:gd name="connsiteY57" fmla="*/ 842 h 10000"/>
                    <a:gd name="connsiteX58" fmla="*/ 5400 w 10000"/>
                    <a:gd name="connsiteY58" fmla="*/ 775 h 10000"/>
                    <a:gd name="connsiteX59" fmla="*/ 5400 w 10000"/>
                    <a:gd name="connsiteY59" fmla="*/ 775 h 10000"/>
                    <a:gd name="connsiteX60" fmla="*/ 5396 w 10000"/>
                    <a:gd name="connsiteY60" fmla="*/ 699 h 10000"/>
                    <a:gd name="connsiteX61" fmla="*/ 5374 w 10000"/>
                    <a:gd name="connsiteY61" fmla="*/ 619 h 10000"/>
                    <a:gd name="connsiteX62" fmla="*/ 5356 w 10000"/>
                    <a:gd name="connsiteY62" fmla="*/ 548 h 10000"/>
                    <a:gd name="connsiteX63" fmla="*/ 5314 w 10000"/>
                    <a:gd name="connsiteY63" fmla="*/ 472 h 10000"/>
                    <a:gd name="connsiteX64" fmla="*/ 5273 w 10000"/>
                    <a:gd name="connsiteY64" fmla="*/ 409 h 10000"/>
                    <a:gd name="connsiteX65" fmla="*/ 5220 w 10000"/>
                    <a:gd name="connsiteY65" fmla="*/ 341 h 10000"/>
                    <a:gd name="connsiteX66" fmla="*/ 5163 w 10000"/>
                    <a:gd name="connsiteY66" fmla="*/ 282 h 10000"/>
                    <a:gd name="connsiteX67" fmla="*/ 5095 w 10000"/>
                    <a:gd name="connsiteY67" fmla="*/ 227 h 10000"/>
                    <a:gd name="connsiteX68" fmla="*/ 5025 w 10000"/>
                    <a:gd name="connsiteY68" fmla="*/ 177 h 10000"/>
                    <a:gd name="connsiteX69" fmla="*/ 4943 w 10000"/>
                    <a:gd name="connsiteY69" fmla="*/ 135 h 10000"/>
                    <a:gd name="connsiteX70" fmla="*/ 4853 w 10000"/>
                    <a:gd name="connsiteY70" fmla="*/ 97 h 10000"/>
                    <a:gd name="connsiteX71" fmla="*/ 4766 w 10000"/>
                    <a:gd name="connsiteY71" fmla="*/ 63 h 10000"/>
                    <a:gd name="connsiteX72" fmla="*/ 4670 w 10000"/>
                    <a:gd name="connsiteY72" fmla="*/ 38 h 10000"/>
                    <a:gd name="connsiteX73" fmla="*/ 4568 w 10000"/>
                    <a:gd name="connsiteY73" fmla="*/ 13 h 10000"/>
                    <a:gd name="connsiteX74" fmla="*/ 4466 w 10000"/>
                    <a:gd name="connsiteY74" fmla="*/ 8 h 10000"/>
                    <a:gd name="connsiteX75" fmla="*/ 4360 w 10000"/>
                    <a:gd name="connsiteY75" fmla="*/ 0 h 10000"/>
                    <a:gd name="connsiteX76" fmla="*/ 4360 w 10000"/>
                    <a:gd name="connsiteY76" fmla="*/ 0 h 10000"/>
                    <a:gd name="connsiteX77" fmla="*/ 4251 w 10000"/>
                    <a:gd name="connsiteY77" fmla="*/ 8 h 10000"/>
                    <a:gd name="connsiteX78" fmla="*/ 4150 w 10000"/>
                    <a:gd name="connsiteY78" fmla="*/ 13 h 10000"/>
                    <a:gd name="connsiteX79" fmla="*/ 4047 w 10000"/>
                    <a:gd name="connsiteY79" fmla="*/ 38 h 10000"/>
                    <a:gd name="connsiteX80" fmla="*/ 3951 w 10000"/>
                    <a:gd name="connsiteY80" fmla="*/ 63 h 10000"/>
                    <a:gd name="connsiteX81" fmla="*/ 3865 w 10000"/>
                    <a:gd name="connsiteY81" fmla="*/ 97 h 10000"/>
                    <a:gd name="connsiteX82" fmla="*/ 3778 w 10000"/>
                    <a:gd name="connsiteY82" fmla="*/ 135 h 10000"/>
                    <a:gd name="connsiteX83" fmla="*/ 3697 w 10000"/>
                    <a:gd name="connsiteY83" fmla="*/ 177 h 10000"/>
                    <a:gd name="connsiteX84" fmla="*/ 3628 w 10000"/>
                    <a:gd name="connsiteY84" fmla="*/ 227 h 10000"/>
                    <a:gd name="connsiteX85" fmla="*/ 3564 w 10000"/>
                    <a:gd name="connsiteY85" fmla="*/ 282 h 10000"/>
                    <a:gd name="connsiteX86" fmla="*/ 3499 w 10000"/>
                    <a:gd name="connsiteY86" fmla="*/ 341 h 10000"/>
                    <a:gd name="connsiteX87" fmla="*/ 3444 w 10000"/>
                    <a:gd name="connsiteY87" fmla="*/ 409 h 10000"/>
                    <a:gd name="connsiteX88" fmla="*/ 3405 w 10000"/>
                    <a:gd name="connsiteY88" fmla="*/ 472 h 10000"/>
                    <a:gd name="connsiteX89" fmla="*/ 3374 w 10000"/>
                    <a:gd name="connsiteY89" fmla="*/ 548 h 10000"/>
                    <a:gd name="connsiteX90" fmla="*/ 3346 w 10000"/>
                    <a:gd name="connsiteY90" fmla="*/ 619 h 10000"/>
                    <a:gd name="connsiteX91" fmla="*/ 3324 w 10000"/>
                    <a:gd name="connsiteY91" fmla="*/ 699 h 10000"/>
                    <a:gd name="connsiteX92" fmla="*/ 3324 w 10000"/>
                    <a:gd name="connsiteY92" fmla="*/ 775 h 10000"/>
                    <a:gd name="connsiteX93" fmla="*/ 3324 w 10000"/>
                    <a:gd name="connsiteY93" fmla="*/ 775 h 10000"/>
                    <a:gd name="connsiteX94" fmla="*/ 3324 w 10000"/>
                    <a:gd name="connsiteY94" fmla="*/ 842 h 10000"/>
                    <a:gd name="connsiteX95" fmla="*/ 3338 w 10000"/>
                    <a:gd name="connsiteY95" fmla="*/ 906 h 10000"/>
                    <a:gd name="connsiteX96" fmla="*/ 3361 w 10000"/>
                    <a:gd name="connsiteY96" fmla="*/ 969 h 10000"/>
                    <a:gd name="connsiteX97" fmla="*/ 3378 w 10000"/>
                    <a:gd name="connsiteY97" fmla="*/ 1019 h 10000"/>
                    <a:gd name="connsiteX98" fmla="*/ 3405 w 10000"/>
                    <a:gd name="connsiteY98" fmla="*/ 1070 h 10000"/>
                    <a:gd name="connsiteX99" fmla="*/ 3440 w 10000"/>
                    <a:gd name="connsiteY99" fmla="*/ 1116 h 10000"/>
                    <a:gd name="connsiteX100" fmla="*/ 3467 w 10000"/>
                    <a:gd name="connsiteY100" fmla="*/ 1158 h 10000"/>
                    <a:gd name="connsiteX101" fmla="*/ 3509 w 10000"/>
                    <a:gd name="connsiteY101" fmla="*/ 1192 h 10000"/>
                    <a:gd name="connsiteX102" fmla="*/ 3568 w 10000"/>
                    <a:gd name="connsiteY102" fmla="*/ 1247 h 10000"/>
                    <a:gd name="connsiteX103" fmla="*/ 3628 w 10000"/>
                    <a:gd name="connsiteY103" fmla="*/ 1293 h 10000"/>
                    <a:gd name="connsiteX104" fmla="*/ 3684 w 10000"/>
                    <a:gd name="connsiteY104" fmla="*/ 1323 h 10000"/>
                    <a:gd name="connsiteX105" fmla="*/ 3684 w 10000"/>
                    <a:gd name="connsiteY105" fmla="*/ 1323 h 10000"/>
                    <a:gd name="connsiteX106" fmla="*/ 3728 w 10000"/>
                    <a:gd name="connsiteY106" fmla="*/ 1344 h 10000"/>
                    <a:gd name="connsiteX107" fmla="*/ 3770 w 10000"/>
                    <a:gd name="connsiteY107" fmla="*/ 1373 h 10000"/>
                    <a:gd name="connsiteX108" fmla="*/ 3800 w 10000"/>
                    <a:gd name="connsiteY108" fmla="*/ 1398 h 10000"/>
                    <a:gd name="connsiteX109" fmla="*/ 3831 w 10000"/>
                    <a:gd name="connsiteY109" fmla="*/ 1424 h 10000"/>
                    <a:gd name="connsiteX110" fmla="*/ 3853 w 10000"/>
                    <a:gd name="connsiteY110" fmla="*/ 1453 h 10000"/>
                    <a:gd name="connsiteX111" fmla="*/ 3865 w 10000"/>
                    <a:gd name="connsiteY111" fmla="*/ 1479 h 10000"/>
                    <a:gd name="connsiteX112" fmla="*/ 3869 w 10000"/>
                    <a:gd name="connsiteY112" fmla="*/ 1512 h 10000"/>
                    <a:gd name="connsiteX113" fmla="*/ 3869 w 10000"/>
                    <a:gd name="connsiteY113" fmla="*/ 1537 h 10000"/>
                    <a:gd name="connsiteX114" fmla="*/ 3865 w 10000"/>
                    <a:gd name="connsiteY114" fmla="*/ 1563 h 10000"/>
                    <a:gd name="connsiteX115" fmla="*/ 3853 w 10000"/>
                    <a:gd name="connsiteY115" fmla="*/ 1588 h 10000"/>
                    <a:gd name="connsiteX116" fmla="*/ 3831 w 10000"/>
                    <a:gd name="connsiteY116" fmla="*/ 1605 h 10000"/>
                    <a:gd name="connsiteX117" fmla="*/ 3800 w 10000"/>
                    <a:gd name="connsiteY117" fmla="*/ 1626 h 10000"/>
                    <a:gd name="connsiteX118" fmla="*/ 3770 w 10000"/>
                    <a:gd name="connsiteY118" fmla="*/ 1643 h 10000"/>
                    <a:gd name="connsiteX119" fmla="*/ 3728 w 10000"/>
                    <a:gd name="connsiteY119" fmla="*/ 1655 h 10000"/>
                    <a:gd name="connsiteX120" fmla="*/ 3684 w 10000"/>
                    <a:gd name="connsiteY120" fmla="*/ 1664 h 10000"/>
                    <a:gd name="connsiteX121" fmla="*/ 3628 w 10000"/>
                    <a:gd name="connsiteY121" fmla="*/ 1664 h 10000"/>
                    <a:gd name="connsiteX122" fmla="*/ 0 w 10000"/>
                    <a:gd name="connsiteY122" fmla="*/ 1664 h 10000"/>
                    <a:gd name="connsiteX123" fmla="*/ 0 w 10000"/>
                    <a:gd name="connsiteY123" fmla="*/ 5206 h 10000"/>
                    <a:gd name="connsiteX124" fmla="*/ 0 w 10000"/>
                    <a:gd name="connsiteY124" fmla="*/ 5206 h 10000"/>
                    <a:gd name="connsiteX125" fmla="*/ 35 w 10000"/>
                    <a:gd name="connsiteY125" fmla="*/ 5240 h 10000"/>
                    <a:gd name="connsiteX126" fmla="*/ 67 w 10000"/>
                    <a:gd name="connsiteY126" fmla="*/ 5257 h 10000"/>
                    <a:gd name="connsiteX127" fmla="*/ 108 w 10000"/>
                    <a:gd name="connsiteY127" fmla="*/ 5265 h 10000"/>
                    <a:gd name="connsiteX128" fmla="*/ 159 w 10000"/>
                    <a:gd name="connsiteY128" fmla="*/ 5253 h 10000"/>
                    <a:gd name="connsiteX129" fmla="*/ 202 w 10000"/>
                    <a:gd name="connsiteY129" fmla="*/ 5232 h 10000"/>
                    <a:gd name="connsiteX130" fmla="*/ 243 w 10000"/>
                    <a:gd name="connsiteY130" fmla="*/ 5202 h 10000"/>
                    <a:gd name="connsiteX131" fmla="*/ 283 w 10000"/>
                    <a:gd name="connsiteY131" fmla="*/ 5152 h 10000"/>
                    <a:gd name="connsiteX132" fmla="*/ 324 w 10000"/>
                    <a:gd name="connsiteY132" fmla="*/ 5088 h 10000"/>
                    <a:gd name="connsiteX133" fmla="*/ 324 w 10000"/>
                    <a:gd name="connsiteY133" fmla="*/ 5088 h 10000"/>
                    <a:gd name="connsiteX134" fmla="*/ 361 w 10000"/>
                    <a:gd name="connsiteY134" fmla="*/ 5038 h 10000"/>
                    <a:gd name="connsiteX135" fmla="*/ 404 w 10000"/>
                    <a:gd name="connsiteY135" fmla="*/ 4983 h 10000"/>
                    <a:gd name="connsiteX136" fmla="*/ 461 w 10000"/>
                    <a:gd name="connsiteY136" fmla="*/ 4920 h 10000"/>
                    <a:gd name="connsiteX137" fmla="*/ 504 w 10000"/>
                    <a:gd name="connsiteY137" fmla="*/ 4886 h 10000"/>
                    <a:gd name="connsiteX138" fmla="*/ 544 w 10000"/>
                    <a:gd name="connsiteY138" fmla="*/ 4857 h 10000"/>
                    <a:gd name="connsiteX139" fmla="*/ 588 w 10000"/>
                    <a:gd name="connsiteY139" fmla="*/ 4832 h 10000"/>
                    <a:gd name="connsiteX140" fmla="*/ 644 w 10000"/>
                    <a:gd name="connsiteY140" fmla="*/ 4806 h 10000"/>
                    <a:gd name="connsiteX141" fmla="*/ 707 w 10000"/>
                    <a:gd name="connsiteY141" fmla="*/ 4781 h 10000"/>
                    <a:gd name="connsiteX142" fmla="*/ 765 w 10000"/>
                    <a:gd name="connsiteY142" fmla="*/ 4768 h 10000"/>
                    <a:gd name="connsiteX143" fmla="*/ 832 w 10000"/>
                    <a:gd name="connsiteY143" fmla="*/ 4756 h 10000"/>
                    <a:gd name="connsiteX144" fmla="*/ 910 w 10000"/>
                    <a:gd name="connsiteY144" fmla="*/ 4747 h 10000"/>
                    <a:gd name="connsiteX145" fmla="*/ 910 w 10000"/>
                    <a:gd name="connsiteY145" fmla="*/ 4747 h 10000"/>
                    <a:gd name="connsiteX146" fmla="*/ 996 w 10000"/>
                    <a:gd name="connsiteY146" fmla="*/ 4756 h 10000"/>
                    <a:gd name="connsiteX147" fmla="*/ 1076 w 10000"/>
                    <a:gd name="connsiteY147" fmla="*/ 4773 h 10000"/>
                    <a:gd name="connsiteX148" fmla="*/ 1159 w 10000"/>
                    <a:gd name="connsiteY148" fmla="*/ 4794 h 10000"/>
                    <a:gd name="connsiteX149" fmla="*/ 1231 w 10000"/>
                    <a:gd name="connsiteY149" fmla="*/ 4832 h 10000"/>
                    <a:gd name="connsiteX150" fmla="*/ 1308 w 10000"/>
                    <a:gd name="connsiteY150" fmla="*/ 4869 h 10000"/>
                    <a:gd name="connsiteX151" fmla="*/ 1376 w 10000"/>
                    <a:gd name="connsiteY151" fmla="*/ 4920 h 10000"/>
                    <a:gd name="connsiteX152" fmla="*/ 1445 w 10000"/>
                    <a:gd name="connsiteY152" fmla="*/ 4975 h 10000"/>
                    <a:gd name="connsiteX153" fmla="*/ 1498 w 10000"/>
                    <a:gd name="connsiteY153" fmla="*/ 5034 h 10000"/>
                    <a:gd name="connsiteX154" fmla="*/ 1552 w 10000"/>
                    <a:gd name="connsiteY154" fmla="*/ 5101 h 10000"/>
                    <a:gd name="connsiteX155" fmla="*/ 1598 w 10000"/>
                    <a:gd name="connsiteY155" fmla="*/ 5177 h 10000"/>
                    <a:gd name="connsiteX156" fmla="*/ 1647 w 10000"/>
                    <a:gd name="connsiteY156" fmla="*/ 5257 h 10000"/>
                    <a:gd name="connsiteX157" fmla="*/ 1679 w 10000"/>
                    <a:gd name="connsiteY157" fmla="*/ 5341 h 10000"/>
                    <a:gd name="connsiteX158" fmla="*/ 1707 w 10000"/>
                    <a:gd name="connsiteY158" fmla="*/ 5430 h 10000"/>
                    <a:gd name="connsiteX159" fmla="*/ 1728 w 10000"/>
                    <a:gd name="connsiteY159" fmla="*/ 5522 h 10000"/>
                    <a:gd name="connsiteX160" fmla="*/ 1742 w 10000"/>
                    <a:gd name="connsiteY160" fmla="*/ 5619 h 10000"/>
                    <a:gd name="connsiteX161" fmla="*/ 1747 w 10000"/>
                    <a:gd name="connsiteY161" fmla="*/ 5720 h 10000"/>
                    <a:gd name="connsiteX162" fmla="*/ 1747 w 10000"/>
                    <a:gd name="connsiteY162" fmla="*/ 5720 h 10000"/>
                    <a:gd name="connsiteX163" fmla="*/ 1742 w 10000"/>
                    <a:gd name="connsiteY163" fmla="*/ 5817 h 10000"/>
                    <a:gd name="connsiteX164" fmla="*/ 1728 w 10000"/>
                    <a:gd name="connsiteY164" fmla="*/ 5914 h 10000"/>
                    <a:gd name="connsiteX165" fmla="*/ 1707 w 10000"/>
                    <a:gd name="connsiteY165" fmla="*/ 6007 h 10000"/>
                    <a:gd name="connsiteX166" fmla="*/ 1679 w 10000"/>
                    <a:gd name="connsiteY166" fmla="*/ 6095 h 10000"/>
                    <a:gd name="connsiteX167" fmla="*/ 1647 w 10000"/>
                    <a:gd name="connsiteY167" fmla="*/ 6179 h 10000"/>
                    <a:gd name="connsiteX168" fmla="*/ 1598 w 10000"/>
                    <a:gd name="connsiteY168" fmla="*/ 6259 h 10000"/>
                    <a:gd name="connsiteX169" fmla="*/ 1552 w 10000"/>
                    <a:gd name="connsiteY169" fmla="*/ 6335 h 10000"/>
                    <a:gd name="connsiteX170" fmla="*/ 1498 w 10000"/>
                    <a:gd name="connsiteY170" fmla="*/ 6398 h 10000"/>
                    <a:gd name="connsiteX171" fmla="*/ 1445 w 10000"/>
                    <a:gd name="connsiteY171" fmla="*/ 6462 h 10000"/>
                    <a:gd name="connsiteX172" fmla="*/ 1376 w 10000"/>
                    <a:gd name="connsiteY172" fmla="*/ 6516 h 10000"/>
                    <a:gd name="connsiteX173" fmla="*/ 1308 w 10000"/>
                    <a:gd name="connsiteY173" fmla="*/ 6567 h 10000"/>
                    <a:gd name="connsiteX174" fmla="*/ 1231 w 10000"/>
                    <a:gd name="connsiteY174" fmla="*/ 6605 h 10000"/>
                    <a:gd name="connsiteX175" fmla="*/ 1159 w 10000"/>
                    <a:gd name="connsiteY175" fmla="*/ 6643 h 10000"/>
                    <a:gd name="connsiteX176" fmla="*/ 1076 w 10000"/>
                    <a:gd name="connsiteY176" fmla="*/ 6664 h 10000"/>
                    <a:gd name="connsiteX177" fmla="*/ 996 w 10000"/>
                    <a:gd name="connsiteY177" fmla="*/ 6681 h 10000"/>
                    <a:gd name="connsiteX178" fmla="*/ 910 w 10000"/>
                    <a:gd name="connsiteY178" fmla="*/ 6681 h 10000"/>
                    <a:gd name="connsiteX179" fmla="*/ 910 w 10000"/>
                    <a:gd name="connsiteY179" fmla="*/ 6681 h 10000"/>
                    <a:gd name="connsiteX180" fmla="*/ 832 w 10000"/>
                    <a:gd name="connsiteY180" fmla="*/ 6681 h 10000"/>
                    <a:gd name="connsiteX181" fmla="*/ 765 w 10000"/>
                    <a:gd name="connsiteY181" fmla="*/ 6668 h 10000"/>
                    <a:gd name="connsiteX182" fmla="*/ 707 w 10000"/>
                    <a:gd name="connsiteY182" fmla="*/ 6651 h 10000"/>
                    <a:gd name="connsiteX183" fmla="*/ 644 w 10000"/>
                    <a:gd name="connsiteY183" fmla="*/ 6630 h 10000"/>
                    <a:gd name="connsiteX184" fmla="*/ 588 w 10000"/>
                    <a:gd name="connsiteY184" fmla="*/ 6605 h 10000"/>
                    <a:gd name="connsiteX185" fmla="*/ 544 w 10000"/>
                    <a:gd name="connsiteY185" fmla="*/ 6575 h 10000"/>
                    <a:gd name="connsiteX186" fmla="*/ 504 w 10000"/>
                    <a:gd name="connsiteY186" fmla="*/ 6550 h 10000"/>
                    <a:gd name="connsiteX187" fmla="*/ 461 w 10000"/>
                    <a:gd name="connsiteY187" fmla="*/ 6516 h 10000"/>
                    <a:gd name="connsiteX188" fmla="*/ 404 w 10000"/>
                    <a:gd name="connsiteY188" fmla="*/ 6453 h 10000"/>
                    <a:gd name="connsiteX189" fmla="*/ 361 w 10000"/>
                    <a:gd name="connsiteY189" fmla="*/ 6398 h 10000"/>
                    <a:gd name="connsiteX190" fmla="*/ 324 w 10000"/>
                    <a:gd name="connsiteY190" fmla="*/ 6348 h 10000"/>
                    <a:gd name="connsiteX191" fmla="*/ 324 w 10000"/>
                    <a:gd name="connsiteY191" fmla="*/ 6348 h 10000"/>
                    <a:gd name="connsiteX192" fmla="*/ 283 w 10000"/>
                    <a:gd name="connsiteY192" fmla="*/ 6285 h 10000"/>
                    <a:gd name="connsiteX193" fmla="*/ 243 w 10000"/>
                    <a:gd name="connsiteY193" fmla="*/ 6234 h 10000"/>
                    <a:gd name="connsiteX194" fmla="*/ 202 w 10000"/>
                    <a:gd name="connsiteY194" fmla="*/ 6205 h 10000"/>
                    <a:gd name="connsiteX195" fmla="*/ 159 w 10000"/>
                    <a:gd name="connsiteY195" fmla="*/ 6179 h 10000"/>
                    <a:gd name="connsiteX196" fmla="*/ 108 w 10000"/>
                    <a:gd name="connsiteY196" fmla="*/ 6171 h 10000"/>
                    <a:gd name="connsiteX197" fmla="*/ 67 w 10000"/>
                    <a:gd name="connsiteY197" fmla="*/ 6179 h 10000"/>
                    <a:gd name="connsiteX198" fmla="*/ 35 w 10000"/>
                    <a:gd name="connsiteY198" fmla="*/ 6196 h 10000"/>
                    <a:gd name="connsiteX199" fmla="*/ 0 w 10000"/>
                    <a:gd name="connsiteY199" fmla="*/ 6230 h 10000"/>
                    <a:gd name="connsiteX200" fmla="*/ 0 w 10000"/>
                    <a:gd name="connsiteY200" fmla="*/ 10000 h 10000"/>
                    <a:gd name="connsiteX201" fmla="*/ 8958 w 10000"/>
                    <a:gd name="connsiteY201" fmla="*/ 10000 h 10000"/>
                    <a:gd name="connsiteX0" fmla="*/ 8958 w 10000"/>
                    <a:gd name="connsiteY0" fmla="*/ 10000 h 10000"/>
                    <a:gd name="connsiteX1" fmla="*/ 9913 w 10000"/>
                    <a:gd name="connsiteY1" fmla="*/ 4756 h 10000"/>
                    <a:gd name="connsiteX2" fmla="*/ 9648 w 10000"/>
                    <a:gd name="connsiteY2" fmla="*/ 4806 h 10000"/>
                    <a:gd name="connsiteX3" fmla="*/ 9601 w 10000"/>
                    <a:gd name="connsiteY3" fmla="*/ 4832 h 10000"/>
                    <a:gd name="connsiteX4" fmla="*/ 9549 w 10000"/>
                    <a:gd name="connsiteY4" fmla="*/ 4861 h 10000"/>
                    <a:gd name="connsiteX5" fmla="*/ 9511 w 10000"/>
                    <a:gd name="connsiteY5" fmla="*/ 4895 h 10000"/>
                    <a:gd name="connsiteX6" fmla="*/ 9469 w 10000"/>
                    <a:gd name="connsiteY6" fmla="*/ 4924 h 10000"/>
                    <a:gd name="connsiteX7" fmla="*/ 9406 w 10000"/>
                    <a:gd name="connsiteY7" fmla="*/ 4987 h 10000"/>
                    <a:gd name="connsiteX8" fmla="*/ 9365 w 10000"/>
                    <a:gd name="connsiteY8" fmla="*/ 5038 h 10000"/>
                    <a:gd name="connsiteX9" fmla="*/ 9333 w 10000"/>
                    <a:gd name="connsiteY9" fmla="*/ 5097 h 10000"/>
                    <a:gd name="connsiteX10" fmla="*/ 9333 w 10000"/>
                    <a:gd name="connsiteY10" fmla="*/ 5097 h 10000"/>
                    <a:gd name="connsiteX11" fmla="*/ 9305 w 10000"/>
                    <a:gd name="connsiteY11" fmla="*/ 5131 h 10000"/>
                    <a:gd name="connsiteX12" fmla="*/ 9279 w 10000"/>
                    <a:gd name="connsiteY12" fmla="*/ 5168 h 10000"/>
                    <a:gd name="connsiteX13" fmla="*/ 9252 w 10000"/>
                    <a:gd name="connsiteY13" fmla="*/ 5202 h 10000"/>
                    <a:gd name="connsiteX14" fmla="*/ 9215 w 10000"/>
                    <a:gd name="connsiteY14" fmla="*/ 5227 h 10000"/>
                    <a:gd name="connsiteX15" fmla="*/ 9188 w 10000"/>
                    <a:gd name="connsiteY15" fmla="*/ 5244 h 10000"/>
                    <a:gd name="connsiteX16" fmla="*/ 9156 w 10000"/>
                    <a:gd name="connsiteY16" fmla="*/ 5257 h 10000"/>
                    <a:gd name="connsiteX17" fmla="*/ 9129 w 10000"/>
                    <a:gd name="connsiteY17" fmla="*/ 5265 h 10000"/>
                    <a:gd name="connsiteX18" fmla="*/ 9092 w 10000"/>
                    <a:gd name="connsiteY18" fmla="*/ 5265 h 10000"/>
                    <a:gd name="connsiteX19" fmla="*/ 9065 w 10000"/>
                    <a:gd name="connsiteY19" fmla="*/ 5257 h 10000"/>
                    <a:gd name="connsiteX20" fmla="*/ 9047 w 10000"/>
                    <a:gd name="connsiteY20" fmla="*/ 5244 h 10000"/>
                    <a:gd name="connsiteX21" fmla="*/ 9020 w 10000"/>
                    <a:gd name="connsiteY21" fmla="*/ 5227 h 10000"/>
                    <a:gd name="connsiteX22" fmla="*/ 8998 w 10000"/>
                    <a:gd name="connsiteY22" fmla="*/ 5202 h 10000"/>
                    <a:gd name="connsiteX23" fmla="*/ 8985 w 10000"/>
                    <a:gd name="connsiteY23" fmla="*/ 5168 h 10000"/>
                    <a:gd name="connsiteX24" fmla="*/ 8973 w 10000"/>
                    <a:gd name="connsiteY24" fmla="*/ 5131 h 10000"/>
                    <a:gd name="connsiteX25" fmla="*/ 8968 w 10000"/>
                    <a:gd name="connsiteY25" fmla="*/ 5088 h 10000"/>
                    <a:gd name="connsiteX26" fmla="*/ 8958 w 10000"/>
                    <a:gd name="connsiteY26" fmla="*/ 5046 h 10000"/>
                    <a:gd name="connsiteX27" fmla="*/ 8958 w 10000"/>
                    <a:gd name="connsiteY27" fmla="*/ 1664 h 10000"/>
                    <a:gd name="connsiteX28" fmla="*/ 5091 w 10000"/>
                    <a:gd name="connsiteY28" fmla="*/ 1664 h 10000"/>
                    <a:gd name="connsiteX29" fmla="*/ 5091 w 10000"/>
                    <a:gd name="connsiteY29" fmla="*/ 1664 h 10000"/>
                    <a:gd name="connsiteX30" fmla="*/ 5037 w 10000"/>
                    <a:gd name="connsiteY30" fmla="*/ 1664 h 10000"/>
                    <a:gd name="connsiteX31" fmla="*/ 4987 w 10000"/>
                    <a:gd name="connsiteY31" fmla="*/ 1655 h 10000"/>
                    <a:gd name="connsiteX32" fmla="*/ 4947 w 10000"/>
                    <a:gd name="connsiteY32" fmla="*/ 1643 h 10000"/>
                    <a:gd name="connsiteX33" fmla="*/ 4916 w 10000"/>
                    <a:gd name="connsiteY33" fmla="*/ 1626 h 10000"/>
                    <a:gd name="connsiteX34" fmla="*/ 4888 w 10000"/>
                    <a:gd name="connsiteY34" fmla="*/ 1605 h 10000"/>
                    <a:gd name="connsiteX35" fmla="*/ 4865 w 10000"/>
                    <a:gd name="connsiteY35" fmla="*/ 1588 h 10000"/>
                    <a:gd name="connsiteX36" fmla="*/ 4853 w 10000"/>
                    <a:gd name="connsiteY36" fmla="*/ 1563 h 10000"/>
                    <a:gd name="connsiteX37" fmla="*/ 4849 w 10000"/>
                    <a:gd name="connsiteY37" fmla="*/ 1537 h 10000"/>
                    <a:gd name="connsiteX38" fmla="*/ 4849 w 10000"/>
                    <a:gd name="connsiteY38" fmla="*/ 1512 h 10000"/>
                    <a:gd name="connsiteX39" fmla="*/ 4853 w 10000"/>
                    <a:gd name="connsiteY39" fmla="*/ 1479 h 10000"/>
                    <a:gd name="connsiteX40" fmla="*/ 4865 w 10000"/>
                    <a:gd name="connsiteY40" fmla="*/ 1453 h 10000"/>
                    <a:gd name="connsiteX41" fmla="*/ 4888 w 10000"/>
                    <a:gd name="connsiteY41" fmla="*/ 1424 h 10000"/>
                    <a:gd name="connsiteX42" fmla="*/ 4916 w 10000"/>
                    <a:gd name="connsiteY42" fmla="*/ 1398 h 10000"/>
                    <a:gd name="connsiteX43" fmla="*/ 4947 w 10000"/>
                    <a:gd name="connsiteY43" fmla="*/ 1373 h 10000"/>
                    <a:gd name="connsiteX44" fmla="*/ 4987 w 10000"/>
                    <a:gd name="connsiteY44" fmla="*/ 1344 h 10000"/>
                    <a:gd name="connsiteX45" fmla="*/ 5037 w 10000"/>
                    <a:gd name="connsiteY45" fmla="*/ 1323 h 10000"/>
                    <a:gd name="connsiteX46" fmla="*/ 5037 w 10000"/>
                    <a:gd name="connsiteY46" fmla="*/ 1323 h 10000"/>
                    <a:gd name="connsiteX47" fmla="*/ 5091 w 10000"/>
                    <a:gd name="connsiteY47" fmla="*/ 1293 h 10000"/>
                    <a:gd name="connsiteX48" fmla="*/ 5151 w 10000"/>
                    <a:gd name="connsiteY48" fmla="*/ 1247 h 10000"/>
                    <a:gd name="connsiteX49" fmla="*/ 5220 w 10000"/>
                    <a:gd name="connsiteY49" fmla="*/ 1192 h 10000"/>
                    <a:gd name="connsiteX50" fmla="*/ 5251 w 10000"/>
                    <a:gd name="connsiteY50" fmla="*/ 1158 h 10000"/>
                    <a:gd name="connsiteX51" fmla="*/ 5288 w 10000"/>
                    <a:gd name="connsiteY51" fmla="*/ 1116 h 10000"/>
                    <a:gd name="connsiteX52" fmla="*/ 5314 w 10000"/>
                    <a:gd name="connsiteY52" fmla="*/ 1070 h 10000"/>
                    <a:gd name="connsiteX53" fmla="*/ 5341 w 10000"/>
                    <a:gd name="connsiteY53" fmla="*/ 1019 h 10000"/>
                    <a:gd name="connsiteX54" fmla="*/ 5370 w 10000"/>
                    <a:gd name="connsiteY54" fmla="*/ 969 h 10000"/>
                    <a:gd name="connsiteX55" fmla="*/ 5382 w 10000"/>
                    <a:gd name="connsiteY55" fmla="*/ 906 h 10000"/>
                    <a:gd name="connsiteX56" fmla="*/ 5396 w 10000"/>
                    <a:gd name="connsiteY56" fmla="*/ 842 h 10000"/>
                    <a:gd name="connsiteX57" fmla="*/ 5400 w 10000"/>
                    <a:gd name="connsiteY57" fmla="*/ 775 h 10000"/>
                    <a:gd name="connsiteX58" fmla="*/ 5400 w 10000"/>
                    <a:gd name="connsiteY58" fmla="*/ 775 h 10000"/>
                    <a:gd name="connsiteX59" fmla="*/ 5396 w 10000"/>
                    <a:gd name="connsiteY59" fmla="*/ 699 h 10000"/>
                    <a:gd name="connsiteX60" fmla="*/ 5374 w 10000"/>
                    <a:gd name="connsiteY60" fmla="*/ 619 h 10000"/>
                    <a:gd name="connsiteX61" fmla="*/ 5356 w 10000"/>
                    <a:gd name="connsiteY61" fmla="*/ 548 h 10000"/>
                    <a:gd name="connsiteX62" fmla="*/ 5314 w 10000"/>
                    <a:gd name="connsiteY62" fmla="*/ 472 h 10000"/>
                    <a:gd name="connsiteX63" fmla="*/ 5273 w 10000"/>
                    <a:gd name="connsiteY63" fmla="*/ 409 h 10000"/>
                    <a:gd name="connsiteX64" fmla="*/ 5220 w 10000"/>
                    <a:gd name="connsiteY64" fmla="*/ 341 h 10000"/>
                    <a:gd name="connsiteX65" fmla="*/ 5163 w 10000"/>
                    <a:gd name="connsiteY65" fmla="*/ 282 h 10000"/>
                    <a:gd name="connsiteX66" fmla="*/ 5095 w 10000"/>
                    <a:gd name="connsiteY66" fmla="*/ 227 h 10000"/>
                    <a:gd name="connsiteX67" fmla="*/ 5025 w 10000"/>
                    <a:gd name="connsiteY67" fmla="*/ 177 h 10000"/>
                    <a:gd name="connsiteX68" fmla="*/ 4943 w 10000"/>
                    <a:gd name="connsiteY68" fmla="*/ 135 h 10000"/>
                    <a:gd name="connsiteX69" fmla="*/ 4853 w 10000"/>
                    <a:gd name="connsiteY69" fmla="*/ 97 h 10000"/>
                    <a:gd name="connsiteX70" fmla="*/ 4766 w 10000"/>
                    <a:gd name="connsiteY70" fmla="*/ 63 h 10000"/>
                    <a:gd name="connsiteX71" fmla="*/ 4670 w 10000"/>
                    <a:gd name="connsiteY71" fmla="*/ 38 h 10000"/>
                    <a:gd name="connsiteX72" fmla="*/ 4568 w 10000"/>
                    <a:gd name="connsiteY72" fmla="*/ 13 h 10000"/>
                    <a:gd name="connsiteX73" fmla="*/ 4466 w 10000"/>
                    <a:gd name="connsiteY73" fmla="*/ 8 h 10000"/>
                    <a:gd name="connsiteX74" fmla="*/ 4360 w 10000"/>
                    <a:gd name="connsiteY74" fmla="*/ 0 h 10000"/>
                    <a:gd name="connsiteX75" fmla="*/ 4360 w 10000"/>
                    <a:gd name="connsiteY75" fmla="*/ 0 h 10000"/>
                    <a:gd name="connsiteX76" fmla="*/ 4251 w 10000"/>
                    <a:gd name="connsiteY76" fmla="*/ 8 h 10000"/>
                    <a:gd name="connsiteX77" fmla="*/ 4150 w 10000"/>
                    <a:gd name="connsiteY77" fmla="*/ 13 h 10000"/>
                    <a:gd name="connsiteX78" fmla="*/ 4047 w 10000"/>
                    <a:gd name="connsiteY78" fmla="*/ 38 h 10000"/>
                    <a:gd name="connsiteX79" fmla="*/ 3951 w 10000"/>
                    <a:gd name="connsiteY79" fmla="*/ 63 h 10000"/>
                    <a:gd name="connsiteX80" fmla="*/ 3865 w 10000"/>
                    <a:gd name="connsiteY80" fmla="*/ 97 h 10000"/>
                    <a:gd name="connsiteX81" fmla="*/ 3778 w 10000"/>
                    <a:gd name="connsiteY81" fmla="*/ 135 h 10000"/>
                    <a:gd name="connsiteX82" fmla="*/ 3697 w 10000"/>
                    <a:gd name="connsiteY82" fmla="*/ 177 h 10000"/>
                    <a:gd name="connsiteX83" fmla="*/ 3628 w 10000"/>
                    <a:gd name="connsiteY83" fmla="*/ 227 h 10000"/>
                    <a:gd name="connsiteX84" fmla="*/ 3564 w 10000"/>
                    <a:gd name="connsiteY84" fmla="*/ 282 h 10000"/>
                    <a:gd name="connsiteX85" fmla="*/ 3499 w 10000"/>
                    <a:gd name="connsiteY85" fmla="*/ 341 h 10000"/>
                    <a:gd name="connsiteX86" fmla="*/ 3444 w 10000"/>
                    <a:gd name="connsiteY86" fmla="*/ 409 h 10000"/>
                    <a:gd name="connsiteX87" fmla="*/ 3405 w 10000"/>
                    <a:gd name="connsiteY87" fmla="*/ 472 h 10000"/>
                    <a:gd name="connsiteX88" fmla="*/ 3374 w 10000"/>
                    <a:gd name="connsiteY88" fmla="*/ 548 h 10000"/>
                    <a:gd name="connsiteX89" fmla="*/ 3346 w 10000"/>
                    <a:gd name="connsiteY89" fmla="*/ 619 h 10000"/>
                    <a:gd name="connsiteX90" fmla="*/ 3324 w 10000"/>
                    <a:gd name="connsiteY90" fmla="*/ 699 h 10000"/>
                    <a:gd name="connsiteX91" fmla="*/ 3324 w 10000"/>
                    <a:gd name="connsiteY91" fmla="*/ 775 h 10000"/>
                    <a:gd name="connsiteX92" fmla="*/ 3324 w 10000"/>
                    <a:gd name="connsiteY92" fmla="*/ 775 h 10000"/>
                    <a:gd name="connsiteX93" fmla="*/ 3324 w 10000"/>
                    <a:gd name="connsiteY93" fmla="*/ 842 h 10000"/>
                    <a:gd name="connsiteX94" fmla="*/ 3338 w 10000"/>
                    <a:gd name="connsiteY94" fmla="*/ 906 h 10000"/>
                    <a:gd name="connsiteX95" fmla="*/ 3361 w 10000"/>
                    <a:gd name="connsiteY95" fmla="*/ 969 h 10000"/>
                    <a:gd name="connsiteX96" fmla="*/ 3378 w 10000"/>
                    <a:gd name="connsiteY96" fmla="*/ 1019 h 10000"/>
                    <a:gd name="connsiteX97" fmla="*/ 3405 w 10000"/>
                    <a:gd name="connsiteY97" fmla="*/ 1070 h 10000"/>
                    <a:gd name="connsiteX98" fmla="*/ 3440 w 10000"/>
                    <a:gd name="connsiteY98" fmla="*/ 1116 h 10000"/>
                    <a:gd name="connsiteX99" fmla="*/ 3467 w 10000"/>
                    <a:gd name="connsiteY99" fmla="*/ 1158 h 10000"/>
                    <a:gd name="connsiteX100" fmla="*/ 3509 w 10000"/>
                    <a:gd name="connsiteY100" fmla="*/ 1192 h 10000"/>
                    <a:gd name="connsiteX101" fmla="*/ 3568 w 10000"/>
                    <a:gd name="connsiteY101" fmla="*/ 1247 h 10000"/>
                    <a:gd name="connsiteX102" fmla="*/ 3628 w 10000"/>
                    <a:gd name="connsiteY102" fmla="*/ 1293 h 10000"/>
                    <a:gd name="connsiteX103" fmla="*/ 3684 w 10000"/>
                    <a:gd name="connsiteY103" fmla="*/ 1323 h 10000"/>
                    <a:gd name="connsiteX104" fmla="*/ 3684 w 10000"/>
                    <a:gd name="connsiteY104" fmla="*/ 1323 h 10000"/>
                    <a:gd name="connsiteX105" fmla="*/ 3728 w 10000"/>
                    <a:gd name="connsiteY105" fmla="*/ 1344 h 10000"/>
                    <a:gd name="connsiteX106" fmla="*/ 3770 w 10000"/>
                    <a:gd name="connsiteY106" fmla="*/ 1373 h 10000"/>
                    <a:gd name="connsiteX107" fmla="*/ 3800 w 10000"/>
                    <a:gd name="connsiteY107" fmla="*/ 1398 h 10000"/>
                    <a:gd name="connsiteX108" fmla="*/ 3831 w 10000"/>
                    <a:gd name="connsiteY108" fmla="*/ 1424 h 10000"/>
                    <a:gd name="connsiteX109" fmla="*/ 3853 w 10000"/>
                    <a:gd name="connsiteY109" fmla="*/ 1453 h 10000"/>
                    <a:gd name="connsiteX110" fmla="*/ 3865 w 10000"/>
                    <a:gd name="connsiteY110" fmla="*/ 1479 h 10000"/>
                    <a:gd name="connsiteX111" fmla="*/ 3869 w 10000"/>
                    <a:gd name="connsiteY111" fmla="*/ 1512 h 10000"/>
                    <a:gd name="connsiteX112" fmla="*/ 3869 w 10000"/>
                    <a:gd name="connsiteY112" fmla="*/ 1537 h 10000"/>
                    <a:gd name="connsiteX113" fmla="*/ 3865 w 10000"/>
                    <a:gd name="connsiteY113" fmla="*/ 1563 h 10000"/>
                    <a:gd name="connsiteX114" fmla="*/ 3853 w 10000"/>
                    <a:gd name="connsiteY114" fmla="*/ 1588 h 10000"/>
                    <a:gd name="connsiteX115" fmla="*/ 3831 w 10000"/>
                    <a:gd name="connsiteY115" fmla="*/ 1605 h 10000"/>
                    <a:gd name="connsiteX116" fmla="*/ 3800 w 10000"/>
                    <a:gd name="connsiteY116" fmla="*/ 1626 h 10000"/>
                    <a:gd name="connsiteX117" fmla="*/ 3770 w 10000"/>
                    <a:gd name="connsiteY117" fmla="*/ 1643 h 10000"/>
                    <a:gd name="connsiteX118" fmla="*/ 3728 w 10000"/>
                    <a:gd name="connsiteY118" fmla="*/ 1655 h 10000"/>
                    <a:gd name="connsiteX119" fmla="*/ 3684 w 10000"/>
                    <a:gd name="connsiteY119" fmla="*/ 1664 h 10000"/>
                    <a:gd name="connsiteX120" fmla="*/ 3628 w 10000"/>
                    <a:gd name="connsiteY120" fmla="*/ 1664 h 10000"/>
                    <a:gd name="connsiteX121" fmla="*/ 0 w 10000"/>
                    <a:gd name="connsiteY121" fmla="*/ 1664 h 10000"/>
                    <a:gd name="connsiteX122" fmla="*/ 0 w 10000"/>
                    <a:gd name="connsiteY122" fmla="*/ 5206 h 10000"/>
                    <a:gd name="connsiteX123" fmla="*/ 0 w 10000"/>
                    <a:gd name="connsiteY123" fmla="*/ 5206 h 10000"/>
                    <a:gd name="connsiteX124" fmla="*/ 35 w 10000"/>
                    <a:gd name="connsiteY124" fmla="*/ 5240 h 10000"/>
                    <a:gd name="connsiteX125" fmla="*/ 67 w 10000"/>
                    <a:gd name="connsiteY125" fmla="*/ 5257 h 10000"/>
                    <a:gd name="connsiteX126" fmla="*/ 108 w 10000"/>
                    <a:gd name="connsiteY126" fmla="*/ 5265 h 10000"/>
                    <a:gd name="connsiteX127" fmla="*/ 159 w 10000"/>
                    <a:gd name="connsiteY127" fmla="*/ 5253 h 10000"/>
                    <a:gd name="connsiteX128" fmla="*/ 202 w 10000"/>
                    <a:gd name="connsiteY128" fmla="*/ 5232 h 10000"/>
                    <a:gd name="connsiteX129" fmla="*/ 243 w 10000"/>
                    <a:gd name="connsiteY129" fmla="*/ 5202 h 10000"/>
                    <a:gd name="connsiteX130" fmla="*/ 283 w 10000"/>
                    <a:gd name="connsiteY130" fmla="*/ 5152 h 10000"/>
                    <a:gd name="connsiteX131" fmla="*/ 324 w 10000"/>
                    <a:gd name="connsiteY131" fmla="*/ 5088 h 10000"/>
                    <a:gd name="connsiteX132" fmla="*/ 324 w 10000"/>
                    <a:gd name="connsiteY132" fmla="*/ 5088 h 10000"/>
                    <a:gd name="connsiteX133" fmla="*/ 361 w 10000"/>
                    <a:gd name="connsiteY133" fmla="*/ 5038 h 10000"/>
                    <a:gd name="connsiteX134" fmla="*/ 404 w 10000"/>
                    <a:gd name="connsiteY134" fmla="*/ 4983 h 10000"/>
                    <a:gd name="connsiteX135" fmla="*/ 461 w 10000"/>
                    <a:gd name="connsiteY135" fmla="*/ 4920 h 10000"/>
                    <a:gd name="connsiteX136" fmla="*/ 504 w 10000"/>
                    <a:gd name="connsiteY136" fmla="*/ 4886 h 10000"/>
                    <a:gd name="connsiteX137" fmla="*/ 544 w 10000"/>
                    <a:gd name="connsiteY137" fmla="*/ 4857 h 10000"/>
                    <a:gd name="connsiteX138" fmla="*/ 588 w 10000"/>
                    <a:gd name="connsiteY138" fmla="*/ 4832 h 10000"/>
                    <a:gd name="connsiteX139" fmla="*/ 644 w 10000"/>
                    <a:gd name="connsiteY139" fmla="*/ 4806 h 10000"/>
                    <a:gd name="connsiteX140" fmla="*/ 707 w 10000"/>
                    <a:gd name="connsiteY140" fmla="*/ 4781 h 10000"/>
                    <a:gd name="connsiteX141" fmla="*/ 765 w 10000"/>
                    <a:gd name="connsiteY141" fmla="*/ 4768 h 10000"/>
                    <a:gd name="connsiteX142" fmla="*/ 832 w 10000"/>
                    <a:gd name="connsiteY142" fmla="*/ 4756 h 10000"/>
                    <a:gd name="connsiteX143" fmla="*/ 910 w 10000"/>
                    <a:gd name="connsiteY143" fmla="*/ 4747 h 10000"/>
                    <a:gd name="connsiteX144" fmla="*/ 910 w 10000"/>
                    <a:gd name="connsiteY144" fmla="*/ 4747 h 10000"/>
                    <a:gd name="connsiteX145" fmla="*/ 996 w 10000"/>
                    <a:gd name="connsiteY145" fmla="*/ 4756 h 10000"/>
                    <a:gd name="connsiteX146" fmla="*/ 1076 w 10000"/>
                    <a:gd name="connsiteY146" fmla="*/ 4773 h 10000"/>
                    <a:gd name="connsiteX147" fmla="*/ 1159 w 10000"/>
                    <a:gd name="connsiteY147" fmla="*/ 4794 h 10000"/>
                    <a:gd name="connsiteX148" fmla="*/ 1231 w 10000"/>
                    <a:gd name="connsiteY148" fmla="*/ 4832 h 10000"/>
                    <a:gd name="connsiteX149" fmla="*/ 1308 w 10000"/>
                    <a:gd name="connsiteY149" fmla="*/ 4869 h 10000"/>
                    <a:gd name="connsiteX150" fmla="*/ 1376 w 10000"/>
                    <a:gd name="connsiteY150" fmla="*/ 4920 h 10000"/>
                    <a:gd name="connsiteX151" fmla="*/ 1445 w 10000"/>
                    <a:gd name="connsiteY151" fmla="*/ 4975 h 10000"/>
                    <a:gd name="connsiteX152" fmla="*/ 1498 w 10000"/>
                    <a:gd name="connsiteY152" fmla="*/ 5034 h 10000"/>
                    <a:gd name="connsiteX153" fmla="*/ 1552 w 10000"/>
                    <a:gd name="connsiteY153" fmla="*/ 5101 h 10000"/>
                    <a:gd name="connsiteX154" fmla="*/ 1598 w 10000"/>
                    <a:gd name="connsiteY154" fmla="*/ 5177 h 10000"/>
                    <a:gd name="connsiteX155" fmla="*/ 1647 w 10000"/>
                    <a:gd name="connsiteY155" fmla="*/ 5257 h 10000"/>
                    <a:gd name="connsiteX156" fmla="*/ 1679 w 10000"/>
                    <a:gd name="connsiteY156" fmla="*/ 5341 h 10000"/>
                    <a:gd name="connsiteX157" fmla="*/ 1707 w 10000"/>
                    <a:gd name="connsiteY157" fmla="*/ 5430 h 10000"/>
                    <a:gd name="connsiteX158" fmla="*/ 1728 w 10000"/>
                    <a:gd name="connsiteY158" fmla="*/ 5522 h 10000"/>
                    <a:gd name="connsiteX159" fmla="*/ 1742 w 10000"/>
                    <a:gd name="connsiteY159" fmla="*/ 5619 h 10000"/>
                    <a:gd name="connsiteX160" fmla="*/ 1747 w 10000"/>
                    <a:gd name="connsiteY160" fmla="*/ 5720 h 10000"/>
                    <a:gd name="connsiteX161" fmla="*/ 1747 w 10000"/>
                    <a:gd name="connsiteY161" fmla="*/ 5720 h 10000"/>
                    <a:gd name="connsiteX162" fmla="*/ 1742 w 10000"/>
                    <a:gd name="connsiteY162" fmla="*/ 5817 h 10000"/>
                    <a:gd name="connsiteX163" fmla="*/ 1728 w 10000"/>
                    <a:gd name="connsiteY163" fmla="*/ 5914 h 10000"/>
                    <a:gd name="connsiteX164" fmla="*/ 1707 w 10000"/>
                    <a:gd name="connsiteY164" fmla="*/ 6007 h 10000"/>
                    <a:gd name="connsiteX165" fmla="*/ 1679 w 10000"/>
                    <a:gd name="connsiteY165" fmla="*/ 6095 h 10000"/>
                    <a:gd name="connsiteX166" fmla="*/ 1647 w 10000"/>
                    <a:gd name="connsiteY166" fmla="*/ 6179 h 10000"/>
                    <a:gd name="connsiteX167" fmla="*/ 1598 w 10000"/>
                    <a:gd name="connsiteY167" fmla="*/ 6259 h 10000"/>
                    <a:gd name="connsiteX168" fmla="*/ 1552 w 10000"/>
                    <a:gd name="connsiteY168" fmla="*/ 6335 h 10000"/>
                    <a:gd name="connsiteX169" fmla="*/ 1498 w 10000"/>
                    <a:gd name="connsiteY169" fmla="*/ 6398 h 10000"/>
                    <a:gd name="connsiteX170" fmla="*/ 1445 w 10000"/>
                    <a:gd name="connsiteY170" fmla="*/ 6462 h 10000"/>
                    <a:gd name="connsiteX171" fmla="*/ 1376 w 10000"/>
                    <a:gd name="connsiteY171" fmla="*/ 6516 h 10000"/>
                    <a:gd name="connsiteX172" fmla="*/ 1308 w 10000"/>
                    <a:gd name="connsiteY172" fmla="*/ 6567 h 10000"/>
                    <a:gd name="connsiteX173" fmla="*/ 1231 w 10000"/>
                    <a:gd name="connsiteY173" fmla="*/ 6605 h 10000"/>
                    <a:gd name="connsiteX174" fmla="*/ 1159 w 10000"/>
                    <a:gd name="connsiteY174" fmla="*/ 6643 h 10000"/>
                    <a:gd name="connsiteX175" fmla="*/ 1076 w 10000"/>
                    <a:gd name="connsiteY175" fmla="*/ 6664 h 10000"/>
                    <a:gd name="connsiteX176" fmla="*/ 996 w 10000"/>
                    <a:gd name="connsiteY176" fmla="*/ 6681 h 10000"/>
                    <a:gd name="connsiteX177" fmla="*/ 910 w 10000"/>
                    <a:gd name="connsiteY177" fmla="*/ 6681 h 10000"/>
                    <a:gd name="connsiteX178" fmla="*/ 910 w 10000"/>
                    <a:gd name="connsiteY178" fmla="*/ 6681 h 10000"/>
                    <a:gd name="connsiteX179" fmla="*/ 832 w 10000"/>
                    <a:gd name="connsiteY179" fmla="*/ 6681 h 10000"/>
                    <a:gd name="connsiteX180" fmla="*/ 765 w 10000"/>
                    <a:gd name="connsiteY180" fmla="*/ 6668 h 10000"/>
                    <a:gd name="connsiteX181" fmla="*/ 707 w 10000"/>
                    <a:gd name="connsiteY181" fmla="*/ 6651 h 10000"/>
                    <a:gd name="connsiteX182" fmla="*/ 644 w 10000"/>
                    <a:gd name="connsiteY182" fmla="*/ 6630 h 10000"/>
                    <a:gd name="connsiteX183" fmla="*/ 588 w 10000"/>
                    <a:gd name="connsiteY183" fmla="*/ 6605 h 10000"/>
                    <a:gd name="connsiteX184" fmla="*/ 544 w 10000"/>
                    <a:gd name="connsiteY184" fmla="*/ 6575 h 10000"/>
                    <a:gd name="connsiteX185" fmla="*/ 504 w 10000"/>
                    <a:gd name="connsiteY185" fmla="*/ 6550 h 10000"/>
                    <a:gd name="connsiteX186" fmla="*/ 461 w 10000"/>
                    <a:gd name="connsiteY186" fmla="*/ 6516 h 10000"/>
                    <a:gd name="connsiteX187" fmla="*/ 404 w 10000"/>
                    <a:gd name="connsiteY187" fmla="*/ 6453 h 10000"/>
                    <a:gd name="connsiteX188" fmla="*/ 361 w 10000"/>
                    <a:gd name="connsiteY188" fmla="*/ 6398 h 10000"/>
                    <a:gd name="connsiteX189" fmla="*/ 324 w 10000"/>
                    <a:gd name="connsiteY189" fmla="*/ 6348 h 10000"/>
                    <a:gd name="connsiteX190" fmla="*/ 324 w 10000"/>
                    <a:gd name="connsiteY190" fmla="*/ 6348 h 10000"/>
                    <a:gd name="connsiteX191" fmla="*/ 283 w 10000"/>
                    <a:gd name="connsiteY191" fmla="*/ 6285 h 10000"/>
                    <a:gd name="connsiteX192" fmla="*/ 243 w 10000"/>
                    <a:gd name="connsiteY192" fmla="*/ 6234 h 10000"/>
                    <a:gd name="connsiteX193" fmla="*/ 202 w 10000"/>
                    <a:gd name="connsiteY193" fmla="*/ 6205 h 10000"/>
                    <a:gd name="connsiteX194" fmla="*/ 159 w 10000"/>
                    <a:gd name="connsiteY194" fmla="*/ 6179 h 10000"/>
                    <a:gd name="connsiteX195" fmla="*/ 108 w 10000"/>
                    <a:gd name="connsiteY195" fmla="*/ 6171 h 10000"/>
                    <a:gd name="connsiteX196" fmla="*/ 67 w 10000"/>
                    <a:gd name="connsiteY196" fmla="*/ 6179 h 10000"/>
                    <a:gd name="connsiteX197" fmla="*/ 35 w 10000"/>
                    <a:gd name="connsiteY197" fmla="*/ 6196 h 10000"/>
                    <a:gd name="connsiteX198" fmla="*/ 0 w 10000"/>
                    <a:gd name="connsiteY198" fmla="*/ 6230 h 10000"/>
                    <a:gd name="connsiteX199" fmla="*/ 0 w 10000"/>
                    <a:gd name="connsiteY199" fmla="*/ 10000 h 10000"/>
                    <a:gd name="connsiteX200" fmla="*/ 8958 w 10000"/>
                    <a:gd name="connsiteY200" fmla="*/ 10000 h 10000"/>
                    <a:gd name="connsiteX0" fmla="*/ 8958 w 10000"/>
                    <a:gd name="connsiteY0" fmla="*/ 10000 h 10000"/>
                    <a:gd name="connsiteX1" fmla="*/ 9913 w 10000"/>
                    <a:gd name="connsiteY1" fmla="*/ 4756 h 10000"/>
                    <a:gd name="connsiteX2" fmla="*/ 9648 w 10000"/>
                    <a:gd name="connsiteY2" fmla="*/ 4806 h 10000"/>
                    <a:gd name="connsiteX3" fmla="*/ 9549 w 10000"/>
                    <a:gd name="connsiteY3" fmla="*/ 4861 h 10000"/>
                    <a:gd name="connsiteX4" fmla="*/ 9511 w 10000"/>
                    <a:gd name="connsiteY4" fmla="*/ 4895 h 10000"/>
                    <a:gd name="connsiteX5" fmla="*/ 9469 w 10000"/>
                    <a:gd name="connsiteY5" fmla="*/ 4924 h 10000"/>
                    <a:gd name="connsiteX6" fmla="*/ 9406 w 10000"/>
                    <a:gd name="connsiteY6" fmla="*/ 4987 h 10000"/>
                    <a:gd name="connsiteX7" fmla="*/ 9365 w 10000"/>
                    <a:gd name="connsiteY7" fmla="*/ 5038 h 10000"/>
                    <a:gd name="connsiteX8" fmla="*/ 9333 w 10000"/>
                    <a:gd name="connsiteY8" fmla="*/ 5097 h 10000"/>
                    <a:gd name="connsiteX9" fmla="*/ 9333 w 10000"/>
                    <a:gd name="connsiteY9" fmla="*/ 5097 h 10000"/>
                    <a:gd name="connsiteX10" fmla="*/ 9305 w 10000"/>
                    <a:gd name="connsiteY10" fmla="*/ 5131 h 10000"/>
                    <a:gd name="connsiteX11" fmla="*/ 9279 w 10000"/>
                    <a:gd name="connsiteY11" fmla="*/ 5168 h 10000"/>
                    <a:gd name="connsiteX12" fmla="*/ 9252 w 10000"/>
                    <a:gd name="connsiteY12" fmla="*/ 5202 h 10000"/>
                    <a:gd name="connsiteX13" fmla="*/ 9215 w 10000"/>
                    <a:gd name="connsiteY13" fmla="*/ 5227 h 10000"/>
                    <a:gd name="connsiteX14" fmla="*/ 9188 w 10000"/>
                    <a:gd name="connsiteY14" fmla="*/ 5244 h 10000"/>
                    <a:gd name="connsiteX15" fmla="*/ 9156 w 10000"/>
                    <a:gd name="connsiteY15" fmla="*/ 5257 h 10000"/>
                    <a:gd name="connsiteX16" fmla="*/ 9129 w 10000"/>
                    <a:gd name="connsiteY16" fmla="*/ 5265 h 10000"/>
                    <a:gd name="connsiteX17" fmla="*/ 9092 w 10000"/>
                    <a:gd name="connsiteY17" fmla="*/ 5265 h 10000"/>
                    <a:gd name="connsiteX18" fmla="*/ 9065 w 10000"/>
                    <a:gd name="connsiteY18" fmla="*/ 5257 h 10000"/>
                    <a:gd name="connsiteX19" fmla="*/ 9047 w 10000"/>
                    <a:gd name="connsiteY19" fmla="*/ 5244 h 10000"/>
                    <a:gd name="connsiteX20" fmla="*/ 9020 w 10000"/>
                    <a:gd name="connsiteY20" fmla="*/ 5227 h 10000"/>
                    <a:gd name="connsiteX21" fmla="*/ 8998 w 10000"/>
                    <a:gd name="connsiteY21" fmla="*/ 5202 h 10000"/>
                    <a:gd name="connsiteX22" fmla="*/ 8985 w 10000"/>
                    <a:gd name="connsiteY22" fmla="*/ 5168 h 10000"/>
                    <a:gd name="connsiteX23" fmla="*/ 8973 w 10000"/>
                    <a:gd name="connsiteY23" fmla="*/ 5131 h 10000"/>
                    <a:gd name="connsiteX24" fmla="*/ 8968 w 10000"/>
                    <a:gd name="connsiteY24" fmla="*/ 5088 h 10000"/>
                    <a:gd name="connsiteX25" fmla="*/ 8958 w 10000"/>
                    <a:gd name="connsiteY25" fmla="*/ 5046 h 10000"/>
                    <a:gd name="connsiteX26" fmla="*/ 8958 w 10000"/>
                    <a:gd name="connsiteY26" fmla="*/ 1664 h 10000"/>
                    <a:gd name="connsiteX27" fmla="*/ 5091 w 10000"/>
                    <a:gd name="connsiteY27" fmla="*/ 1664 h 10000"/>
                    <a:gd name="connsiteX28" fmla="*/ 5091 w 10000"/>
                    <a:gd name="connsiteY28" fmla="*/ 1664 h 10000"/>
                    <a:gd name="connsiteX29" fmla="*/ 5037 w 10000"/>
                    <a:gd name="connsiteY29" fmla="*/ 1664 h 10000"/>
                    <a:gd name="connsiteX30" fmla="*/ 4987 w 10000"/>
                    <a:gd name="connsiteY30" fmla="*/ 1655 h 10000"/>
                    <a:gd name="connsiteX31" fmla="*/ 4947 w 10000"/>
                    <a:gd name="connsiteY31" fmla="*/ 1643 h 10000"/>
                    <a:gd name="connsiteX32" fmla="*/ 4916 w 10000"/>
                    <a:gd name="connsiteY32" fmla="*/ 1626 h 10000"/>
                    <a:gd name="connsiteX33" fmla="*/ 4888 w 10000"/>
                    <a:gd name="connsiteY33" fmla="*/ 1605 h 10000"/>
                    <a:gd name="connsiteX34" fmla="*/ 4865 w 10000"/>
                    <a:gd name="connsiteY34" fmla="*/ 1588 h 10000"/>
                    <a:gd name="connsiteX35" fmla="*/ 4853 w 10000"/>
                    <a:gd name="connsiteY35" fmla="*/ 1563 h 10000"/>
                    <a:gd name="connsiteX36" fmla="*/ 4849 w 10000"/>
                    <a:gd name="connsiteY36" fmla="*/ 1537 h 10000"/>
                    <a:gd name="connsiteX37" fmla="*/ 4849 w 10000"/>
                    <a:gd name="connsiteY37" fmla="*/ 1512 h 10000"/>
                    <a:gd name="connsiteX38" fmla="*/ 4853 w 10000"/>
                    <a:gd name="connsiteY38" fmla="*/ 1479 h 10000"/>
                    <a:gd name="connsiteX39" fmla="*/ 4865 w 10000"/>
                    <a:gd name="connsiteY39" fmla="*/ 1453 h 10000"/>
                    <a:gd name="connsiteX40" fmla="*/ 4888 w 10000"/>
                    <a:gd name="connsiteY40" fmla="*/ 1424 h 10000"/>
                    <a:gd name="connsiteX41" fmla="*/ 4916 w 10000"/>
                    <a:gd name="connsiteY41" fmla="*/ 1398 h 10000"/>
                    <a:gd name="connsiteX42" fmla="*/ 4947 w 10000"/>
                    <a:gd name="connsiteY42" fmla="*/ 1373 h 10000"/>
                    <a:gd name="connsiteX43" fmla="*/ 4987 w 10000"/>
                    <a:gd name="connsiteY43" fmla="*/ 1344 h 10000"/>
                    <a:gd name="connsiteX44" fmla="*/ 5037 w 10000"/>
                    <a:gd name="connsiteY44" fmla="*/ 1323 h 10000"/>
                    <a:gd name="connsiteX45" fmla="*/ 5037 w 10000"/>
                    <a:gd name="connsiteY45" fmla="*/ 1323 h 10000"/>
                    <a:gd name="connsiteX46" fmla="*/ 5091 w 10000"/>
                    <a:gd name="connsiteY46" fmla="*/ 1293 h 10000"/>
                    <a:gd name="connsiteX47" fmla="*/ 5151 w 10000"/>
                    <a:gd name="connsiteY47" fmla="*/ 1247 h 10000"/>
                    <a:gd name="connsiteX48" fmla="*/ 5220 w 10000"/>
                    <a:gd name="connsiteY48" fmla="*/ 1192 h 10000"/>
                    <a:gd name="connsiteX49" fmla="*/ 5251 w 10000"/>
                    <a:gd name="connsiteY49" fmla="*/ 1158 h 10000"/>
                    <a:gd name="connsiteX50" fmla="*/ 5288 w 10000"/>
                    <a:gd name="connsiteY50" fmla="*/ 1116 h 10000"/>
                    <a:gd name="connsiteX51" fmla="*/ 5314 w 10000"/>
                    <a:gd name="connsiteY51" fmla="*/ 1070 h 10000"/>
                    <a:gd name="connsiteX52" fmla="*/ 5341 w 10000"/>
                    <a:gd name="connsiteY52" fmla="*/ 1019 h 10000"/>
                    <a:gd name="connsiteX53" fmla="*/ 5370 w 10000"/>
                    <a:gd name="connsiteY53" fmla="*/ 969 h 10000"/>
                    <a:gd name="connsiteX54" fmla="*/ 5382 w 10000"/>
                    <a:gd name="connsiteY54" fmla="*/ 906 h 10000"/>
                    <a:gd name="connsiteX55" fmla="*/ 5396 w 10000"/>
                    <a:gd name="connsiteY55" fmla="*/ 842 h 10000"/>
                    <a:gd name="connsiteX56" fmla="*/ 5400 w 10000"/>
                    <a:gd name="connsiteY56" fmla="*/ 775 h 10000"/>
                    <a:gd name="connsiteX57" fmla="*/ 5400 w 10000"/>
                    <a:gd name="connsiteY57" fmla="*/ 775 h 10000"/>
                    <a:gd name="connsiteX58" fmla="*/ 5396 w 10000"/>
                    <a:gd name="connsiteY58" fmla="*/ 699 h 10000"/>
                    <a:gd name="connsiteX59" fmla="*/ 5374 w 10000"/>
                    <a:gd name="connsiteY59" fmla="*/ 619 h 10000"/>
                    <a:gd name="connsiteX60" fmla="*/ 5356 w 10000"/>
                    <a:gd name="connsiteY60" fmla="*/ 548 h 10000"/>
                    <a:gd name="connsiteX61" fmla="*/ 5314 w 10000"/>
                    <a:gd name="connsiteY61" fmla="*/ 472 h 10000"/>
                    <a:gd name="connsiteX62" fmla="*/ 5273 w 10000"/>
                    <a:gd name="connsiteY62" fmla="*/ 409 h 10000"/>
                    <a:gd name="connsiteX63" fmla="*/ 5220 w 10000"/>
                    <a:gd name="connsiteY63" fmla="*/ 341 h 10000"/>
                    <a:gd name="connsiteX64" fmla="*/ 5163 w 10000"/>
                    <a:gd name="connsiteY64" fmla="*/ 282 h 10000"/>
                    <a:gd name="connsiteX65" fmla="*/ 5095 w 10000"/>
                    <a:gd name="connsiteY65" fmla="*/ 227 h 10000"/>
                    <a:gd name="connsiteX66" fmla="*/ 5025 w 10000"/>
                    <a:gd name="connsiteY66" fmla="*/ 177 h 10000"/>
                    <a:gd name="connsiteX67" fmla="*/ 4943 w 10000"/>
                    <a:gd name="connsiteY67" fmla="*/ 135 h 10000"/>
                    <a:gd name="connsiteX68" fmla="*/ 4853 w 10000"/>
                    <a:gd name="connsiteY68" fmla="*/ 97 h 10000"/>
                    <a:gd name="connsiteX69" fmla="*/ 4766 w 10000"/>
                    <a:gd name="connsiteY69" fmla="*/ 63 h 10000"/>
                    <a:gd name="connsiteX70" fmla="*/ 4670 w 10000"/>
                    <a:gd name="connsiteY70" fmla="*/ 38 h 10000"/>
                    <a:gd name="connsiteX71" fmla="*/ 4568 w 10000"/>
                    <a:gd name="connsiteY71" fmla="*/ 13 h 10000"/>
                    <a:gd name="connsiteX72" fmla="*/ 4466 w 10000"/>
                    <a:gd name="connsiteY72" fmla="*/ 8 h 10000"/>
                    <a:gd name="connsiteX73" fmla="*/ 4360 w 10000"/>
                    <a:gd name="connsiteY73" fmla="*/ 0 h 10000"/>
                    <a:gd name="connsiteX74" fmla="*/ 4360 w 10000"/>
                    <a:gd name="connsiteY74" fmla="*/ 0 h 10000"/>
                    <a:gd name="connsiteX75" fmla="*/ 4251 w 10000"/>
                    <a:gd name="connsiteY75" fmla="*/ 8 h 10000"/>
                    <a:gd name="connsiteX76" fmla="*/ 4150 w 10000"/>
                    <a:gd name="connsiteY76" fmla="*/ 13 h 10000"/>
                    <a:gd name="connsiteX77" fmla="*/ 4047 w 10000"/>
                    <a:gd name="connsiteY77" fmla="*/ 38 h 10000"/>
                    <a:gd name="connsiteX78" fmla="*/ 3951 w 10000"/>
                    <a:gd name="connsiteY78" fmla="*/ 63 h 10000"/>
                    <a:gd name="connsiteX79" fmla="*/ 3865 w 10000"/>
                    <a:gd name="connsiteY79" fmla="*/ 97 h 10000"/>
                    <a:gd name="connsiteX80" fmla="*/ 3778 w 10000"/>
                    <a:gd name="connsiteY80" fmla="*/ 135 h 10000"/>
                    <a:gd name="connsiteX81" fmla="*/ 3697 w 10000"/>
                    <a:gd name="connsiteY81" fmla="*/ 177 h 10000"/>
                    <a:gd name="connsiteX82" fmla="*/ 3628 w 10000"/>
                    <a:gd name="connsiteY82" fmla="*/ 227 h 10000"/>
                    <a:gd name="connsiteX83" fmla="*/ 3564 w 10000"/>
                    <a:gd name="connsiteY83" fmla="*/ 282 h 10000"/>
                    <a:gd name="connsiteX84" fmla="*/ 3499 w 10000"/>
                    <a:gd name="connsiteY84" fmla="*/ 341 h 10000"/>
                    <a:gd name="connsiteX85" fmla="*/ 3444 w 10000"/>
                    <a:gd name="connsiteY85" fmla="*/ 409 h 10000"/>
                    <a:gd name="connsiteX86" fmla="*/ 3405 w 10000"/>
                    <a:gd name="connsiteY86" fmla="*/ 472 h 10000"/>
                    <a:gd name="connsiteX87" fmla="*/ 3374 w 10000"/>
                    <a:gd name="connsiteY87" fmla="*/ 548 h 10000"/>
                    <a:gd name="connsiteX88" fmla="*/ 3346 w 10000"/>
                    <a:gd name="connsiteY88" fmla="*/ 619 h 10000"/>
                    <a:gd name="connsiteX89" fmla="*/ 3324 w 10000"/>
                    <a:gd name="connsiteY89" fmla="*/ 699 h 10000"/>
                    <a:gd name="connsiteX90" fmla="*/ 3324 w 10000"/>
                    <a:gd name="connsiteY90" fmla="*/ 775 h 10000"/>
                    <a:gd name="connsiteX91" fmla="*/ 3324 w 10000"/>
                    <a:gd name="connsiteY91" fmla="*/ 775 h 10000"/>
                    <a:gd name="connsiteX92" fmla="*/ 3324 w 10000"/>
                    <a:gd name="connsiteY92" fmla="*/ 842 h 10000"/>
                    <a:gd name="connsiteX93" fmla="*/ 3338 w 10000"/>
                    <a:gd name="connsiteY93" fmla="*/ 906 h 10000"/>
                    <a:gd name="connsiteX94" fmla="*/ 3361 w 10000"/>
                    <a:gd name="connsiteY94" fmla="*/ 969 h 10000"/>
                    <a:gd name="connsiteX95" fmla="*/ 3378 w 10000"/>
                    <a:gd name="connsiteY95" fmla="*/ 1019 h 10000"/>
                    <a:gd name="connsiteX96" fmla="*/ 3405 w 10000"/>
                    <a:gd name="connsiteY96" fmla="*/ 1070 h 10000"/>
                    <a:gd name="connsiteX97" fmla="*/ 3440 w 10000"/>
                    <a:gd name="connsiteY97" fmla="*/ 1116 h 10000"/>
                    <a:gd name="connsiteX98" fmla="*/ 3467 w 10000"/>
                    <a:gd name="connsiteY98" fmla="*/ 1158 h 10000"/>
                    <a:gd name="connsiteX99" fmla="*/ 3509 w 10000"/>
                    <a:gd name="connsiteY99" fmla="*/ 1192 h 10000"/>
                    <a:gd name="connsiteX100" fmla="*/ 3568 w 10000"/>
                    <a:gd name="connsiteY100" fmla="*/ 1247 h 10000"/>
                    <a:gd name="connsiteX101" fmla="*/ 3628 w 10000"/>
                    <a:gd name="connsiteY101" fmla="*/ 1293 h 10000"/>
                    <a:gd name="connsiteX102" fmla="*/ 3684 w 10000"/>
                    <a:gd name="connsiteY102" fmla="*/ 1323 h 10000"/>
                    <a:gd name="connsiteX103" fmla="*/ 3684 w 10000"/>
                    <a:gd name="connsiteY103" fmla="*/ 1323 h 10000"/>
                    <a:gd name="connsiteX104" fmla="*/ 3728 w 10000"/>
                    <a:gd name="connsiteY104" fmla="*/ 1344 h 10000"/>
                    <a:gd name="connsiteX105" fmla="*/ 3770 w 10000"/>
                    <a:gd name="connsiteY105" fmla="*/ 1373 h 10000"/>
                    <a:gd name="connsiteX106" fmla="*/ 3800 w 10000"/>
                    <a:gd name="connsiteY106" fmla="*/ 1398 h 10000"/>
                    <a:gd name="connsiteX107" fmla="*/ 3831 w 10000"/>
                    <a:gd name="connsiteY107" fmla="*/ 1424 h 10000"/>
                    <a:gd name="connsiteX108" fmla="*/ 3853 w 10000"/>
                    <a:gd name="connsiteY108" fmla="*/ 1453 h 10000"/>
                    <a:gd name="connsiteX109" fmla="*/ 3865 w 10000"/>
                    <a:gd name="connsiteY109" fmla="*/ 1479 h 10000"/>
                    <a:gd name="connsiteX110" fmla="*/ 3869 w 10000"/>
                    <a:gd name="connsiteY110" fmla="*/ 1512 h 10000"/>
                    <a:gd name="connsiteX111" fmla="*/ 3869 w 10000"/>
                    <a:gd name="connsiteY111" fmla="*/ 1537 h 10000"/>
                    <a:gd name="connsiteX112" fmla="*/ 3865 w 10000"/>
                    <a:gd name="connsiteY112" fmla="*/ 1563 h 10000"/>
                    <a:gd name="connsiteX113" fmla="*/ 3853 w 10000"/>
                    <a:gd name="connsiteY113" fmla="*/ 1588 h 10000"/>
                    <a:gd name="connsiteX114" fmla="*/ 3831 w 10000"/>
                    <a:gd name="connsiteY114" fmla="*/ 1605 h 10000"/>
                    <a:gd name="connsiteX115" fmla="*/ 3800 w 10000"/>
                    <a:gd name="connsiteY115" fmla="*/ 1626 h 10000"/>
                    <a:gd name="connsiteX116" fmla="*/ 3770 w 10000"/>
                    <a:gd name="connsiteY116" fmla="*/ 1643 h 10000"/>
                    <a:gd name="connsiteX117" fmla="*/ 3728 w 10000"/>
                    <a:gd name="connsiteY117" fmla="*/ 1655 h 10000"/>
                    <a:gd name="connsiteX118" fmla="*/ 3684 w 10000"/>
                    <a:gd name="connsiteY118" fmla="*/ 1664 h 10000"/>
                    <a:gd name="connsiteX119" fmla="*/ 3628 w 10000"/>
                    <a:gd name="connsiteY119" fmla="*/ 1664 h 10000"/>
                    <a:gd name="connsiteX120" fmla="*/ 0 w 10000"/>
                    <a:gd name="connsiteY120" fmla="*/ 1664 h 10000"/>
                    <a:gd name="connsiteX121" fmla="*/ 0 w 10000"/>
                    <a:gd name="connsiteY121" fmla="*/ 5206 h 10000"/>
                    <a:gd name="connsiteX122" fmla="*/ 0 w 10000"/>
                    <a:gd name="connsiteY122" fmla="*/ 5206 h 10000"/>
                    <a:gd name="connsiteX123" fmla="*/ 35 w 10000"/>
                    <a:gd name="connsiteY123" fmla="*/ 5240 h 10000"/>
                    <a:gd name="connsiteX124" fmla="*/ 67 w 10000"/>
                    <a:gd name="connsiteY124" fmla="*/ 5257 h 10000"/>
                    <a:gd name="connsiteX125" fmla="*/ 108 w 10000"/>
                    <a:gd name="connsiteY125" fmla="*/ 5265 h 10000"/>
                    <a:gd name="connsiteX126" fmla="*/ 159 w 10000"/>
                    <a:gd name="connsiteY126" fmla="*/ 5253 h 10000"/>
                    <a:gd name="connsiteX127" fmla="*/ 202 w 10000"/>
                    <a:gd name="connsiteY127" fmla="*/ 5232 h 10000"/>
                    <a:gd name="connsiteX128" fmla="*/ 243 w 10000"/>
                    <a:gd name="connsiteY128" fmla="*/ 5202 h 10000"/>
                    <a:gd name="connsiteX129" fmla="*/ 283 w 10000"/>
                    <a:gd name="connsiteY129" fmla="*/ 5152 h 10000"/>
                    <a:gd name="connsiteX130" fmla="*/ 324 w 10000"/>
                    <a:gd name="connsiteY130" fmla="*/ 5088 h 10000"/>
                    <a:gd name="connsiteX131" fmla="*/ 324 w 10000"/>
                    <a:gd name="connsiteY131" fmla="*/ 5088 h 10000"/>
                    <a:gd name="connsiteX132" fmla="*/ 361 w 10000"/>
                    <a:gd name="connsiteY132" fmla="*/ 5038 h 10000"/>
                    <a:gd name="connsiteX133" fmla="*/ 404 w 10000"/>
                    <a:gd name="connsiteY133" fmla="*/ 4983 h 10000"/>
                    <a:gd name="connsiteX134" fmla="*/ 461 w 10000"/>
                    <a:gd name="connsiteY134" fmla="*/ 4920 h 10000"/>
                    <a:gd name="connsiteX135" fmla="*/ 504 w 10000"/>
                    <a:gd name="connsiteY135" fmla="*/ 4886 h 10000"/>
                    <a:gd name="connsiteX136" fmla="*/ 544 w 10000"/>
                    <a:gd name="connsiteY136" fmla="*/ 4857 h 10000"/>
                    <a:gd name="connsiteX137" fmla="*/ 588 w 10000"/>
                    <a:gd name="connsiteY137" fmla="*/ 4832 h 10000"/>
                    <a:gd name="connsiteX138" fmla="*/ 644 w 10000"/>
                    <a:gd name="connsiteY138" fmla="*/ 4806 h 10000"/>
                    <a:gd name="connsiteX139" fmla="*/ 707 w 10000"/>
                    <a:gd name="connsiteY139" fmla="*/ 4781 h 10000"/>
                    <a:gd name="connsiteX140" fmla="*/ 765 w 10000"/>
                    <a:gd name="connsiteY140" fmla="*/ 4768 h 10000"/>
                    <a:gd name="connsiteX141" fmla="*/ 832 w 10000"/>
                    <a:gd name="connsiteY141" fmla="*/ 4756 h 10000"/>
                    <a:gd name="connsiteX142" fmla="*/ 910 w 10000"/>
                    <a:gd name="connsiteY142" fmla="*/ 4747 h 10000"/>
                    <a:gd name="connsiteX143" fmla="*/ 910 w 10000"/>
                    <a:gd name="connsiteY143" fmla="*/ 4747 h 10000"/>
                    <a:gd name="connsiteX144" fmla="*/ 996 w 10000"/>
                    <a:gd name="connsiteY144" fmla="*/ 4756 h 10000"/>
                    <a:gd name="connsiteX145" fmla="*/ 1076 w 10000"/>
                    <a:gd name="connsiteY145" fmla="*/ 4773 h 10000"/>
                    <a:gd name="connsiteX146" fmla="*/ 1159 w 10000"/>
                    <a:gd name="connsiteY146" fmla="*/ 4794 h 10000"/>
                    <a:gd name="connsiteX147" fmla="*/ 1231 w 10000"/>
                    <a:gd name="connsiteY147" fmla="*/ 4832 h 10000"/>
                    <a:gd name="connsiteX148" fmla="*/ 1308 w 10000"/>
                    <a:gd name="connsiteY148" fmla="*/ 4869 h 10000"/>
                    <a:gd name="connsiteX149" fmla="*/ 1376 w 10000"/>
                    <a:gd name="connsiteY149" fmla="*/ 4920 h 10000"/>
                    <a:gd name="connsiteX150" fmla="*/ 1445 w 10000"/>
                    <a:gd name="connsiteY150" fmla="*/ 4975 h 10000"/>
                    <a:gd name="connsiteX151" fmla="*/ 1498 w 10000"/>
                    <a:gd name="connsiteY151" fmla="*/ 5034 h 10000"/>
                    <a:gd name="connsiteX152" fmla="*/ 1552 w 10000"/>
                    <a:gd name="connsiteY152" fmla="*/ 5101 h 10000"/>
                    <a:gd name="connsiteX153" fmla="*/ 1598 w 10000"/>
                    <a:gd name="connsiteY153" fmla="*/ 5177 h 10000"/>
                    <a:gd name="connsiteX154" fmla="*/ 1647 w 10000"/>
                    <a:gd name="connsiteY154" fmla="*/ 5257 h 10000"/>
                    <a:gd name="connsiteX155" fmla="*/ 1679 w 10000"/>
                    <a:gd name="connsiteY155" fmla="*/ 5341 h 10000"/>
                    <a:gd name="connsiteX156" fmla="*/ 1707 w 10000"/>
                    <a:gd name="connsiteY156" fmla="*/ 5430 h 10000"/>
                    <a:gd name="connsiteX157" fmla="*/ 1728 w 10000"/>
                    <a:gd name="connsiteY157" fmla="*/ 5522 h 10000"/>
                    <a:gd name="connsiteX158" fmla="*/ 1742 w 10000"/>
                    <a:gd name="connsiteY158" fmla="*/ 5619 h 10000"/>
                    <a:gd name="connsiteX159" fmla="*/ 1747 w 10000"/>
                    <a:gd name="connsiteY159" fmla="*/ 5720 h 10000"/>
                    <a:gd name="connsiteX160" fmla="*/ 1747 w 10000"/>
                    <a:gd name="connsiteY160" fmla="*/ 5720 h 10000"/>
                    <a:gd name="connsiteX161" fmla="*/ 1742 w 10000"/>
                    <a:gd name="connsiteY161" fmla="*/ 5817 h 10000"/>
                    <a:gd name="connsiteX162" fmla="*/ 1728 w 10000"/>
                    <a:gd name="connsiteY162" fmla="*/ 5914 h 10000"/>
                    <a:gd name="connsiteX163" fmla="*/ 1707 w 10000"/>
                    <a:gd name="connsiteY163" fmla="*/ 6007 h 10000"/>
                    <a:gd name="connsiteX164" fmla="*/ 1679 w 10000"/>
                    <a:gd name="connsiteY164" fmla="*/ 6095 h 10000"/>
                    <a:gd name="connsiteX165" fmla="*/ 1647 w 10000"/>
                    <a:gd name="connsiteY165" fmla="*/ 6179 h 10000"/>
                    <a:gd name="connsiteX166" fmla="*/ 1598 w 10000"/>
                    <a:gd name="connsiteY166" fmla="*/ 6259 h 10000"/>
                    <a:gd name="connsiteX167" fmla="*/ 1552 w 10000"/>
                    <a:gd name="connsiteY167" fmla="*/ 6335 h 10000"/>
                    <a:gd name="connsiteX168" fmla="*/ 1498 w 10000"/>
                    <a:gd name="connsiteY168" fmla="*/ 6398 h 10000"/>
                    <a:gd name="connsiteX169" fmla="*/ 1445 w 10000"/>
                    <a:gd name="connsiteY169" fmla="*/ 6462 h 10000"/>
                    <a:gd name="connsiteX170" fmla="*/ 1376 w 10000"/>
                    <a:gd name="connsiteY170" fmla="*/ 6516 h 10000"/>
                    <a:gd name="connsiteX171" fmla="*/ 1308 w 10000"/>
                    <a:gd name="connsiteY171" fmla="*/ 6567 h 10000"/>
                    <a:gd name="connsiteX172" fmla="*/ 1231 w 10000"/>
                    <a:gd name="connsiteY172" fmla="*/ 6605 h 10000"/>
                    <a:gd name="connsiteX173" fmla="*/ 1159 w 10000"/>
                    <a:gd name="connsiteY173" fmla="*/ 6643 h 10000"/>
                    <a:gd name="connsiteX174" fmla="*/ 1076 w 10000"/>
                    <a:gd name="connsiteY174" fmla="*/ 6664 h 10000"/>
                    <a:gd name="connsiteX175" fmla="*/ 996 w 10000"/>
                    <a:gd name="connsiteY175" fmla="*/ 6681 h 10000"/>
                    <a:gd name="connsiteX176" fmla="*/ 910 w 10000"/>
                    <a:gd name="connsiteY176" fmla="*/ 6681 h 10000"/>
                    <a:gd name="connsiteX177" fmla="*/ 910 w 10000"/>
                    <a:gd name="connsiteY177" fmla="*/ 6681 h 10000"/>
                    <a:gd name="connsiteX178" fmla="*/ 832 w 10000"/>
                    <a:gd name="connsiteY178" fmla="*/ 6681 h 10000"/>
                    <a:gd name="connsiteX179" fmla="*/ 765 w 10000"/>
                    <a:gd name="connsiteY179" fmla="*/ 6668 h 10000"/>
                    <a:gd name="connsiteX180" fmla="*/ 707 w 10000"/>
                    <a:gd name="connsiteY180" fmla="*/ 6651 h 10000"/>
                    <a:gd name="connsiteX181" fmla="*/ 644 w 10000"/>
                    <a:gd name="connsiteY181" fmla="*/ 6630 h 10000"/>
                    <a:gd name="connsiteX182" fmla="*/ 588 w 10000"/>
                    <a:gd name="connsiteY182" fmla="*/ 6605 h 10000"/>
                    <a:gd name="connsiteX183" fmla="*/ 544 w 10000"/>
                    <a:gd name="connsiteY183" fmla="*/ 6575 h 10000"/>
                    <a:gd name="connsiteX184" fmla="*/ 504 w 10000"/>
                    <a:gd name="connsiteY184" fmla="*/ 6550 h 10000"/>
                    <a:gd name="connsiteX185" fmla="*/ 461 w 10000"/>
                    <a:gd name="connsiteY185" fmla="*/ 6516 h 10000"/>
                    <a:gd name="connsiteX186" fmla="*/ 404 w 10000"/>
                    <a:gd name="connsiteY186" fmla="*/ 6453 h 10000"/>
                    <a:gd name="connsiteX187" fmla="*/ 361 w 10000"/>
                    <a:gd name="connsiteY187" fmla="*/ 6398 h 10000"/>
                    <a:gd name="connsiteX188" fmla="*/ 324 w 10000"/>
                    <a:gd name="connsiteY188" fmla="*/ 6348 h 10000"/>
                    <a:gd name="connsiteX189" fmla="*/ 324 w 10000"/>
                    <a:gd name="connsiteY189" fmla="*/ 6348 h 10000"/>
                    <a:gd name="connsiteX190" fmla="*/ 283 w 10000"/>
                    <a:gd name="connsiteY190" fmla="*/ 6285 h 10000"/>
                    <a:gd name="connsiteX191" fmla="*/ 243 w 10000"/>
                    <a:gd name="connsiteY191" fmla="*/ 6234 h 10000"/>
                    <a:gd name="connsiteX192" fmla="*/ 202 w 10000"/>
                    <a:gd name="connsiteY192" fmla="*/ 6205 h 10000"/>
                    <a:gd name="connsiteX193" fmla="*/ 159 w 10000"/>
                    <a:gd name="connsiteY193" fmla="*/ 6179 h 10000"/>
                    <a:gd name="connsiteX194" fmla="*/ 108 w 10000"/>
                    <a:gd name="connsiteY194" fmla="*/ 6171 h 10000"/>
                    <a:gd name="connsiteX195" fmla="*/ 67 w 10000"/>
                    <a:gd name="connsiteY195" fmla="*/ 6179 h 10000"/>
                    <a:gd name="connsiteX196" fmla="*/ 35 w 10000"/>
                    <a:gd name="connsiteY196" fmla="*/ 6196 h 10000"/>
                    <a:gd name="connsiteX197" fmla="*/ 0 w 10000"/>
                    <a:gd name="connsiteY197" fmla="*/ 6230 h 10000"/>
                    <a:gd name="connsiteX198" fmla="*/ 0 w 10000"/>
                    <a:gd name="connsiteY198" fmla="*/ 10000 h 10000"/>
                    <a:gd name="connsiteX199" fmla="*/ 8958 w 10000"/>
                    <a:gd name="connsiteY199" fmla="*/ 10000 h 10000"/>
                    <a:gd name="connsiteX0" fmla="*/ 8958 w 10000"/>
                    <a:gd name="connsiteY0" fmla="*/ 10000 h 10000"/>
                    <a:gd name="connsiteX1" fmla="*/ 9913 w 10000"/>
                    <a:gd name="connsiteY1" fmla="*/ 4756 h 10000"/>
                    <a:gd name="connsiteX2" fmla="*/ 9648 w 10000"/>
                    <a:gd name="connsiteY2" fmla="*/ 4806 h 10000"/>
                    <a:gd name="connsiteX3" fmla="*/ 9549 w 10000"/>
                    <a:gd name="connsiteY3" fmla="*/ 4861 h 10000"/>
                    <a:gd name="connsiteX4" fmla="*/ 9511 w 10000"/>
                    <a:gd name="connsiteY4" fmla="*/ 4895 h 10000"/>
                    <a:gd name="connsiteX5" fmla="*/ 9406 w 10000"/>
                    <a:gd name="connsiteY5" fmla="*/ 4987 h 10000"/>
                    <a:gd name="connsiteX6" fmla="*/ 9365 w 10000"/>
                    <a:gd name="connsiteY6" fmla="*/ 5038 h 10000"/>
                    <a:gd name="connsiteX7" fmla="*/ 9333 w 10000"/>
                    <a:gd name="connsiteY7" fmla="*/ 5097 h 10000"/>
                    <a:gd name="connsiteX8" fmla="*/ 9333 w 10000"/>
                    <a:gd name="connsiteY8" fmla="*/ 5097 h 10000"/>
                    <a:gd name="connsiteX9" fmla="*/ 9305 w 10000"/>
                    <a:gd name="connsiteY9" fmla="*/ 5131 h 10000"/>
                    <a:gd name="connsiteX10" fmla="*/ 9279 w 10000"/>
                    <a:gd name="connsiteY10" fmla="*/ 5168 h 10000"/>
                    <a:gd name="connsiteX11" fmla="*/ 9252 w 10000"/>
                    <a:gd name="connsiteY11" fmla="*/ 5202 h 10000"/>
                    <a:gd name="connsiteX12" fmla="*/ 9215 w 10000"/>
                    <a:gd name="connsiteY12" fmla="*/ 5227 h 10000"/>
                    <a:gd name="connsiteX13" fmla="*/ 9188 w 10000"/>
                    <a:gd name="connsiteY13" fmla="*/ 5244 h 10000"/>
                    <a:gd name="connsiteX14" fmla="*/ 9156 w 10000"/>
                    <a:gd name="connsiteY14" fmla="*/ 5257 h 10000"/>
                    <a:gd name="connsiteX15" fmla="*/ 9129 w 10000"/>
                    <a:gd name="connsiteY15" fmla="*/ 5265 h 10000"/>
                    <a:gd name="connsiteX16" fmla="*/ 9092 w 10000"/>
                    <a:gd name="connsiteY16" fmla="*/ 5265 h 10000"/>
                    <a:gd name="connsiteX17" fmla="*/ 9065 w 10000"/>
                    <a:gd name="connsiteY17" fmla="*/ 5257 h 10000"/>
                    <a:gd name="connsiteX18" fmla="*/ 9047 w 10000"/>
                    <a:gd name="connsiteY18" fmla="*/ 5244 h 10000"/>
                    <a:gd name="connsiteX19" fmla="*/ 9020 w 10000"/>
                    <a:gd name="connsiteY19" fmla="*/ 5227 h 10000"/>
                    <a:gd name="connsiteX20" fmla="*/ 8998 w 10000"/>
                    <a:gd name="connsiteY20" fmla="*/ 5202 h 10000"/>
                    <a:gd name="connsiteX21" fmla="*/ 8985 w 10000"/>
                    <a:gd name="connsiteY21" fmla="*/ 5168 h 10000"/>
                    <a:gd name="connsiteX22" fmla="*/ 8973 w 10000"/>
                    <a:gd name="connsiteY22" fmla="*/ 5131 h 10000"/>
                    <a:gd name="connsiteX23" fmla="*/ 8968 w 10000"/>
                    <a:gd name="connsiteY23" fmla="*/ 5088 h 10000"/>
                    <a:gd name="connsiteX24" fmla="*/ 8958 w 10000"/>
                    <a:gd name="connsiteY24" fmla="*/ 5046 h 10000"/>
                    <a:gd name="connsiteX25" fmla="*/ 8958 w 10000"/>
                    <a:gd name="connsiteY25" fmla="*/ 1664 h 10000"/>
                    <a:gd name="connsiteX26" fmla="*/ 5091 w 10000"/>
                    <a:gd name="connsiteY26" fmla="*/ 1664 h 10000"/>
                    <a:gd name="connsiteX27" fmla="*/ 5091 w 10000"/>
                    <a:gd name="connsiteY27" fmla="*/ 1664 h 10000"/>
                    <a:gd name="connsiteX28" fmla="*/ 5037 w 10000"/>
                    <a:gd name="connsiteY28" fmla="*/ 1664 h 10000"/>
                    <a:gd name="connsiteX29" fmla="*/ 4987 w 10000"/>
                    <a:gd name="connsiteY29" fmla="*/ 1655 h 10000"/>
                    <a:gd name="connsiteX30" fmla="*/ 4947 w 10000"/>
                    <a:gd name="connsiteY30" fmla="*/ 1643 h 10000"/>
                    <a:gd name="connsiteX31" fmla="*/ 4916 w 10000"/>
                    <a:gd name="connsiteY31" fmla="*/ 1626 h 10000"/>
                    <a:gd name="connsiteX32" fmla="*/ 4888 w 10000"/>
                    <a:gd name="connsiteY32" fmla="*/ 1605 h 10000"/>
                    <a:gd name="connsiteX33" fmla="*/ 4865 w 10000"/>
                    <a:gd name="connsiteY33" fmla="*/ 1588 h 10000"/>
                    <a:gd name="connsiteX34" fmla="*/ 4853 w 10000"/>
                    <a:gd name="connsiteY34" fmla="*/ 1563 h 10000"/>
                    <a:gd name="connsiteX35" fmla="*/ 4849 w 10000"/>
                    <a:gd name="connsiteY35" fmla="*/ 1537 h 10000"/>
                    <a:gd name="connsiteX36" fmla="*/ 4849 w 10000"/>
                    <a:gd name="connsiteY36" fmla="*/ 1512 h 10000"/>
                    <a:gd name="connsiteX37" fmla="*/ 4853 w 10000"/>
                    <a:gd name="connsiteY37" fmla="*/ 1479 h 10000"/>
                    <a:gd name="connsiteX38" fmla="*/ 4865 w 10000"/>
                    <a:gd name="connsiteY38" fmla="*/ 1453 h 10000"/>
                    <a:gd name="connsiteX39" fmla="*/ 4888 w 10000"/>
                    <a:gd name="connsiteY39" fmla="*/ 1424 h 10000"/>
                    <a:gd name="connsiteX40" fmla="*/ 4916 w 10000"/>
                    <a:gd name="connsiteY40" fmla="*/ 1398 h 10000"/>
                    <a:gd name="connsiteX41" fmla="*/ 4947 w 10000"/>
                    <a:gd name="connsiteY41" fmla="*/ 1373 h 10000"/>
                    <a:gd name="connsiteX42" fmla="*/ 4987 w 10000"/>
                    <a:gd name="connsiteY42" fmla="*/ 1344 h 10000"/>
                    <a:gd name="connsiteX43" fmla="*/ 5037 w 10000"/>
                    <a:gd name="connsiteY43" fmla="*/ 1323 h 10000"/>
                    <a:gd name="connsiteX44" fmla="*/ 5037 w 10000"/>
                    <a:gd name="connsiteY44" fmla="*/ 1323 h 10000"/>
                    <a:gd name="connsiteX45" fmla="*/ 5091 w 10000"/>
                    <a:gd name="connsiteY45" fmla="*/ 1293 h 10000"/>
                    <a:gd name="connsiteX46" fmla="*/ 5151 w 10000"/>
                    <a:gd name="connsiteY46" fmla="*/ 1247 h 10000"/>
                    <a:gd name="connsiteX47" fmla="*/ 5220 w 10000"/>
                    <a:gd name="connsiteY47" fmla="*/ 1192 h 10000"/>
                    <a:gd name="connsiteX48" fmla="*/ 5251 w 10000"/>
                    <a:gd name="connsiteY48" fmla="*/ 1158 h 10000"/>
                    <a:gd name="connsiteX49" fmla="*/ 5288 w 10000"/>
                    <a:gd name="connsiteY49" fmla="*/ 1116 h 10000"/>
                    <a:gd name="connsiteX50" fmla="*/ 5314 w 10000"/>
                    <a:gd name="connsiteY50" fmla="*/ 1070 h 10000"/>
                    <a:gd name="connsiteX51" fmla="*/ 5341 w 10000"/>
                    <a:gd name="connsiteY51" fmla="*/ 1019 h 10000"/>
                    <a:gd name="connsiteX52" fmla="*/ 5370 w 10000"/>
                    <a:gd name="connsiteY52" fmla="*/ 969 h 10000"/>
                    <a:gd name="connsiteX53" fmla="*/ 5382 w 10000"/>
                    <a:gd name="connsiteY53" fmla="*/ 906 h 10000"/>
                    <a:gd name="connsiteX54" fmla="*/ 5396 w 10000"/>
                    <a:gd name="connsiteY54" fmla="*/ 842 h 10000"/>
                    <a:gd name="connsiteX55" fmla="*/ 5400 w 10000"/>
                    <a:gd name="connsiteY55" fmla="*/ 775 h 10000"/>
                    <a:gd name="connsiteX56" fmla="*/ 5400 w 10000"/>
                    <a:gd name="connsiteY56" fmla="*/ 775 h 10000"/>
                    <a:gd name="connsiteX57" fmla="*/ 5396 w 10000"/>
                    <a:gd name="connsiteY57" fmla="*/ 699 h 10000"/>
                    <a:gd name="connsiteX58" fmla="*/ 5374 w 10000"/>
                    <a:gd name="connsiteY58" fmla="*/ 619 h 10000"/>
                    <a:gd name="connsiteX59" fmla="*/ 5356 w 10000"/>
                    <a:gd name="connsiteY59" fmla="*/ 548 h 10000"/>
                    <a:gd name="connsiteX60" fmla="*/ 5314 w 10000"/>
                    <a:gd name="connsiteY60" fmla="*/ 472 h 10000"/>
                    <a:gd name="connsiteX61" fmla="*/ 5273 w 10000"/>
                    <a:gd name="connsiteY61" fmla="*/ 409 h 10000"/>
                    <a:gd name="connsiteX62" fmla="*/ 5220 w 10000"/>
                    <a:gd name="connsiteY62" fmla="*/ 341 h 10000"/>
                    <a:gd name="connsiteX63" fmla="*/ 5163 w 10000"/>
                    <a:gd name="connsiteY63" fmla="*/ 282 h 10000"/>
                    <a:gd name="connsiteX64" fmla="*/ 5095 w 10000"/>
                    <a:gd name="connsiteY64" fmla="*/ 227 h 10000"/>
                    <a:gd name="connsiteX65" fmla="*/ 5025 w 10000"/>
                    <a:gd name="connsiteY65" fmla="*/ 177 h 10000"/>
                    <a:gd name="connsiteX66" fmla="*/ 4943 w 10000"/>
                    <a:gd name="connsiteY66" fmla="*/ 135 h 10000"/>
                    <a:gd name="connsiteX67" fmla="*/ 4853 w 10000"/>
                    <a:gd name="connsiteY67" fmla="*/ 97 h 10000"/>
                    <a:gd name="connsiteX68" fmla="*/ 4766 w 10000"/>
                    <a:gd name="connsiteY68" fmla="*/ 63 h 10000"/>
                    <a:gd name="connsiteX69" fmla="*/ 4670 w 10000"/>
                    <a:gd name="connsiteY69" fmla="*/ 38 h 10000"/>
                    <a:gd name="connsiteX70" fmla="*/ 4568 w 10000"/>
                    <a:gd name="connsiteY70" fmla="*/ 13 h 10000"/>
                    <a:gd name="connsiteX71" fmla="*/ 4466 w 10000"/>
                    <a:gd name="connsiteY71" fmla="*/ 8 h 10000"/>
                    <a:gd name="connsiteX72" fmla="*/ 4360 w 10000"/>
                    <a:gd name="connsiteY72" fmla="*/ 0 h 10000"/>
                    <a:gd name="connsiteX73" fmla="*/ 4360 w 10000"/>
                    <a:gd name="connsiteY73" fmla="*/ 0 h 10000"/>
                    <a:gd name="connsiteX74" fmla="*/ 4251 w 10000"/>
                    <a:gd name="connsiteY74" fmla="*/ 8 h 10000"/>
                    <a:gd name="connsiteX75" fmla="*/ 4150 w 10000"/>
                    <a:gd name="connsiteY75" fmla="*/ 13 h 10000"/>
                    <a:gd name="connsiteX76" fmla="*/ 4047 w 10000"/>
                    <a:gd name="connsiteY76" fmla="*/ 38 h 10000"/>
                    <a:gd name="connsiteX77" fmla="*/ 3951 w 10000"/>
                    <a:gd name="connsiteY77" fmla="*/ 63 h 10000"/>
                    <a:gd name="connsiteX78" fmla="*/ 3865 w 10000"/>
                    <a:gd name="connsiteY78" fmla="*/ 97 h 10000"/>
                    <a:gd name="connsiteX79" fmla="*/ 3778 w 10000"/>
                    <a:gd name="connsiteY79" fmla="*/ 135 h 10000"/>
                    <a:gd name="connsiteX80" fmla="*/ 3697 w 10000"/>
                    <a:gd name="connsiteY80" fmla="*/ 177 h 10000"/>
                    <a:gd name="connsiteX81" fmla="*/ 3628 w 10000"/>
                    <a:gd name="connsiteY81" fmla="*/ 227 h 10000"/>
                    <a:gd name="connsiteX82" fmla="*/ 3564 w 10000"/>
                    <a:gd name="connsiteY82" fmla="*/ 282 h 10000"/>
                    <a:gd name="connsiteX83" fmla="*/ 3499 w 10000"/>
                    <a:gd name="connsiteY83" fmla="*/ 341 h 10000"/>
                    <a:gd name="connsiteX84" fmla="*/ 3444 w 10000"/>
                    <a:gd name="connsiteY84" fmla="*/ 409 h 10000"/>
                    <a:gd name="connsiteX85" fmla="*/ 3405 w 10000"/>
                    <a:gd name="connsiteY85" fmla="*/ 472 h 10000"/>
                    <a:gd name="connsiteX86" fmla="*/ 3374 w 10000"/>
                    <a:gd name="connsiteY86" fmla="*/ 548 h 10000"/>
                    <a:gd name="connsiteX87" fmla="*/ 3346 w 10000"/>
                    <a:gd name="connsiteY87" fmla="*/ 619 h 10000"/>
                    <a:gd name="connsiteX88" fmla="*/ 3324 w 10000"/>
                    <a:gd name="connsiteY88" fmla="*/ 699 h 10000"/>
                    <a:gd name="connsiteX89" fmla="*/ 3324 w 10000"/>
                    <a:gd name="connsiteY89" fmla="*/ 775 h 10000"/>
                    <a:gd name="connsiteX90" fmla="*/ 3324 w 10000"/>
                    <a:gd name="connsiteY90" fmla="*/ 775 h 10000"/>
                    <a:gd name="connsiteX91" fmla="*/ 3324 w 10000"/>
                    <a:gd name="connsiteY91" fmla="*/ 842 h 10000"/>
                    <a:gd name="connsiteX92" fmla="*/ 3338 w 10000"/>
                    <a:gd name="connsiteY92" fmla="*/ 906 h 10000"/>
                    <a:gd name="connsiteX93" fmla="*/ 3361 w 10000"/>
                    <a:gd name="connsiteY93" fmla="*/ 969 h 10000"/>
                    <a:gd name="connsiteX94" fmla="*/ 3378 w 10000"/>
                    <a:gd name="connsiteY94" fmla="*/ 1019 h 10000"/>
                    <a:gd name="connsiteX95" fmla="*/ 3405 w 10000"/>
                    <a:gd name="connsiteY95" fmla="*/ 1070 h 10000"/>
                    <a:gd name="connsiteX96" fmla="*/ 3440 w 10000"/>
                    <a:gd name="connsiteY96" fmla="*/ 1116 h 10000"/>
                    <a:gd name="connsiteX97" fmla="*/ 3467 w 10000"/>
                    <a:gd name="connsiteY97" fmla="*/ 1158 h 10000"/>
                    <a:gd name="connsiteX98" fmla="*/ 3509 w 10000"/>
                    <a:gd name="connsiteY98" fmla="*/ 1192 h 10000"/>
                    <a:gd name="connsiteX99" fmla="*/ 3568 w 10000"/>
                    <a:gd name="connsiteY99" fmla="*/ 1247 h 10000"/>
                    <a:gd name="connsiteX100" fmla="*/ 3628 w 10000"/>
                    <a:gd name="connsiteY100" fmla="*/ 1293 h 10000"/>
                    <a:gd name="connsiteX101" fmla="*/ 3684 w 10000"/>
                    <a:gd name="connsiteY101" fmla="*/ 1323 h 10000"/>
                    <a:gd name="connsiteX102" fmla="*/ 3684 w 10000"/>
                    <a:gd name="connsiteY102" fmla="*/ 1323 h 10000"/>
                    <a:gd name="connsiteX103" fmla="*/ 3728 w 10000"/>
                    <a:gd name="connsiteY103" fmla="*/ 1344 h 10000"/>
                    <a:gd name="connsiteX104" fmla="*/ 3770 w 10000"/>
                    <a:gd name="connsiteY104" fmla="*/ 1373 h 10000"/>
                    <a:gd name="connsiteX105" fmla="*/ 3800 w 10000"/>
                    <a:gd name="connsiteY105" fmla="*/ 1398 h 10000"/>
                    <a:gd name="connsiteX106" fmla="*/ 3831 w 10000"/>
                    <a:gd name="connsiteY106" fmla="*/ 1424 h 10000"/>
                    <a:gd name="connsiteX107" fmla="*/ 3853 w 10000"/>
                    <a:gd name="connsiteY107" fmla="*/ 1453 h 10000"/>
                    <a:gd name="connsiteX108" fmla="*/ 3865 w 10000"/>
                    <a:gd name="connsiteY108" fmla="*/ 1479 h 10000"/>
                    <a:gd name="connsiteX109" fmla="*/ 3869 w 10000"/>
                    <a:gd name="connsiteY109" fmla="*/ 1512 h 10000"/>
                    <a:gd name="connsiteX110" fmla="*/ 3869 w 10000"/>
                    <a:gd name="connsiteY110" fmla="*/ 1537 h 10000"/>
                    <a:gd name="connsiteX111" fmla="*/ 3865 w 10000"/>
                    <a:gd name="connsiteY111" fmla="*/ 1563 h 10000"/>
                    <a:gd name="connsiteX112" fmla="*/ 3853 w 10000"/>
                    <a:gd name="connsiteY112" fmla="*/ 1588 h 10000"/>
                    <a:gd name="connsiteX113" fmla="*/ 3831 w 10000"/>
                    <a:gd name="connsiteY113" fmla="*/ 1605 h 10000"/>
                    <a:gd name="connsiteX114" fmla="*/ 3800 w 10000"/>
                    <a:gd name="connsiteY114" fmla="*/ 1626 h 10000"/>
                    <a:gd name="connsiteX115" fmla="*/ 3770 w 10000"/>
                    <a:gd name="connsiteY115" fmla="*/ 1643 h 10000"/>
                    <a:gd name="connsiteX116" fmla="*/ 3728 w 10000"/>
                    <a:gd name="connsiteY116" fmla="*/ 1655 h 10000"/>
                    <a:gd name="connsiteX117" fmla="*/ 3684 w 10000"/>
                    <a:gd name="connsiteY117" fmla="*/ 1664 h 10000"/>
                    <a:gd name="connsiteX118" fmla="*/ 3628 w 10000"/>
                    <a:gd name="connsiteY118" fmla="*/ 1664 h 10000"/>
                    <a:gd name="connsiteX119" fmla="*/ 0 w 10000"/>
                    <a:gd name="connsiteY119" fmla="*/ 1664 h 10000"/>
                    <a:gd name="connsiteX120" fmla="*/ 0 w 10000"/>
                    <a:gd name="connsiteY120" fmla="*/ 5206 h 10000"/>
                    <a:gd name="connsiteX121" fmla="*/ 0 w 10000"/>
                    <a:gd name="connsiteY121" fmla="*/ 5206 h 10000"/>
                    <a:gd name="connsiteX122" fmla="*/ 35 w 10000"/>
                    <a:gd name="connsiteY122" fmla="*/ 5240 h 10000"/>
                    <a:gd name="connsiteX123" fmla="*/ 67 w 10000"/>
                    <a:gd name="connsiteY123" fmla="*/ 5257 h 10000"/>
                    <a:gd name="connsiteX124" fmla="*/ 108 w 10000"/>
                    <a:gd name="connsiteY124" fmla="*/ 5265 h 10000"/>
                    <a:gd name="connsiteX125" fmla="*/ 159 w 10000"/>
                    <a:gd name="connsiteY125" fmla="*/ 5253 h 10000"/>
                    <a:gd name="connsiteX126" fmla="*/ 202 w 10000"/>
                    <a:gd name="connsiteY126" fmla="*/ 5232 h 10000"/>
                    <a:gd name="connsiteX127" fmla="*/ 243 w 10000"/>
                    <a:gd name="connsiteY127" fmla="*/ 5202 h 10000"/>
                    <a:gd name="connsiteX128" fmla="*/ 283 w 10000"/>
                    <a:gd name="connsiteY128" fmla="*/ 5152 h 10000"/>
                    <a:gd name="connsiteX129" fmla="*/ 324 w 10000"/>
                    <a:gd name="connsiteY129" fmla="*/ 5088 h 10000"/>
                    <a:gd name="connsiteX130" fmla="*/ 324 w 10000"/>
                    <a:gd name="connsiteY130" fmla="*/ 5088 h 10000"/>
                    <a:gd name="connsiteX131" fmla="*/ 361 w 10000"/>
                    <a:gd name="connsiteY131" fmla="*/ 5038 h 10000"/>
                    <a:gd name="connsiteX132" fmla="*/ 404 w 10000"/>
                    <a:gd name="connsiteY132" fmla="*/ 4983 h 10000"/>
                    <a:gd name="connsiteX133" fmla="*/ 461 w 10000"/>
                    <a:gd name="connsiteY133" fmla="*/ 4920 h 10000"/>
                    <a:gd name="connsiteX134" fmla="*/ 504 w 10000"/>
                    <a:gd name="connsiteY134" fmla="*/ 4886 h 10000"/>
                    <a:gd name="connsiteX135" fmla="*/ 544 w 10000"/>
                    <a:gd name="connsiteY135" fmla="*/ 4857 h 10000"/>
                    <a:gd name="connsiteX136" fmla="*/ 588 w 10000"/>
                    <a:gd name="connsiteY136" fmla="*/ 4832 h 10000"/>
                    <a:gd name="connsiteX137" fmla="*/ 644 w 10000"/>
                    <a:gd name="connsiteY137" fmla="*/ 4806 h 10000"/>
                    <a:gd name="connsiteX138" fmla="*/ 707 w 10000"/>
                    <a:gd name="connsiteY138" fmla="*/ 4781 h 10000"/>
                    <a:gd name="connsiteX139" fmla="*/ 765 w 10000"/>
                    <a:gd name="connsiteY139" fmla="*/ 4768 h 10000"/>
                    <a:gd name="connsiteX140" fmla="*/ 832 w 10000"/>
                    <a:gd name="connsiteY140" fmla="*/ 4756 h 10000"/>
                    <a:gd name="connsiteX141" fmla="*/ 910 w 10000"/>
                    <a:gd name="connsiteY141" fmla="*/ 4747 h 10000"/>
                    <a:gd name="connsiteX142" fmla="*/ 910 w 10000"/>
                    <a:gd name="connsiteY142" fmla="*/ 4747 h 10000"/>
                    <a:gd name="connsiteX143" fmla="*/ 996 w 10000"/>
                    <a:gd name="connsiteY143" fmla="*/ 4756 h 10000"/>
                    <a:gd name="connsiteX144" fmla="*/ 1076 w 10000"/>
                    <a:gd name="connsiteY144" fmla="*/ 4773 h 10000"/>
                    <a:gd name="connsiteX145" fmla="*/ 1159 w 10000"/>
                    <a:gd name="connsiteY145" fmla="*/ 4794 h 10000"/>
                    <a:gd name="connsiteX146" fmla="*/ 1231 w 10000"/>
                    <a:gd name="connsiteY146" fmla="*/ 4832 h 10000"/>
                    <a:gd name="connsiteX147" fmla="*/ 1308 w 10000"/>
                    <a:gd name="connsiteY147" fmla="*/ 4869 h 10000"/>
                    <a:gd name="connsiteX148" fmla="*/ 1376 w 10000"/>
                    <a:gd name="connsiteY148" fmla="*/ 4920 h 10000"/>
                    <a:gd name="connsiteX149" fmla="*/ 1445 w 10000"/>
                    <a:gd name="connsiteY149" fmla="*/ 4975 h 10000"/>
                    <a:gd name="connsiteX150" fmla="*/ 1498 w 10000"/>
                    <a:gd name="connsiteY150" fmla="*/ 5034 h 10000"/>
                    <a:gd name="connsiteX151" fmla="*/ 1552 w 10000"/>
                    <a:gd name="connsiteY151" fmla="*/ 5101 h 10000"/>
                    <a:gd name="connsiteX152" fmla="*/ 1598 w 10000"/>
                    <a:gd name="connsiteY152" fmla="*/ 5177 h 10000"/>
                    <a:gd name="connsiteX153" fmla="*/ 1647 w 10000"/>
                    <a:gd name="connsiteY153" fmla="*/ 5257 h 10000"/>
                    <a:gd name="connsiteX154" fmla="*/ 1679 w 10000"/>
                    <a:gd name="connsiteY154" fmla="*/ 5341 h 10000"/>
                    <a:gd name="connsiteX155" fmla="*/ 1707 w 10000"/>
                    <a:gd name="connsiteY155" fmla="*/ 5430 h 10000"/>
                    <a:gd name="connsiteX156" fmla="*/ 1728 w 10000"/>
                    <a:gd name="connsiteY156" fmla="*/ 5522 h 10000"/>
                    <a:gd name="connsiteX157" fmla="*/ 1742 w 10000"/>
                    <a:gd name="connsiteY157" fmla="*/ 5619 h 10000"/>
                    <a:gd name="connsiteX158" fmla="*/ 1747 w 10000"/>
                    <a:gd name="connsiteY158" fmla="*/ 5720 h 10000"/>
                    <a:gd name="connsiteX159" fmla="*/ 1747 w 10000"/>
                    <a:gd name="connsiteY159" fmla="*/ 5720 h 10000"/>
                    <a:gd name="connsiteX160" fmla="*/ 1742 w 10000"/>
                    <a:gd name="connsiteY160" fmla="*/ 5817 h 10000"/>
                    <a:gd name="connsiteX161" fmla="*/ 1728 w 10000"/>
                    <a:gd name="connsiteY161" fmla="*/ 5914 h 10000"/>
                    <a:gd name="connsiteX162" fmla="*/ 1707 w 10000"/>
                    <a:gd name="connsiteY162" fmla="*/ 6007 h 10000"/>
                    <a:gd name="connsiteX163" fmla="*/ 1679 w 10000"/>
                    <a:gd name="connsiteY163" fmla="*/ 6095 h 10000"/>
                    <a:gd name="connsiteX164" fmla="*/ 1647 w 10000"/>
                    <a:gd name="connsiteY164" fmla="*/ 6179 h 10000"/>
                    <a:gd name="connsiteX165" fmla="*/ 1598 w 10000"/>
                    <a:gd name="connsiteY165" fmla="*/ 6259 h 10000"/>
                    <a:gd name="connsiteX166" fmla="*/ 1552 w 10000"/>
                    <a:gd name="connsiteY166" fmla="*/ 6335 h 10000"/>
                    <a:gd name="connsiteX167" fmla="*/ 1498 w 10000"/>
                    <a:gd name="connsiteY167" fmla="*/ 6398 h 10000"/>
                    <a:gd name="connsiteX168" fmla="*/ 1445 w 10000"/>
                    <a:gd name="connsiteY168" fmla="*/ 6462 h 10000"/>
                    <a:gd name="connsiteX169" fmla="*/ 1376 w 10000"/>
                    <a:gd name="connsiteY169" fmla="*/ 6516 h 10000"/>
                    <a:gd name="connsiteX170" fmla="*/ 1308 w 10000"/>
                    <a:gd name="connsiteY170" fmla="*/ 6567 h 10000"/>
                    <a:gd name="connsiteX171" fmla="*/ 1231 w 10000"/>
                    <a:gd name="connsiteY171" fmla="*/ 6605 h 10000"/>
                    <a:gd name="connsiteX172" fmla="*/ 1159 w 10000"/>
                    <a:gd name="connsiteY172" fmla="*/ 6643 h 10000"/>
                    <a:gd name="connsiteX173" fmla="*/ 1076 w 10000"/>
                    <a:gd name="connsiteY173" fmla="*/ 6664 h 10000"/>
                    <a:gd name="connsiteX174" fmla="*/ 996 w 10000"/>
                    <a:gd name="connsiteY174" fmla="*/ 6681 h 10000"/>
                    <a:gd name="connsiteX175" fmla="*/ 910 w 10000"/>
                    <a:gd name="connsiteY175" fmla="*/ 6681 h 10000"/>
                    <a:gd name="connsiteX176" fmla="*/ 910 w 10000"/>
                    <a:gd name="connsiteY176" fmla="*/ 6681 h 10000"/>
                    <a:gd name="connsiteX177" fmla="*/ 832 w 10000"/>
                    <a:gd name="connsiteY177" fmla="*/ 6681 h 10000"/>
                    <a:gd name="connsiteX178" fmla="*/ 765 w 10000"/>
                    <a:gd name="connsiteY178" fmla="*/ 6668 h 10000"/>
                    <a:gd name="connsiteX179" fmla="*/ 707 w 10000"/>
                    <a:gd name="connsiteY179" fmla="*/ 6651 h 10000"/>
                    <a:gd name="connsiteX180" fmla="*/ 644 w 10000"/>
                    <a:gd name="connsiteY180" fmla="*/ 6630 h 10000"/>
                    <a:gd name="connsiteX181" fmla="*/ 588 w 10000"/>
                    <a:gd name="connsiteY181" fmla="*/ 6605 h 10000"/>
                    <a:gd name="connsiteX182" fmla="*/ 544 w 10000"/>
                    <a:gd name="connsiteY182" fmla="*/ 6575 h 10000"/>
                    <a:gd name="connsiteX183" fmla="*/ 504 w 10000"/>
                    <a:gd name="connsiteY183" fmla="*/ 6550 h 10000"/>
                    <a:gd name="connsiteX184" fmla="*/ 461 w 10000"/>
                    <a:gd name="connsiteY184" fmla="*/ 6516 h 10000"/>
                    <a:gd name="connsiteX185" fmla="*/ 404 w 10000"/>
                    <a:gd name="connsiteY185" fmla="*/ 6453 h 10000"/>
                    <a:gd name="connsiteX186" fmla="*/ 361 w 10000"/>
                    <a:gd name="connsiteY186" fmla="*/ 6398 h 10000"/>
                    <a:gd name="connsiteX187" fmla="*/ 324 w 10000"/>
                    <a:gd name="connsiteY187" fmla="*/ 6348 h 10000"/>
                    <a:gd name="connsiteX188" fmla="*/ 324 w 10000"/>
                    <a:gd name="connsiteY188" fmla="*/ 6348 h 10000"/>
                    <a:gd name="connsiteX189" fmla="*/ 283 w 10000"/>
                    <a:gd name="connsiteY189" fmla="*/ 6285 h 10000"/>
                    <a:gd name="connsiteX190" fmla="*/ 243 w 10000"/>
                    <a:gd name="connsiteY190" fmla="*/ 6234 h 10000"/>
                    <a:gd name="connsiteX191" fmla="*/ 202 w 10000"/>
                    <a:gd name="connsiteY191" fmla="*/ 6205 h 10000"/>
                    <a:gd name="connsiteX192" fmla="*/ 159 w 10000"/>
                    <a:gd name="connsiteY192" fmla="*/ 6179 h 10000"/>
                    <a:gd name="connsiteX193" fmla="*/ 108 w 10000"/>
                    <a:gd name="connsiteY193" fmla="*/ 6171 h 10000"/>
                    <a:gd name="connsiteX194" fmla="*/ 67 w 10000"/>
                    <a:gd name="connsiteY194" fmla="*/ 6179 h 10000"/>
                    <a:gd name="connsiteX195" fmla="*/ 35 w 10000"/>
                    <a:gd name="connsiteY195" fmla="*/ 6196 h 10000"/>
                    <a:gd name="connsiteX196" fmla="*/ 0 w 10000"/>
                    <a:gd name="connsiteY196" fmla="*/ 6230 h 10000"/>
                    <a:gd name="connsiteX197" fmla="*/ 0 w 10000"/>
                    <a:gd name="connsiteY197" fmla="*/ 10000 h 10000"/>
                    <a:gd name="connsiteX198" fmla="*/ 8958 w 10000"/>
                    <a:gd name="connsiteY198" fmla="*/ 10000 h 10000"/>
                    <a:gd name="connsiteX0" fmla="*/ 8958 w 10000"/>
                    <a:gd name="connsiteY0" fmla="*/ 10000 h 10000"/>
                    <a:gd name="connsiteX1" fmla="*/ 9913 w 10000"/>
                    <a:gd name="connsiteY1" fmla="*/ 4756 h 10000"/>
                    <a:gd name="connsiteX2" fmla="*/ 9549 w 10000"/>
                    <a:gd name="connsiteY2" fmla="*/ 4861 h 10000"/>
                    <a:gd name="connsiteX3" fmla="*/ 9511 w 10000"/>
                    <a:gd name="connsiteY3" fmla="*/ 4895 h 10000"/>
                    <a:gd name="connsiteX4" fmla="*/ 9406 w 10000"/>
                    <a:gd name="connsiteY4" fmla="*/ 4987 h 10000"/>
                    <a:gd name="connsiteX5" fmla="*/ 9365 w 10000"/>
                    <a:gd name="connsiteY5" fmla="*/ 5038 h 10000"/>
                    <a:gd name="connsiteX6" fmla="*/ 9333 w 10000"/>
                    <a:gd name="connsiteY6" fmla="*/ 5097 h 10000"/>
                    <a:gd name="connsiteX7" fmla="*/ 9333 w 10000"/>
                    <a:gd name="connsiteY7" fmla="*/ 5097 h 10000"/>
                    <a:gd name="connsiteX8" fmla="*/ 9305 w 10000"/>
                    <a:gd name="connsiteY8" fmla="*/ 5131 h 10000"/>
                    <a:gd name="connsiteX9" fmla="*/ 9279 w 10000"/>
                    <a:gd name="connsiteY9" fmla="*/ 5168 h 10000"/>
                    <a:gd name="connsiteX10" fmla="*/ 9252 w 10000"/>
                    <a:gd name="connsiteY10" fmla="*/ 5202 h 10000"/>
                    <a:gd name="connsiteX11" fmla="*/ 9215 w 10000"/>
                    <a:gd name="connsiteY11" fmla="*/ 5227 h 10000"/>
                    <a:gd name="connsiteX12" fmla="*/ 9188 w 10000"/>
                    <a:gd name="connsiteY12" fmla="*/ 5244 h 10000"/>
                    <a:gd name="connsiteX13" fmla="*/ 9156 w 10000"/>
                    <a:gd name="connsiteY13" fmla="*/ 5257 h 10000"/>
                    <a:gd name="connsiteX14" fmla="*/ 9129 w 10000"/>
                    <a:gd name="connsiteY14" fmla="*/ 5265 h 10000"/>
                    <a:gd name="connsiteX15" fmla="*/ 9092 w 10000"/>
                    <a:gd name="connsiteY15" fmla="*/ 5265 h 10000"/>
                    <a:gd name="connsiteX16" fmla="*/ 9065 w 10000"/>
                    <a:gd name="connsiteY16" fmla="*/ 5257 h 10000"/>
                    <a:gd name="connsiteX17" fmla="*/ 9047 w 10000"/>
                    <a:gd name="connsiteY17" fmla="*/ 5244 h 10000"/>
                    <a:gd name="connsiteX18" fmla="*/ 9020 w 10000"/>
                    <a:gd name="connsiteY18" fmla="*/ 5227 h 10000"/>
                    <a:gd name="connsiteX19" fmla="*/ 8998 w 10000"/>
                    <a:gd name="connsiteY19" fmla="*/ 5202 h 10000"/>
                    <a:gd name="connsiteX20" fmla="*/ 8985 w 10000"/>
                    <a:gd name="connsiteY20" fmla="*/ 5168 h 10000"/>
                    <a:gd name="connsiteX21" fmla="*/ 8973 w 10000"/>
                    <a:gd name="connsiteY21" fmla="*/ 5131 h 10000"/>
                    <a:gd name="connsiteX22" fmla="*/ 8968 w 10000"/>
                    <a:gd name="connsiteY22" fmla="*/ 5088 h 10000"/>
                    <a:gd name="connsiteX23" fmla="*/ 8958 w 10000"/>
                    <a:gd name="connsiteY23" fmla="*/ 5046 h 10000"/>
                    <a:gd name="connsiteX24" fmla="*/ 8958 w 10000"/>
                    <a:gd name="connsiteY24" fmla="*/ 1664 h 10000"/>
                    <a:gd name="connsiteX25" fmla="*/ 5091 w 10000"/>
                    <a:gd name="connsiteY25" fmla="*/ 1664 h 10000"/>
                    <a:gd name="connsiteX26" fmla="*/ 5091 w 10000"/>
                    <a:gd name="connsiteY26" fmla="*/ 1664 h 10000"/>
                    <a:gd name="connsiteX27" fmla="*/ 5037 w 10000"/>
                    <a:gd name="connsiteY27" fmla="*/ 1664 h 10000"/>
                    <a:gd name="connsiteX28" fmla="*/ 4987 w 10000"/>
                    <a:gd name="connsiteY28" fmla="*/ 1655 h 10000"/>
                    <a:gd name="connsiteX29" fmla="*/ 4947 w 10000"/>
                    <a:gd name="connsiteY29" fmla="*/ 1643 h 10000"/>
                    <a:gd name="connsiteX30" fmla="*/ 4916 w 10000"/>
                    <a:gd name="connsiteY30" fmla="*/ 1626 h 10000"/>
                    <a:gd name="connsiteX31" fmla="*/ 4888 w 10000"/>
                    <a:gd name="connsiteY31" fmla="*/ 1605 h 10000"/>
                    <a:gd name="connsiteX32" fmla="*/ 4865 w 10000"/>
                    <a:gd name="connsiteY32" fmla="*/ 1588 h 10000"/>
                    <a:gd name="connsiteX33" fmla="*/ 4853 w 10000"/>
                    <a:gd name="connsiteY33" fmla="*/ 1563 h 10000"/>
                    <a:gd name="connsiteX34" fmla="*/ 4849 w 10000"/>
                    <a:gd name="connsiteY34" fmla="*/ 1537 h 10000"/>
                    <a:gd name="connsiteX35" fmla="*/ 4849 w 10000"/>
                    <a:gd name="connsiteY35" fmla="*/ 1512 h 10000"/>
                    <a:gd name="connsiteX36" fmla="*/ 4853 w 10000"/>
                    <a:gd name="connsiteY36" fmla="*/ 1479 h 10000"/>
                    <a:gd name="connsiteX37" fmla="*/ 4865 w 10000"/>
                    <a:gd name="connsiteY37" fmla="*/ 1453 h 10000"/>
                    <a:gd name="connsiteX38" fmla="*/ 4888 w 10000"/>
                    <a:gd name="connsiteY38" fmla="*/ 1424 h 10000"/>
                    <a:gd name="connsiteX39" fmla="*/ 4916 w 10000"/>
                    <a:gd name="connsiteY39" fmla="*/ 1398 h 10000"/>
                    <a:gd name="connsiteX40" fmla="*/ 4947 w 10000"/>
                    <a:gd name="connsiteY40" fmla="*/ 1373 h 10000"/>
                    <a:gd name="connsiteX41" fmla="*/ 4987 w 10000"/>
                    <a:gd name="connsiteY41" fmla="*/ 1344 h 10000"/>
                    <a:gd name="connsiteX42" fmla="*/ 5037 w 10000"/>
                    <a:gd name="connsiteY42" fmla="*/ 1323 h 10000"/>
                    <a:gd name="connsiteX43" fmla="*/ 5037 w 10000"/>
                    <a:gd name="connsiteY43" fmla="*/ 1323 h 10000"/>
                    <a:gd name="connsiteX44" fmla="*/ 5091 w 10000"/>
                    <a:gd name="connsiteY44" fmla="*/ 1293 h 10000"/>
                    <a:gd name="connsiteX45" fmla="*/ 5151 w 10000"/>
                    <a:gd name="connsiteY45" fmla="*/ 1247 h 10000"/>
                    <a:gd name="connsiteX46" fmla="*/ 5220 w 10000"/>
                    <a:gd name="connsiteY46" fmla="*/ 1192 h 10000"/>
                    <a:gd name="connsiteX47" fmla="*/ 5251 w 10000"/>
                    <a:gd name="connsiteY47" fmla="*/ 1158 h 10000"/>
                    <a:gd name="connsiteX48" fmla="*/ 5288 w 10000"/>
                    <a:gd name="connsiteY48" fmla="*/ 1116 h 10000"/>
                    <a:gd name="connsiteX49" fmla="*/ 5314 w 10000"/>
                    <a:gd name="connsiteY49" fmla="*/ 1070 h 10000"/>
                    <a:gd name="connsiteX50" fmla="*/ 5341 w 10000"/>
                    <a:gd name="connsiteY50" fmla="*/ 1019 h 10000"/>
                    <a:gd name="connsiteX51" fmla="*/ 5370 w 10000"/>
                    <a:gd name="connsiteY51" fmla="*/ 969 h 10000"/>
                    <a:gd name="connsiteX52" fmla="*/ 5382 w 10000"/>
                    <a:gd name="connsiteY52" fmla="*/ 906 h 10000"/>
                    <a:gd name="connsiteX53" fmla="*/ 5396 w 10000"/>
                    <a:gd name="connsiteY53" fmla="*/ 842 h 10000"/>
                    <a:gd name="connsiteX54" fmla="*/ 5400 w 10000"/>
                    <a:gd name="connsiteY54" fmla="*/ 775 h 10000"/>
                    <a:gd name="connsiteX55" fmla="*/ 5400 w 10000"/>
                    <a:gd name="connsiteY55" fmla="*/ 775 h 10000"/>
                    <a:gd name="connsiteX56" fmla="*/ 5396 w 10000"/>
                    <a:gd name="connsiteY56" fmla="*/ 699 h 10000"/>
                    <a:gd name="connsiteX57" fmla="*/ 5374 w 10000"/>
                    <a:gd name="connsiteY57" fmla="*/ 619 h 10000"/>
                    <a:gd name="connsiteX58" fmla="*/ 5356 w 10000"/>
                    <a:gd name="connsiteY58" fmla="*/ 548 h 10000"/>
                    <a:gd name="connsiteX59" fmla="*/ 5314 w 10000"/>
                    <a:gd name="connsiteY59" fmla="*/ 472 h 10000"/>
                    <a:gd name="connsiteX60" fmla="*/ 5273 w 10000"/>
                    <a:gd name="connsiteY60" fmla="*/ 409 h 10000"/>
                    <a:gd name="connsiteX61" fmla="*/ 5220 w 10000"/>
                    <a:gd name="connsiteY61" fmla="*/ 341 h 10000"/>
                    <a:gd name="connsiteX62" fmla="*/ 5163 w 10000"/>
                    <a:gd name="connsiteY62" fmla="*/ 282 h 10000"/>
                    <a:gd name="connsiteX63" fmla="*/ 5095 w 10000"/>
                    <a:gd name="connsiteY63" fmla="*/ 227 h 10000"/>
                    <a:gd name="connsiteX64" fmla="*/ 5025 w 10000"/>
                    <a:gd name="connsiteY64" fmla="*/ 177 h 10000"/>
                    <a:gd name="connsiteX65" fmla="*/ 4943 w 10000"/>
                    <a:gd name="connsiteY65" fmla="*/ 135 h 10000"/>
                    <a:gd name="connsiteX66" fmla="*/ 4853 w 10000"/>
                    <a:gd name="connsiteY66" fmla="*/ 97 h 10000"/>
                    <a:gd name="connsiteX67" fmla="*/ 4766 w 10000"/>
                    <a:gd name="connsiteY67" fmla="*/ 63 h 10000"/>
                    <a:gd name="connsiteX68" fmla="*/ 4670 w 10000"/>
                    <a:gd name="connsiteY68" fmla="*/ 38 h 10000"/>
                    <a:gd name="connsiteX69" fmla="*/ 4568 w 10000"/>
                    <a:gd name="connsiteY69" fmla="*/ 13 h 10000"/>
                    <a:gd name="connsiteX70" fmla="*/ 4466 w 10000"/>
                    <a:gd name="connsiteY70" fmla="*/ 8 h 10000"/>
                    <a:gd name="connsiteX71" fmla="*/ 4360 w 10000"/>
                    <a:gd name="connsiteY71" fmla="*/ 0 h 10000"/>
                    <a:gd name="connsiteX72" fmla="*/ 4360 w 10000"/>
                    <a:gd name="connsiteY72" fmla="*/ 0 h 10000"/>
                    <a:gd name="connsiteX73" fmla="*/ 4251 w 10000"/>
                    <a:gd name="connsiteY73" fmla="*/ 8 h 10000"/>
                    <a:gd name="connsiteX74" fmla="*/ 4150 w 10000"/>
                    <a:gd name="connsiteY74" fmla="*/ 13 h 10000"/>
                    <a:gd name="connsiteX75" fmla="*/ 4047 w 10000"/>
                    <a:gd name="connsiteY75" fmla="*/ 38 h 10000"/>
                    <a:gd name="connsiteX76" fmla="*/ 3951 w 10000"/>
                    <a:gd name="connsiteY76" fmla="*/ 63 h 10000"/>
                    <a:gd name="connsiteX77" fmla="*/ 3865 w 10000"/>
                    <a:gd name="connsiteY77" fmla="*/ 97 h 10000"/>
                    <a:gd name="connsiteX78" fmla="*/ 3778 w 10000"/>
                    <a:gd name="connsiteY78" fmla="*/ 135 h 10000"/>
                    <a:gd name="connsiteX79" fmla="*/ 3697 w 10000"/>
                    <a:gd name="connsiteY79" fmla="*/ 177 h 10000"/>
                    <a:gd name="connsiteX80" fmla="*/ 3628 w 10000"/>
                    <a:gd name="connsiteY80" fmla="*/ 227 h 10000"/>
                    <a:gd name="connsiteX81" fmla="*/ 3564 w 10000"/>
                    <a:gd name="connsiteY81" fmla="*/ 282 h 10000"/>
                    <a:gd name="connsiteX82" fmla="*/ 3499 w 10000"/>
                    <a:gd name="connsiteY82" fmla="*/ 341 h 10000"/>
                    <a:gd name="connsiteX83" fmla="*/ 3444 w 10000"/>
                    <a:gd name="connsiteY83" fmla="*/ 409 h 10000"/>
                    <a:gd name="connsiteX84" fmla="*/ 3405 w 10000"/>
                    <a:gd name="connsiteY84" fmla="*/ 472 h 10000"/>
                    <a:gd name="connsiteX85" fmla="*/ 3374 w 10000"/>
                    <a:gd name="connsiteY85" fmla="*/ 548 h 10000"/>
                    <a:gd name="connsiteX86" fmla="*/ 3346 w 10000"/>
                    <a:gd name="connsiteY86" fmla="*/ 619 h 10000"/>
                    <a:gd name="connsiteX87" fmla="*/ 3324 w 10000"/>
                    <a:gd name="connsiteY87" fmla="*/ 699 h 10000"/>
                    <a:gd name="connsiteX88" fmla="*/ 3324 w 10000"/>
                    <a:gd name="connsiteY88" fmla="*/ 775 h 10000"/>
                    <a:gd name="connsiteX89" fmla="*/ 3324 w 10000"/>
                    <a:gd name="connsiteY89" fmla="*/ 775 h 10000"/>
                    <a:gd name="connsiteX90" fmla="*/ 3324 w 10000"/>
                    <a:gd name="connsiteY90" fmla="*/ 842 h 10000"/>
                    <a:gd name="connsiteX91" fmla="*/ 3338 w 10000"/>
                    <a:gd name="connsiteY91" fmla="*/ 906 h 10000"/>
                    <a:gd name="connsiteX92" fmla="*/ 3361 w 10000"/>
                    <a:gd name="connsiteY92" fmla="*/ 969 h 10000"/>
                    <a:gd name="connsiteX93" fmla="*/ 3378 w 10000"/>
                    <a:gd name="connsiteY93" fmla="*/ 1019 h 10000"/>
                    <a:gd name="connsiteX94" fmla="*/ 3405 w 10000"/>
                    <a:gd name="connsiteY94" fmla="*/ 1070 h 10000"/>
                    <a:gd name="connsiteX95" fmla="*/ 3440 w 10000"/>
                    <a:gd name="connsiteY95" fmla="*/ 1116 h 10000"/>
                    <a:gd name="connsiteX96" fmla="*/ 3467 w 10000"/>
                    <a:gd name="connsiteY96" fmla="*/ 1158 h 10000"/>
                    <a:gd name="connsiteX97" fmla="*/ 3509 w 10000"/>
                    <a:gd name="connsiteY97" fmla="*/ 1192 h 10000"/>
                    <a:gd name="connsiteX98" fmla="*/ 3568 w 10000"/>
                    <a:gd name="connsiteY98" fmla="*/ 1247 h 10000"/>
                    <a:gd name="connsiteX99" fmla="*/ 3628 w 10000"/>
                    <a:gd name="connsiteY99" fmla="*/ 1293 h 10000"/>
                    <a:gd name="connsiteX100" fmla="*/ 3684 w 10000"/>
                    <a:gd name="connsiteY100" fmla="*/ 1323 h 10000"/>
                    <a:gd name="connsiteX101" fmla="*/ 3684 w 10000"/>
                    <a:gd name="connsiteY101" fmla="*/ 1323 h 10000"/>
                    <a:gd name="connsiteX102" fmla="*/ 3728 w 10000"/>
                    <a:gd name="connsiteY102" fmla="*/ 1344 h 10000"/>
                    <a:gd name="connsiteX103" fmla="*/ 3770 w 10000"/>
                    <a:gd name="connsiteY103" fmla="*/ 1373 h 10000"/>
                    <a:gd name="connsiteX104" fmla="*/ 3800 w 10000"/>
                    <a:gd name="connsiteY104" fmla="*/ 1398 h 10000"/>
                    <a:gd name="connsiteX105" fmla="*/ 3831 w 10000"/>
                    <a:gd name="connsiteY105" fmla="*/ 1424 h 10000"/>
                    <a:gd name="connsiteX106" fmla="*/ 3853 w 10000"/>
                    <a:gd name="connsiteY106" fmla="*/ 1453 h 10000"/>
                    <a:gd name="connsiteX107" fmla="*/ 3865 w 10000"/>
                    <a:gd name="connsiteY107" fmla="*/ 1479 h 10000"/>
                    <a:gd name="connsiteX108" fmla="*/ 3869 w 10000"/>
                    <a:gd name="connsiteY108" fmla="*/ 1512 h 10000"/>
                    <a:gd name="connsiteX109" fmla="*/ 3869 w 10000"/>
                    <a:gd name="connsiteY109" fmla="*/ 1537 h 10000"/>
                    <a:gd name="connsiteX110" fmla="*/ 3865 w 10000"/>
                    <a:gd name="connsiteY110" fmla="*/ 1563 h 10000"/>
                    <a:gd name="connsiteX111" fmla="*/ 3853 w 10000"/>
                    <a:gd name="connsiteY111" fmla="*/ 1588 h 10000"/>
                    <a:gd name="connsiteX112" fmla="*/ 3831 w 10000"/>
                    <a:gd name="connsiteY112" fmla="*/ 1605 h 10000"/>
                    <a:gd name="connsiteX113" fmla="*/ 3800 w 10000"/>
                    <a:gd name="connsiteY113" fmla="*/ 1626 h 10000"/>
                    <a:gd name="connsiteX114" fmla="*/ 3770 w 10000"/>
                    <a:gd name="connsiteY114" fmla="*/ 1643 h 10000"/>
                    <a:gd name="connsiteX115" fmla="*/ 3728 w 10000"/>
                    <a:gd name="connsiteY115" fmla="*/ 1655 h 10000"/>
                    <a:gd name="connsiteX116" fmla="*/ 3684 w 10000"/>
                    <a:gd name="connsiteY116" fmla="*/ 1664 h 10000"/>
                    <a:gd name="connsiteX117" fmla="*/ 3628 w 10000"/>
                    <a:gd name="connsiteY117" fmla="*/ 1664 h 10000"/>
                    <a:gd name="connsiteX118" fmla="*/ 0 w 10000"/>
                    <a:gd name="connsiteY118" fmla="*/ 1664 h 10000"/>
                    <a:gd name="connsiteX119" fmla="*/ 0 w 10000"/>
                    <a:gd name="connsiteY119" fmla="*/ 5206 h 10000"/>
                    <a:gd name="connsiteX120" fmla="*/ 0 w 10000"/>
                    <a:gd name="connsiteY120" fmla="*/ 5206 h 10000"/>
                    <a:gd name="connsiteX121" fmla="*/ 35 w 10000"/>
                    <a:gd name="connsiteY121" fmla="*/ 5240 h 10000"/>
                    <a:gd name="connsiteX122" fmla="*/ 67 w 10000"/>
                    <a:gd name="connsiteY122" fmla="*/ 5257 h 10000"/>
                    <a:gd name="connsiteX123" fmla="*/ 108 w 10000"/>
                    <a:gd name="connsiteY123" fmla="*/ 5265 h 10000"/>
                    <a:gd name="connsiteX124" fmla="*/ 159 w 10000"/>
                    <a:gd name="connsiteY124" fmla="*/ 5253 h 10000"/>
                    <a:gd name="connsiteX125" fmla="*/ 202 w 10000"/>
                    <a:gd name="connsiteY125" fmla="*/ 5232 h 10000"/>
                    <a:gd name="connsiteX126" fmla="*/ 243 w 10000"/>
                    <a:gd name="connsiteY126" fmla="*/ 5202 h 10000"/>
                    <a:gd name="connsiteX127" fmla="*/ 283 w 10000"/>
                    <a:gd name="connsiteY127" fmla="*/ 5152 h 10000"/>
                    <a:gd name="connsiteX128" fmla="*/ 324 w 10000"/>
                    <a:gd name="connsiteY128" fmla="*/ 5088 h 10000"/>
                    <a:gd name="connsiteX129" fmla="*/ 324 w 10000"/>
                    <a:gd name="connsiteY129" fmla="*/ 5088 h 10000"/>
                    <a:gd name="connsiteX130" fmla="*/ 361 w 10000"/>
                    <a:gd name="connsiteY130" fmla="*/ 5038 h 10000"/>
                    <a:gd name="connsiteX131" fmla="*/ 404 w 10000"/>
                    <a:gd name="connsiteY131" fmla="*/ 4983 h 10000"/>
                    <a:gd name="connsiteX132" fmla="*/ 461 w 10000"/>
                    <a:gd name="connsiteY132" fmla="*/ 4920 h 10000"/>
                    <a:gd name="connsiteX133" fmla="*/ 504 w 10000"/>
                    <a:gd name="connsiteY133" fmla="*/ 4886 h 10000"/>
                    <a:gd name="connsiteX134" fmla="*/ 544 w 10000"/>
                    <a:gd name="connsiteY134" fmla="*/ 4857 h 10000"/>
                    <a:gd name="connsiteX135" fmla="*/ 588 w 10000"/>
                    <a:gd name="connsiteY135" fmla="*/ 4832 h 10000"/>
                    <a:gd name="connsiteX136" fmla="*/ 644 w 10000"/>
                    <a:gd name="connsiteY136" fmla="*/ 4806 h 10000"/>
                    <a:gd name="connsiteX137" fmla="*/ 707 w 10000"/>
                    <a:gd name="connsiteY137" fmla="*/ 4781 h 10000"/>
                    <a:gd name="connsiteX138" fmla="*/ 765 w 10000"/>
                    <a:gd name="connsiteY138" fmla="*/ 4768 h 10000"/>
                    <a:gd name="connsiteX139" fmla="*/ 832 w 10000"/>
                    <a:gd name="connsiteY139" fmla="*/ 4756 h 10000"/>
                    <a:gd name="connsiteX140" fmla="*/ 910 w 10000"/>
                    <a:gd name="connsiteY140" fmla="*/ 4747 h 10000"/>
                    <a:gd name="connsiteX141" fmla="*/ 910 w 10000"/>
                    <a:gd name="connsiteY141" fmla="*/ 4747 h 10000"/>
                    <a:gd name="connsiteX142" fmla="*/ 996 w 10000"/>
                    <a:gd name="connsiteY142" fmla="*/ 4756 h 10000"/>
                    <a:gd name="connsiteX143" fmla="*/ 1076 w 10000"/>
                    <a:gd name="connsiteY143" fmla="*/ 4773 h 10000"/>
                    <a:gd name="connsiteX144" fmla="*/ 1159 w 10000"/>
                    <a:gd name="connsiteY144" fmla="*/ 4794 h 10000"/>
                    <a:gd name="connsiteX145" fmla="*/ 1231 w 10000"/>
                    <a:gd name="connsiteY145" fmla="*/ 4832 h 10000"/>
                    <a:gd name="connsiteX146" fmla="*/ 1308 w 10000"/>
                    <a:gd name="connsiteY146" fmla="*/ 4869 h 10000"/>
                    <a:gd name="connsiteX147" fmla="*/ 1376 w 10000"/>
                    <a:gd name="connsiteY147" fmla="*/ 4920 h 10000"/>
                    <a:gd name="connsiteX148" fmla="*/ 1445 w 10000"/>
                    <a:gd name="connsiteY148" fmla="*/ 4975 h 10000"/>
                    <a:gd name="connsiteX149" fmla="*/ 1498 w 10000"/>
                    <a:gd name="connsiteY149" fmla="*/ 5034 h 10000"/>
                    <a:gd name="connsiteX150" fmla="*/ 1552 w 10000"/>
                    <a:gd name="connsiteY150" fmla="*/ 5101 h 10000"/>
                    <a:gd name="connsiteX151" fmla="*/ 1598 w 10000"/>
                    <a:gd name="connsiteY151" fmla="*/ 5177 h 10000"/>
                    <a:gd name="connsiteX152" fmla="*/ 1647 w 10000"/>
                    <a:gd name="connsiteY152" fmla="*/ 5257 h 10000"/>
                    <a:gd name="connsiteX153" fmla="*/ 1679 w 10000"/>
                    <a:gd name="connsiteY153" fmla="*/ 5341 h 10000"/>
                    <a:gd name="connsiteX154" fmla="*/ 1707 w 10000"/>
                    <a:gd name="connsiteY154" fmla="*/ 5430 h 10000"/>
                    <a:gd name="connsiteX155" fmla="*/ 1728 w 10000"/>
                    <a:gd name="connsiteY155" fmla="*/ 5522 h 10000"/>
                    <a:gd name="connsiteX156" fmla="*/ 1742 w 10000"/>
                    <a:gd name="connsiteY156" fmla="*/ 5619 h 10000"/>
                    <a:gd name="connsiteX157" fmla="*/ 1747 w 10000"/>
                    <a:gd name="connsiteY157" fmla="*/ 5720 h 10000"/>
                    <a:gd name="connsiteX158" fmla="*/ 1747 w 10000"/>
                    <a:gd name="connsiteY158" fmla="*/ 5720 h 10000"/>
                    <a:gd name="connsiteX159" fmla="*/ 1742 w 10000"/>
                    <a:gd name="connsiteY159" fmla="*/ 5817 h 10000"/>
                    <a:gd name="connsiteX160" fmla="*/ 1728 w 10000"/>
                    <a:gd name="connsiteY160" fmla="*/ 5914 h 10000"/>
                    <a:gd name="connsiteX161" fmla="*/ 1707 w 10000"/>
                    <a:gd name="connsiteY161" fmla="*/ 6007 h 10000"/>
                    <a:gd name="connsiteX162" fmla="*/ 1679 w 10000"/>
                    <a:gd name="connsiteY162" fmla="*/ 6095 h 10000"/>
                    <a:gd name="connsiteX163" fmla="*/ 1647 w 10000"/>
                    <a:gd name="connsiteY163" fmla="*/ 6179 h 10000"/>
                    <a:gd name="connsiteX164" fmla="*/ 1598 w 10000"/>
                    <a:gd name="connsiteY164" fmla="*/ 6259 h 10000"/>
                    <a:gd name="connsiteX165" fmla="*/ 1552 w 10000"/>
                    <a:gd name="connsiteY165" fmla="*/ 6335 h 10000"/>
                    <a:gd name="connsiteX166" fmla="*/ 1498 w 10000"/>
                    <a:gd name="connsiteY166" fmla="*/ 6398 h 10000"/>
                    <a:gd name="connsiteX167" fmla="*/ 1445 w 10000"/>
                    <a:gd name="connsiteY167" fmla="*/ 6462 h 10000"/>
                    <a:gd name="connsiteX168" fmla="*/ 1376 w 10000"/>
                    <a:gd name="connsiteY168" fmla="*/ 6516 h 10000"/>
                    <a:gd name="connsiteX169" fmla="*/ 1308 w 10000"/>
                    <a:gd name="connsiteY169" fmla="*/ 6567 h 10000"/>
                    <a:gd name="connsiteX170" fmla="*/ 1231 w 10000"/>
                    <a:gd name="connsiteY170" fmla="*/ 6605 h 10000"/>
                    <a:gd name="connsiteX171" fmla="*/ 1159 w 10000"/>
                    <a:gd name="connsiteY171" fmla="*/ 6643 h 10000"/>
                    <a:gd name="connsiteX172" fmla="*/ 1076 w 10000"/>
                    <a:gd name="connsiteY172" fmla="*/ 6664 h 10000"/>
                    <a:gd name="connsiteX173" fmla="*/ 996 w 10000"/>
                    <a:gd name="connsiteY173" fmla="*/ 6681 h 10000"/>
                    <a:gd name="connsiteX174" fmla="*/ 910 w 10000"/>
                    <a:gd name="connsiteY174" fmla="*/ 6681 h 10000"/>
                    <a:gd name="connsiteX175" fmla="*/ 910 w 10000"/>
                    <a:gd name="connsiteY175" fmla="*/ 6681 h 10000"/>
                    <a:gd name="connsiteX176" fmla="*/ 832 w 10000"/>
                    <a:gd name="connsiteY176" fmla="*/ 6681 h 10000"/>
                    <a:gd name="connsiteX177" fmla="*/ 765 w 10000"/>
                    <a:gd name="connsiteY177" fmla="*/ 6668 h 10000"/>
                    <a:gd name="connsiteX178" fmla="*/ 707 w 10000"/>
                    <a:gd name="connsiteY178" fmla="*/ 6651 h 10000"/>
                    <a:gd name="connsiteX179" fmla="*/ 644 w 10000"/>
                    <a:gd name="connsiteY179" fmla="*/ 6630 h 10000"/>
                    <a:gd name="connsiteX180" fmla="*/ 588 w 10000"/>
                    <a:gd name="connsiteY180" fmla="*/ 6605 h 10000"/>
                    <a:gd name="connsiteX181" fmla="*/ 544 w 10000"/>
                    <a:gd name="connsiteY181" fmla="*/ 6575 h 10000"/>
                    <a:gd name="connsiteX182" fmla="*/ 504 w 10000"/>
                    <a:gd name="connsiteY182" fmla="*/ 6550 h 10000"/>
                    <a:gd name="connsiteX183" fmla="*/ 461 w 10000"/>
                    <a:gd name="connsiteY183" fmla="*/ 6516 h 10000"/>
                    <a:gd name="connsiteX184" fmla="*/ 404 w 10000"/>
                    <a:gd name="connsiteY184" fmla="*/ 6453 h 10000"/>
                    <a:gd name="connsiteX185" fmla="*/ 361 w 10000"/>
                    <a:gd name="connsiteY185" fmla="*/ 6398 h 10000"/>
                    <a:gd name="connsiteX186" fmla="*/ 324 w 10000"/>
                    <a:gd name="connsiteY186" fmla="*/ 6348 h 10000"/>
                    <a:gd name="connsiteX187" fmla="*/ 324 w 10000"/>
                    <a:gd name="connsiteY187" fmla="*/ 6348 h 10000"/>
                    <a:gd name="connsiteX188" fmla="*/ 283 w 10000"/>
                    <a:gd name="connsiteY188" fmla="*/ 6285 h 10000"/>
                    <a:gd name="connsiteX189" fmla="*/ 243 w 10000"/>
                    <a:gd name="connsiteY189" fmla="*/ 6234 h 10000"/>
                    <a:gd name="connsiteX190" fmla="*/ 202 w 10000"/>
                    <a:gd name="connsiteY190" fmla="*/ 6205 h 10000"/>
                    <a:gd name="connsiteX191" fmla="*/ 159 w 10000"/>
                    <a:gd name="connsiteY191" fmla="*/ 6179 h 10000"/>
                    <a:gd name="connsiteX192" fmla="*/ 108 w 10000"/>
                    <a:gd name="connsiteY192" fmla="*/ 6171 h 10000"/>
                    <a:gd name="connsiteX193" fmla="*/ 67 w 10000"/>
                    <a:gd name="connsiteY193" fmla="*/ 6179 h 10000"/>
                    <a:gd name="connsiteX194" fmla="*/ 35 w 10000"/>
                    <a:gd name="connsiteY194" fmla="*/ 6196 h 10000"/>
                    <a:gd name="connsiteX195" fmla="*/ 0 w 10000"/>
                    <a:gd name="connsiteY195" fmla="*/ 6230 h 10000"/>
                    <a:gd name="connsiteX196" fmla="*/ 0 w 10000"/>
                    <a:gd name="connsiteY196" fmla="*/ 10000 h 10000"/>
                    <a:gd name="connsiteX197" fmla="*/ 8958 w 10000"/>
                    <a:gd name="connsiteY197" fmla="*/ 10000 h 10000"/>
                    <a:gd name="connsiteX0" fmla="*/ 8958 w 9830"/>
                    <a:gd name="connsiteY0" fmla="*/ 10000 h 10000"/>
                    <a:gd name="connsiteX1" fmla="*/ 9549 w 9830"/>
                    <a:gd name="connsiteY1" fmla="*/ 4861 h 10000"/>
                    <a:gd name="connsiteX2" fmla="*/ 9511 w 9830"/>
                    <a:gd name="connsiteY2" fmla="*/ 4895 h 10000"/>
                    <a:gd name="connsiteX3" fmla="*/ 9406 w 9830"/>
                    <a:gd name="connsiteY3" fmla="*/ 4987 h 10000"/>
                    <a:gd name="connsiteX4" fmla="*/ 9365 w 9830"/>
                    <a:gd name="connsiteY4" fmla="*/ 5038 h 10000"/>
                    <a:gd name="connsiteX5" fmla="*/ 9333 w 9830"/>
                    <a:gd name="connsiteY5" fmla="*/ 5097 h 10000"/>
                    <a:gd name="connsiteX6" fmla="*/ 9333 w 9830"/>
                    <a:gd name="connsiteY6" fmla="*/ 5097 h 10000"/>
                    <a:gd name="connsiteX7" fmla="*/ 9305 w 9830"/>
                    <a:gd name="connsiteY7" fmla="*/ 5131 h 10000"/>
                    <a:gd name="connsiteX8" fmla="*/ 9279 w 9830"/>
                    <a:gd name="connsiteY8" fmla="*/ 5168 h 10000"/>
                    <a:gd name="connsiteX9" fmla="*/ 9252 w 9830"/>
                    <a:gd name="connsiteY9" fmla="*/ 5202 h 10000"/>
                    <a:gd name="connsiteX10" fmla="*/ 9215 w 9830"/>
                    <a:gd name="connsiteY10" fmla="*/ 5227 h 10000"/>
                    <a:gd name="connsiteX11" fmla="*/ 9188 w 9830"/>
                    <a:gd name="connsiteY11" fmla="*/ 5244 h 10000"/>
                    <a:gd name="connsiteX12" fmla="*/ 9156 w 9830"/>
                    <a:gd name="connsiteY12" fmla="*/ 5257 h 10000"/>
                    <a:gd name="connsiteX13" fmla="*/ 9129 w 9830"/>
                    <a:gd name="connsiteY13" fmla="*/ 5265 h 10000"/>
                    <a:gd name="connsiteX14" fmla="*/ 9092 w 9830"/>
                    <a:gd name="connsiteY14" fmla="*/ 5265 h 10000"/>
                    <a:gd name="connsiteX15" fmla="*/ 9065 w 9830"/>
                    <a:gd name="connsiteY15" fmla="*/ 5257 h 10000"/>
                    <a:gd name="connsiteX16" fmla="*/ 9047 w 9830"/>
                    <a:gd name="connsiteY16" fmla="*/ 5244 h 10000"/>
                    <a:gd name="connsiteX17" fmla="*/ 9020 w 9830"/>
                    <a:gd name="connsiteY17" fmla="*/ 5227 h 10000"/>
                    <a:gd name="connsiteX18" fmla="*/ 8998 w 9830"/>
                    <a:gd name="connsiteY18" fmla="*/ 5202 h 10000"/>
                    <a:gd name="connsiteX19" fmla="*/ 8985 w 9830"/>
                    <a:gd name="connsiteY19" fmla="*/ 5168 h 10000"/>
                    <a:gd name="connsiteX20" fmla="*/ 8973 w 9830"/>
                    <a:gd name="connsiteY20" fmla="*/ 5131 h 10000"/>
                    <a:gd name="connsiteX21" fmla="*/ 8968 w 9830"/>
                    <a:gd name="connsiteY21" fmla="*/ 5088 h 10000"/>
                    <a:gd name="connsiteX22" fmla="*/ 8958 w 9830"/>
                    <a:gd name="connsiteY22" fmla="*/ 5046 h 10000"/>
                    <a:gd name="connsiteX23" fmla="*/ 8958 w 9830"/>
                    <a:gd name="connsiteY23" fmla="*/ 1664 h 10000"/>
                    <a:gd name="connsiteX24" fmla="*/ 5091 w 9830"/>
                    <a:gd name="connsiteY24" fmla="*/ 1664 h 10000"/>
                    <a:gd name="connsiteX25" fmla="*/ 5091 w 9830"/>
                    <a:gd name="connsiteY25" fmla="*/ 1664 h 10000"/>
                    <a:gd name="connsiteX26" fmla="*/ 5037 w 9830"/>
                    <a:gd name="connsiteY26" fmla="*/ 1664 h 10000"/>
                    <a:gd name="connsiteX27" fmla="*/ 4987 w 9830"/>
                    <a:gd name="connsiteY27" fmla="*/ 1655 h 10000"/>
                    <a:gd name="connsiteX28" fmla="*/ 4947 w 9830"/>
                    <a:gd name="connsiteY28" fmla="*/ 1643 h 10000"/>
                    <a:gd name="connsiteX29" fmla="*/ 4916 w 9830"/>
                    <a:gd name="connsiteY29" fmla="*/ 1626 h 10000"/>
                    <a:gd name="connsiteX30" fmla="*/ 4888 w 9830"/>
                    <a:gd name="connsiteY30" fmla="*/ 1605 h 10000"/>
                    <a:gd name="connsiteX31" fmla="*/ 4865 w 9830"/>
                    <a:gd name="connsiteY31" fmla="*/ 1588 h 10000"/>
                    <a:gd name="connsiteX32" fmla="*/ 4853 w 9830"/>
                    <a:gd name="connsiteY32" fmla="*/ 1563 h 10000"/>
                    <a:gd name="connsiteX33" fmla="*/ 4849 w 9830"/>
                    <a:gd name="connsiteY33" fmla="*/ 1537 h 10000"/>
                    <a:gd name="connsiteX34" fmla="*/ 4849 w 9830"/>
                    <a:gd name="connsiteY34" fmla="*/ 1512 h 10000"/>
                    <a:gd name="connsiteX35" fmla="*/ 4853 w 9830"/>
                    <a:gd name="connsiteY35" fmla="*/ 1479 h 10000"/>
                    <a:gd name="connsiteX36" fmla="*/ 4865 w 9830"/>
                    <a:gd name="connsiteY36" fmla="*/ 1453 h 10000"/>
                    <a:gd name="connsiteX37" fmla="*/ 4888 w 9830"/>
                    <a:gd name="connsiteY37" fmla="*/ 1424 h 10000"/>
                    <a:gd name="connsiteX38" fmla="*/ 4916 w 9830"/>
                    <a:gd name="connsiteY38" fmla="*/ 1398 h 10000"/>
                    <a:gd name="connsiteX39" fmla="*/ 4947 w 9830"/>
                    <a:gd name="connsiteY39" fmla="*/ 1373 h 10000"/>
                    <a:gd name="connsiteX40" fmla="*/ 4987 w 9830"/>
                    <a:gd name="connsiteY40" fmla="*/ 1344 h 10000"/>
                    <a:gd name="connsiteX41" fmla="*/ 5037 w 9830"/>
                    <a:gd name="connsiteY41" fmla="*/ 1323 h 10000"/>
                    <a:gd name="connsiteX42" fmla="*/ 5037 w 9830"/>
                    <a:gd name="connsiteY42" fmla="*/ 1323 h 10000"/>
                    <a:gd name="connsiteX43" fmla="*/ 5091 w 9830"/>
                    <a:gd name="connsiteY43" fmla="*/ 1293 h 10000"/>
                    <a:gd name="connsiteX44" fmla="*/ 5151 w 9830"/>
                    <a:gd name="connsiteY44" fmla="*/ 1247 h 10000"/>
                    <a:gd name="connsiteX45" fmla="*/ 5220 w 9830"/>
                    <a:gd name="connsiteY45" fmla="*/ 1192 h 10000"/>
                    <a:gd name="connsiteX46" fmla="*/ 5251 w 9830"/>
                    <a:gd name="connsiteY46" fmla="*/ 1158 h 10000"/>
                    <a:gd name="connsiteX47" fmla="*/ 5288 w 9830"/>
                    <a:gd name="connsiteY47" fmla="*/ 1116 h 10000"/>
                    <a:gd name="connsiteX48" fmla="*/ 5314 w 9830"/>
                    <a:gd name="connsiteY48" fmla="*/ 1070 h 10000"/>
                    <a:gd name="connsiteX49" fmla="*/ 5341 w 9830"/>
                    <a:gd name="connsiteY49" fmla="*/ 1019 h 10000"/>
                    <a:gd name="connsiteX50" fmla="*/ 5370 w 9830"/>
                    <a:gd name="connsiteY50" fmla="*/ 969 h 10000"/>
                    <a:gd name="connsiteX51" fmla="*/ 5382 w 9830"/>
                    <a:gd name="connsiteY51" fmla="*/ 906 h 10000"/>
                    <a:gd name="connsiteX52" fmla="*/ 5396 w 9830"/>
                    <a:gd name="connsiteY52" fmla="*/ 842 h 10000"/>
                    <a:gd name="connsiteX53" fmla="*/ 5400 w 9830"/>
                    <a:gd name="connsiteY53" fmla="*/ 775 h 10000"/>
                    <a:gd name="connsiteX54" fmla="*/ 5400 w 9830"/>
                    <a:gd name="connsiteY54" fmla="*/ 775 h 10000"/>
                    <a:gd name="connsiteX55" fmla="*/ 5396 w 9830"/>
                    <a:gd name="connsiteY55" fmla="*/ 699 h 10000"/>
                    <a:gd name="connsiteX56" fmla="*/ 5374 w 9830"/>
                    <a:gd name="connsiteY56" fmla="*/ 619 h 10000"/>
                    <a:gd name="connsiteX57" fmla="*/ 5356 w 9830"/>
                    <a:gd name="connsiteY57" fmla="*/ 548 h 10000"/>
                    <a:gd name="connsiteX58" fmla="*/ 5314 w 9830"/>
                    <a:gd name="connsiteY58" fmla="*/ 472 h 10000"/>
                    <a:gd name="connsiteX59" fmla="*/ 5273 w 9830"/>
                    <a:gd name="connsiteY59" fmla="*/ 409 h 10000"/>
                    <a:gd name="connsiteX60" fmla="*/ 5220 w 9830"/>
                    <a:gd name="connsiteY60" fmla="*/ 341 h 10000"/>
                    <a:gd name="connsiteX61" fmla="*/ 5163 w 9830"/>
                    <a:gd name="connsiteY61" fmla="*/ 282 h 10000"/>
                    <a:gd name="connsiteX62" fmla="*/ 5095 w 9830"/>
                    <a:gd name="connsiteY62" fmla="*/ 227 h 10000"/>
                    <a:gd name="connsiteX63" fmla="*/ 5025 w 9830"/>
                    <a:gd name="connsiteY63" fmla="*/ 177 h 10000"/>
                    <a:gd name="connsiteX64" fmla="*/ 4943 w 9830"/>
                    <a:gd name="connsiteY64" fmla="*/ 135 h 10000"/>
                    <a:gd name="connsiteX65" fmla="*/ 4853 w 9830"/>
                    <a:gd name="connsiteY65" fmla="*/ 97 h 10000"/>
                    <a:gd name="connsiteX66" fmla="*/ 4766 w 9830"/>
                    <a:gd name="connsiteY66" fmla="*/ 63 h 10000"/>
                    <a:gd name="connsiteX67" fmla="*/ 4670 w 9830"/>
                    <a:gd name="connsiteY67" fmla="*/ 38 h 10000"/>
                    <a:gd name="connsiteX68" fmla="*/ 4568 w 9830"/>
                    <a:gd name="connsiteY68" fmla="*/ 13 h 10000"/>
                    <a:gd name="connsiteX69" fmla="*/ 4466 w 9830"/>
                    <a:gd name="connsiteY69" fmla="*/ 8 h 10000"/>
                    <a:gd name="connsiteX70" fmla="*/ 4360 w 9830"/>
                    <a:gd name="connsiteY70" fmla="*/ 0 h 10000"/>
                    <a:gd name="connsiteX71" fmla="*/ 4360 w 9830"/>
                    <a:gd name="connsiteY71" fmla="*/ 0 h 10000"/>
                    <a:gd name="connsiteX72" fmla="*/ 4251 w 9830"/>
                    <a:gd name="connsiteY72" fmla="*/ 8 h 10000"/>
                    <a:gd name="connsiteX73" fmla="*/ 4150 w 9830"/>
                    <a:gd name="connsiteY73" fmla="*/ 13 h 10000"/>
                    <a:gd name="connsiteX74" fmla="*/ 4047 w 9830"/>
                    <a:gd name="connsiteY74" fmla="*/ 38 h 10000"/>
                    <a:gd name="connsiteX75" fmla="*/ 3951 w 9830"/>
                    <a:gd name="connsiteY75" fmla="*/ 63 h 10000"/>
                    <a:gd name="connsiteX76" fmla="*/ 3865 w 9830"/>
                    <a:gd name="connsiteY76" fmla="*/ 97 h 10000"/>
                    <a:gd name="connsiteX77" fmla="*/ 3778 w 9830"/>
                    <a:gd name="connsiteY77" fmla="*/ 135 h 10000"/>
                    <a:gd name="connsiteX78" fmla="*/ 3697 w 9830"/>
                    <a:gd name="connsiteY78" fmla="*/ 177 h 10000"/>
                    <a:gd name="connsiteX79" fmla="*/ 3628 w 9830"/>
                    <a:gd name="connsiteY79" fmla="*/ 227 h 10000"/>
                    <a:gd name="connsiteX80" fmla="*/ 3564 w 9830"/>
                    <a:gd name="connsiteY80" fmla="*/ 282 h 10000"/>
                    <a:gd name="connsiteX81" fmla="*/ 3499 w 9830"/>
                    <a:gd name="connsiteY81" fmla="*/ 341 h 10000"/>
                    <a:gd name="connsiteX82" fmla="*/ 3444 w 9830"/>
                    <a:gd name="connsiteY82" fmla="*/ 409 h 10000"/>
                    <a:gd name="connsiteX83" fmla="*/ 3405 w 9830"/>
                    <a:gd name="connsiteY83" fmla="*/ 472 h 10000"/>
                    <a:gd name="connsiteX84" fmla="*/ 3374 w 9830"/>
                    <a:gd name="connsiteY84" fmla="*/ 548 h 10000"/>
                    <a:gd name="connsiteX85" fmla="*/ 3346 w 9830"/>
                    <a:gd name="connsiteY85" fmla="*/ 619 h 10000"/>
                    <a:gd name="connsiteX86" fmla="*/ 3324 w 9830"/>
                    <a:gd name="connsiteY86" fmla="*/ 699 h 10000"/>
                    <a:gd name="connsiteX87" fmla="*/ 3324 w 9830"/>
                    <a:gd name="connsiteY87" fmla="*/ 775 h 10000"/>
                    <a:gd name="connsiteX88" fmla="*/ 3324 w 9830"/>
                    <a:gd name="connsiteY88" fmla="*/ 775 h 10000"/>
                    <a:gd name="connsiteX89" fmla="*/ 3324 w 9830"/>
                    <a:gd name="connsiteY89" fmla="*/ 842 h 10000"/>
                    <a:gd name="connsiteX90" fmla="*/ 3338 w 9830"/>
                    <a:gd name="connsiteY90" fmla="*/ 906 h 10000"/>
                    <a:gd name="connsiteX91" fmla="*/ 3361 w 9830"/>
                    <a:gd name="connsiteY91" fmla="*/ 969 h 10000"/>
                    <a:gd name="connsiteX92" fmla="*/ 3378 w 9830"/>
                    <a:gd name="connsiteY92" fmla="*/ 1019 h 10000"/>
                    <a:gd name="connsiteX93" fmla="*/ 3405 w 9830"/>
                    <a:gd name="connsiteY93" fmla="*/ 1070 h 10000"/>
                    <a:gd name="connsiteX94" fmla="*/ 3440 w 9830"/>
                    <a:gd name="connsiteY94" fmla="*/ 1116 h 10000"/>
                    <a:gd name="connsiteX95" fmla="*/ 3467 w 9830"/>
                    <a:gd name="connsiteY95" fmla="*/ 1158 h 10000"/>
                    <a:gd name="connsiteX96" fmla="*/ 3509 w 9830"/>
                    <a:gd name="connsiteY96" fmla="*/ 1192 h 10000"/>
                    <a:gd name="connsiteX97" fmla="*/ 3568 w 9830"/>
                    <a:gd name="connsiteY97" fmla="*/ 1247 h 10000"/>
                    <a:gd name="connsiteX98" fmla="*/ 3628 w 9830"/>
                    <a:gd name="connsiteY98" fmla="*/ 1293 h 10000"/>
                    <a:gd name="connsiteX99" fmla="*/ 3684 w 9830"/>
                    <a:gd name="connsiteY99" fmla="*/ 1323 h 10000"/>
                    <a:gd name="connsiteX100" fmla="*/ 3684 w 9830"/>
                    <a:gd name="connsiteY100" fmla="*/ 1323 h 10000"/>
                    <a:gd name="connsiteX101" fmla="*/ 3728 w 9830"/>
                    <a:gd name="connsiteY101" fmla="*/ 1344 h 10000"/>
                    <a:gd name="connsiteX102" fmla="*/ 3770 w 9830"/>
                    <a:gd name="connsiteY102" fmla="*/ 1373 h 10000"/>
                    <a:gd name="connsiteX103" fmla="*/ 3800 w 9830"/>
                    <a:gd name="connsiteY103" fmla="*/ 1398 h 10000"/>
                    <a:gd name="connsiteX104" fmla="*/ 3831 w 9830"/>
                    <a:gd name="connsiteY104" fmla="*/ 1424 h 10000"/>
                    <a:gd name="connsiteX105" fmla="*/ 3853 w 9830"/>
                    <a:gd name="connsiteY105" fmla="*/ 1453 h 10000"/>
                    <a:gd name="connsiteX106" fmla="*/ 3865 w 9830"/>
                    <a:gd name="connsiteY106" fmla="*/ 1479 h 10000"/>
                    <a:gd name="connsiteX107" fmla="*/ 3869 w 9830"/>
                    <a:gd name="connsiteY107" fmla="*/ 1512 h 10000"/>
                    <a:gd name="connsiteX108" fmla="*/ 3869 w 9830"/>
                    <a:gd name="connsiteY108" fmla="*/ 1537 h 10000"/>
                    <a:gd name="connsiteX109" fmla="*/ 3865 w 9830"/>
                    <a:gd name="connsiteY109" fmla="*/ 1563 h 10000"/>
                    <a:gd name="connsiteX110" fmla="*/ 3853 w 9830"/>
                    <a:gd name="connsiteY110" fmla="*/ 1588 h 10000"/>
                    <a:gd name="connsiteX111" fmla="*/ 3831 w 9830"/>
                    <a:gd name="connsiteY111" fmla="*/ 1605 h 10000"/>
                    <a:gd name="connsiteX112" fmla="*/ 3800 w 9830"/>
                    <a:gd name="connsiteY112" fmla="*/ 1626 h 10000"/>
                    <a:gd name="connsiteX113" fmla="*/ 3770 w 9830"/>
                    <a:gd name="connsiteY113" fmla="*/ 1643 h 10000"/>
                    <a:gd name="connsiteX114" fmla="*/ 3728 w 9830"/>
                    <a:gd name="connsiteY114" fmla="*/ 1655 h 10000"/>
                    <a:gd name="connsiteX115" fmla="*/ 3684 w 9830"/>
                    <a:gd name="connsiteY115" fmla="*/ 1664 h 10000"/>
                    <a:gd name="connsiteX116" fmla="*/ 3628 w 9830"/>
                    <a:gd name="connsiteY116" fmla="*/ 1664 h 10000"/>
                    <a:gd name="connsiteX117" fmla="*/ 0 w 9830"/>
                    <a:gd name="connsiteY117" fmla="*/ 1664 h 10000"/>
                    <a:gd name="connsiteX118" fmla="*/ 0 w 9830"/>
                    <a:gd name="connsiteY118" fmla="*/ 5206 h 10000"/>
                    <a:gd name="connsiteX119" fmla="*/ 0 w 9830"/>
                    <a:gd name="connsiteY119" fmla="*/ 5206 h 10000"/>
                    <a:gd name="connsiteX120" fmla="*/ 35 w 9830"/>
                    <a:gd name="connsiteY120" fmla="*/ 5240 h 10000"/>
                    <a:gd name="connsiteX121" fmla="*/ 67 w 9830"/>
                    <a:gd name="connsiteY121" fmla="*/ 5257 h 10000"/>
                    <a:gd name="connsiteX122" fmla="*/ 108 w 9830"/>
                    <a:gd name="connsiteY122" fmla="*/ 5265 h 10000"/>
                    <a:gd name="connsiteX123" fmla="*/ 159 w 9830"/>
                    <a:gd name="connsiteY123" fmla="*/ 5253 h 10000"/>
                    <a:gd name="connsiteX124" fmla="*/ 202 w 9830"/>
                    <a:gd name="connsiteY124" fmla="*/ 5232 h 10000"/>
                    <a:gd name="connsiteX125" fmla="*/ 243 w 9830"/>
                    <a:gd name="connsiteY125" fmla="*/ 5202 h 10000"/>
                    <a:gd name="connsiteX126" fmla="*/ 283 w 9830"/>
                    <a:gd name="connsiteY126" fmla="*/ 5152 h 10000"/>
                    <a:gd name="connsiteX127" fmla="*/ 324 w 9830"/>
                    <a:gd name="connsiteY127" fmla="*/ 5088 h 10000"/>
                    <a:gd name="connsiteX128" fmla="*/ 324 w 9830"/>
                    <a:gd name="connsiteY128" fmla="*/ 5088 h 10000"/>
                    <a:gd name="connsiteX129" fmla="*/ 361 w 9830"/>
                    <a:gd name="connsiteY129" fmla="*/ 5038 h 10000"/>
                    <a:gd name="connsiteX130" fmla="*/ 404 w 9830"/>
                    <a:gd name="connsiteY130" fmla="*/ 4983 h 10000"/>
                    <a:gd name="connsiteX131" fmla="*/ 461 w 9830"/>
                    <a:gd name="connsiteY131" fmla="*/ 4920 h 10000"/>
                    <a:gd name="connsiteX132" fmla="*/ 504 w 9830"/>
                    <a:gd name="connsiteY132" fmla="*/ 4886 h 10000"/>
                    <a:gd name="connsiteX133" fmla="*/ 544 w 9830"/>
                    <a:gd name="connsiteY133" fmla="*/ 4857 h 10000"/>
                    <a:gd name="connsiteX134" fmla="*/ 588 w 9830"/>
                    <a:gd name="connsiteY134" fmla="*/ 4832 h 10000"/>
                    <a:gd name="connsiteX135" fmla="*/ 644 w 9830"/>
                    <a:gd name="connsiteY135" fmla="*/ 4806 h 10000"/>
                    <a:gd name="connsiteX136" fmla="*/ 707 w 9830"/>
                    <a:gd name="connsiteY136" fmla="*/ 4781 h 10000"/>
                    <a:gd name="connsiteX137" fmla="*/ 765 w 9830"/>
                    <a:gd name="connsiteY137" fmla="*/ 4768 h 10000"/>
                    <a:gd name="connsiteX138" fmla="*/ 832 w 9830"/>
                    <a:gd name="connsiteY138" fmla="*/ 4756 h 10000"/>
                    <a:gd name="connsiteX139" fmla="*/ 910 w 9830"/>
                    <a:gd name="connsiteY139" fmla="*/ 4747 h 10000"/>
                    <a:gd name="connsiteX140" fmla="*/ 910 w 9830"/>
                    <a:gd name="connsiteY140" fmla="*/ 4747 h 10000"/>
                    <a:gd name="connsiteX141" fmla="*/ 996 w 9830"/>
                    <a:gd name="connsiteY141" fmla="*/ 4756 h 10000"/>
                    <a:gd name="connsiteX142" fmla="*/ 1076 w 9830"/>
                    <a:gd name="connsiteY142" fmla="*/ 4773 h 10000"/>
                    <a:gd name="connsiteX143" fmla="*/ 1159 w 9830"/>
                    <a:gd name="connsiteY143" fmla="*/ 4794 h 10000"/>
                    <a:gd name="connsiteX144" fmla="*/ 1231 w 9830"/>
                    <a:gd name="connsiteY144" fmla="*/ 4832 h 10000"/>
                    <a:gd name="connsiteX145" fmla="*/ 1308 w 9830"/>
                    <a:gd name="connsiteY145" fmla="*/ 4869 h 10000"/>
                    <a:gd name="connsiteX146" fmla="*/ 1376 w 9830"/>
                    <a:gd name="connsiteY146" fmla="*/ 4920 h 10000"/>
                    <a:gd name="connsiteX147" fmla="*/ 1445 w 9830"/>
                    <a:gd name="connsiteY147" fmla="*/ 4975 h 10000"/>
                    <a:gd name="connsiteX148" fmla="*/ 1498 w 9830"/>
                    <a:gd name="connsiteY148" fmla="*/ 5034 h 10000"/>
                    <a:gd name="connsiteX149" fmla="*/ 1552 w 9830"/>
                    <a:gd name="connsiteY149" fmla="*/ 5101 h 10000"/>
                    <a:gd name="connsiteX150" fmla="*/ 1598 w 9830"/>
                    <a:gd name="connsiteY150" fmla="*/ 5177 h 10000"/>
                    <a:gd name="connsiteX151" fmla="*/ 1647 w 9830"/>
                    <a:gd name="connsiteY151" fmla="*/ 5257 h 10000"/>
                    <a:gd name="connsiteX152" fmla="*/ 1679 w 9830"/>
                    <a:gd name="connsiteY152" fmla="*/ 5341 h 10000"/>
                    <a:gd name="connsiteX153" fmla="*/ 1707 w 9830"/>
                    <a:gd name="connsiteY153" fmla="*/ 5430 h 10000"/>
                    <a:gd name="connsiteX154" fmla="*/ 1728 w 9830"/>
                    <a:gd name="connsiteY154" fmla="*/ 5522 h 10000"/>
                    <a:gd name="connsiteX155" fmla="*/ 1742 w 9830"/>
                    <a:gd name="connsiteY155" fmla="*/ 5619 h 10000"/>
                    <a:gd name="connsiteX156" fmla="*/ 1747 w 9830"/>
                    <a:gd name="connsiteY156" fmla="*/ 5720 h 10000"/>
                    <a:gd name="connsiteX157" fmla="*/ 1747 w 9830"/>
                    <a:gd name="connsiteY157" fmla="*/ 5720 h 10000"/>
                    <a:gd name="connsiteX158" fmla="*/ 1742 w 9830"/>
                    <a:gd name="connsiteY158" fmla="*/ 5817 h 10000"/>
                    <a:gd name="connsiteX159" fmla="*/ 1728 w 9830"/>
                    <a:gd name="connsiteY159" fmla="*/ 5914 h 10000"/>
                    <a:gd name="connsiteX160" fmla="*/ 1707 w 9830"/>
                    <a:gd name="connsiteY160" fmla="*/ 6007 h 10000"/>
                    <a:gd name="connsiteX161" fmla="*/ 1679 w 9830"/>
                    <a:gd name="connsiteY161" fmla="*/ 6095 h 10000"/>
                    <a:gd name="connsiteX162" fmla="*/ 1647 w 9830"/>
                    <a:gd name="connsiteY162" fmla="*/ 6179 h 10000"/>
                    <a:gd name="connsiteX163" fmla="*/ 1598 w 9830"/>
                    <a:gd name="connsiteY163" fmla="*/ 6259 h 10000"/>
                    <a:gd name="connsiteX164" fmla="*/ 1552 w 9830"/>
                    <a:gd name="connsiteY164" fmla="*/ 6335 h 10000"/>
                    <a:gd name="connsiteX165" fmla="*/ 1498 w 9830"/>
                    <a:gd name="connsiteY165" fmla="*/ 6398 h 10000"/>
                    <a:gd name="connsiteX166" fmla="*/ 1445 w 9830"/>
                    <a:gd name="connsiteY166" fmla="*/ 6462 h 10000"/>
                    <a:gd name="connsiteX167" fmla="*/ 1376 w 9830"/>
                    <a:gd name="connsiteY167" fmla="*/ 6516 h 10000"/>
                    <a:gd name="connsiteX168" fmla="*/ 1308 w 9830"/>
                    <a:gd name="connsiteY168" fmla="*/ 6567 h 10000"/>
                    <a:gd name="connsiteX169" fmla="*/ 1231 w 9830"/>
                    <a:gd name="connsiteY169" fmla="*/ 6605 h 10000"/>
                    <a:gd name="connsiteX170" fmla="*/ 1159 w 9830"/>
                    <a:gd name="connsiteY170" fmla="*/ 6643 h 10000"/>
                    <a:gd name="connsiteX171" fmla="*/ 1076 w 9830"/>
                    <a:gd name="connsiteY171" fmla="*/ 6664 h 10000"/>
                    <a:gd name="connsiteX172" fmla="*/ 996 w 9830"/>
                    <a:gd name="connsiteY172" fmla="*/ 6681 h 10000"/>
                    <a:gd name="connsiteX173" fmla="*/ 910 w 9830"/>
                    <a:gd name="connsiteY173" fmla="*/ 6681 h 10000"/>
                    <a:gd name="connsiteX174" fmla="*/ 910 w 9830"/>
                    <a:gd name="connsiteY174" fmla="*/ 6681 h 10000"/>
                    <a:gd name="connsiteX175" fmla="*/ 832 w 9830"/>
                    <a:gd name="connsiteY175" fmla="*/ 6681 h 10000"/>
                    <a:gd name="connsiteX176" fmla="*/ 765 w 9830"/>
                    <a:gd name="connsiteY176" fmla="*/ 6668 h 10000"/>
                    <a:gd name="connsiteX177" fmla="*/ 707 w 9830"/>
                    <a:gd name="connsiteY177" fmla="*/ 6651 h 10000"/>
                    <a:gd name="connsiteX178" fmla="*/ 644 w 9830"/>
                    <a:gd name="connsiteY178" fmla="*/ 6630 h 10000"/>
                    <a:gd name="connsiteX179" fmla="*/ 588 w 9830"/>
                    <a:gd name="connsiteY179" fmla="*/ 6605 h 10000"/>
                    <a:gd name="connsiteX180" fmla="*/ 544 w 9830"/>
                    <a:gd name="connsiteY180" fmla="*/ 6575 h 10000"/>
                    <a:gd name="connsiteX181" fmla="*/ 504 w 9830"/>
                    <a:gd name="connsiteY181" fmla="*/ 6550 h 10000"/>
                    <a:gd name="connsiteX182" fmla="*/ 461 w 9830"/>
                    <a:gd name="connsiteY182" fmla="*/ 6516 h 10000"/>
                    <a:gd name="connsiteX183" fmla="*/ 404 w 9830"/>
                    <a:gd name="connsiteY183" fmla="*/ 6453 h 10000"/>
                    <a:gd name="connsiteX184" fmla="*/ 361 w 9830"/>
                    <a:gd name="connsiteY184" fmla="*/ 6398 h 10000"/>
                    <a:gd name="connsiteX185" fmla="*/ 324 w 9830"/>
                    <a:gd name="connsiteY185" fmla="*/ 6348 h 10000"/>
                    <a:gd name="connsiteX186" fmla="*/ 324 w 9830"/>
                    <a:gd name="connsiteY186" fmla="*/ 6348 h 10000"/>
                    <a:gd name="connsiteX187" fmla="*/ 283 w 9830"/>
                    <a:gd name="connsiteY187" fmla="*/ 6285 h 10000"/>
                    <a:gd name="connsiteX188" fmla="*/ 243 w 9830"/>
                    <a:gd name="connsiteY188" fmla="*/ 6234 h 10000"/>
                    <a:gd name="connsiteX189" fmla="*/ 202 w 9830"/>
                    <a:gd name="connsiteY189" fmla="*/ 6205 h 10000"/>
                    <a:gd name="connsiteX190" fmla="*/ 159 w 9830"/>
                    <a:gd name="connsiteY190" fmla="*/ 6179 h 10000"/>
                    <a:gd name="connsiteX191" fmla="*/ 108 w 9830"/>
                    <a:gd name="connsiteY191" fmla="*/ 6171 h 10000"/>
                    <a:gd name="connsiteX192" fmla="*/ 67 w 9830"/>
                    <a:gd name="connsiteY192" fmla="*/ 6179 h 10000"/>
                    <a:gd name="connsiteX193" fmla="*/ 35 w 9830"/>
                    <a:gd name="connsiteY193" fmla="*/ 6196 h 10000"/>
                    <a:gd name="connsiteX194" fmla="*/ 0 w 9830"/>
                    <a:gd name="connsiteY194" fmla="*/ 6230 h 10000"/>
                    <a:gd name="connsiteX195" fmla="*/ 0 w 9830"/>
                    <a:gd name="connsiteY195" fmla="*/ 10000 h 10000"/>
                    <a:gd name="connsiteX196" fmla="*/ 8958 w 9830"/>
                    <a:gd name="connsiteY196" fmla="*/ 10000 h 10000"/>
                    <a:gd name="connsiteX0" fmla="*/ 9113 w 9999"/>
                    <a:gd name="connsiteY0" fmla="*/ 10000 h 10000"/>
                    <a:gd name="connsiteX1" fmla="*/ 9714 w 9999"/>
                    <a:gd name="connsiteY1" fmla="*/ 4861 h 10000"/>
                    <a:gd name="connsiteX2" fmla="*/ 9569 w 9999"/>
                    <a:gd name="connsiteY2" fmla="*/ 4987 h 10000"/>
                    <a:gd name="connsiteX3" fmla="*/ 9527 w 9999"/>
                    <a:gd name="connsiteY3" fmla="*/ 5038 h 10000"/>
                    <a:gd name="connsiteX4" fmla="*/ 9494 w 9999"/>
                    <a:gd name="connsiteY4" fmla="*/ 5097 h 10000"/>
                    <a:gd name="connsiteX5" fmla="*/ 9494 w 9999"/>
                    <a:gd name="connsiteY5" fmla="*/ 5097 h 10000"/>
                    <a:gd name="connsiteX6" fmla="*/ 9466 w 9999"/>
                    <a:gd name="connsiteY6" fmla="*/ 5131 h 10000"/>
                    <a:gd name="connsiteX7" fmla="*/ 9439 w 9999"/>
                    <a:gd name="connsiteY7" fmla="*/ 5168 h 10000"/>
                    <a:gd name="connsiteX8" fmla="*/ 9412 w 9999"/>
                    <a:gd name="connsiteY8" fmla="*/ 5202 h 10000"/>
                    <a:gd name="connsiteX9" fmla="*/ 9374 w 9999"/>
                    <a:gd name="connsiteY9" fmla="*/ 5227 h 10000"/>
                    <a:gd name="connsiteX10" fmla="*/ 9347 w 9999"/>
                    <a:gd name="connsiteY10" fmla="*/ 5244 h 10000"/>
                    <a:gd name="connsiteX11" fmla="*/ 9314 w 9999"/>
                    <a:gd name="connsiteY11" fmla="*/ 5257 h 10000"/>
                    <a:gd name="connsiteX12" fmla="*/ 9287 w 9999"/>
                    <a:gd name="connsiteY12" fmla="*/ 5265 h 10000"/>
                    <a:gd name="connsiteX13" fmla="*/ 9249 w 9999"/>
                    <a:gd name="connsiteY13" fmla="*/ 5265 h 10000"/>
                    <a:gd name="connsiteX14" fmla="*/ 9222 w 9999"/>
                    <a:gd name="connsiteY14" fmla="*/ 5257 h 10000"/>
                    <a:gd name="connsiteX15" fmla="*/ 9203 w 9999"/>
                    <a:gd name="connsiteY15" fmla="*/ 5244 h 10000"/>
                    <a:gd name="connsiteX16" fmla="*/ 9176 w 9999"/>
                    <a:gd name="connsiteY16" fmla="*/ 5227 h 10000"/>
                    <a:gd name="connsiteX17" fmla="*/ 9154 w 9999"/>
                    <a:gd name="connsiteY17" fmla="*/ 5202 h 10000"/>
                    <a:gd name="connsiteX18" fmla="*/ 9140 w 9999"/>
                    <a:gd name="connsiteY18" fmla="*/ 5168 h 10000"/>
                    <a:gd name="connsiteX19" fmla="*/ 9128 w 9999"/>
                    <a:gd name="connsiteY19" fmla="*/ 5131 h 10000"/>
                    <a:gd name="connsiteX20" fmla="*/ 9123 w 9999"/>
                    <a:gd name="connsiteY20" fmla="*/ 5088 h 10000"/>
                    <a:gd name="connsiteX21" fmla="*/ 9113 w 9999"/>
                    <a:gd name="connsiteY21" fmla="*/ 5046 h 10000"/>
                    <a:gd name="connsiteX22" fmla="*/ 9113 w 9999"/>
                    <a:gd name="connsiteY22" fmla="*/ 1664 h 10000"/>
                    <a:gd name="connsiteX23" fmla="*/ 5179 w 9999"/>
                    <a:gd name="connsiteY23" fmla="*/ 1664 h 10000"/>
                    <a:gd name="connsiteX24" fmla="*/ 5179 w 9999"/>
                    <a:gd name="connsiteY24" fmla="*/ 1664 h 10000"/>
                    <a:gd name="connsiteX25" fmla="*/ 5124 w 9999"/>
                    <a:gd name="connsiteY25" fmla="*/ 1664 h 10000"/>
                    <a:gd name="connsiteX26" fmla="*/ 5073 w 9999"/>
                    <a:gd name="connsiteY26" fmla="*/ 1655 h 10000"/>
                    <a:gd name="connsiteX27" fmla="*/ 5033 w 9999"/>
                    <a:gd name="connsiteY27" fmla="*/ 1643 h 10000"/>
                    <a:gd name="connsiteX28" fmla="*/ 5001 w 9999"/>
                    <a:gd name="connsiteY28" fmla="*/ 1626 h 10000"/>
                    <a:gd name="connsiteX29" fmla="*/ 4973 w 9999"/>
                    <a:gd name="connsiteY29" fmla="*/ 1605 h 10000"/>
                    <a:gd name="connsiteX30" fmla="*/ 4949 w 9999"/>
                    <a:gd name="connsiteY30" fmla="*/ 1588 h 10000"/>
                    <a:gd name="connsiteX31" fmla="*/ 4937 w 9999"/>
                    <a:gd name="connsiteY31" fmla="*/ 1563 h 10000"/>
                    <a:gd name="connsiteX32" fmla="*/ 4933 w 9999"/>
                    <a:gd name="connsiteY32" fmla="*/ 1537 h 10000"/>
                    <a:gd name="connsiteX33" fmla="*/ 4933 w 9999"/>
                    <a:gd name="connsiteY33" fmla="*/ 1512 h 10000"/>
                    <a:gd name="connsiteX34" fmla="*/ 4937 w 9999"/>
                    <a:gd name="connsiteY34" fmla="*/ 1479 h 10000"/>
                    <a:gd name="connsiteX35" fmla="*/ 4949 w 9999"/>
                    <a:gd name="connsiteY35" fmla="*/ 1453 h 10000"/>
                    <a:gd name="connsiteX36" fmla="*/ 4973 w 9999"/>
                    <a:gd name="connsiteY36" fmla="*/ 1424 h 10000"/>
                    <a:gd name="connsiteX37" fmla="*/ 5001 w 9999"/>
                    <a:gd name="connsiteY37" fmla="*/ 1398 h 10000"/>
                    <a:gd name="connsiteX38" fmla="*/ 5033 w 9999"/>
                    <a:gd name="connsiteY38" fmla="*/ 1373 h 10000"/>
                    <a:gd name="connsiteX39" fmla="*/ 5073 w 9999"/>
                    <a:gd name="connsiteY39" fmla="*/ 1344 h 10000"/>
                    <a:gd name="connsiteX40" fmla="*/ 5124 w 9999"/>
                    <a:gd name="connsiteY40" fmla="*/ 1323 h 10000"/>
                    <a:gd name="connsiteX41" fmla="*/ 5124 w 9999"/>
                    <a:gd name="connsiteY41" fmla="*/ 1323 h 10000"/>
                    <a:gd name="connsiteX42" fmla="*/ 5179 w 9999"/>
                    <a:gd name="connsiteY42" fmla="*/ 1293 h 10000"/>
                    <a:gd name="connsiteX43" fmla="*/ 5240 w 9999"/>
                    <a:gd name="connsiteY43" fmla="*/ 1247 h 10000"/>
                    <a:gd name="connsiteX44" fmla="*/ 5310 w 9999"/>
                    <a:gd name="connsiteY44" fmla="*/ 1192 h 10000"/>
                    <a:gd name="connsiteX45" fmla="*/ 5342 w 9999"/>
                    <a:gd name="connsiteY45" fmla="*/ 1158 h 10000"/>
                    <a:gd name="connsiteX46" fmla="*/ 5379 w 9999"/>
                    <a:gd name="connsiteY46" fmla="*/ 1116 h 10000"/>
                    <a:gd name="connsiteX47" fmla="*/ 5406 w 9999"/>
                    <a:gd name="connsiteY47" fmla="*/ 1070 h 10000"/>
                    <a:gd name="connsiteX48" fmla="*/ 5433 w 9999"/>
                    <a:gd name="connsiteY48" fmla="*/ 1019 h 10000"/>
                    <a:gd name="connsiteX49" fmla="*/ 5463 w 9999"/>
                    <a:gd name="connsiteY49" fmla="*/ 969 h 10000"/>
                    <a:gd name="connsiteX50" fmla="*/ 5475 w 9999"/>
                    <a:gd name="connsiteY50" fmla="*/ 906 h 10000"/>
                    <a:gd name="connsiteX51" fmla="*/ 5489 w 9999"/>
                    <a:gd name="connsiteY51" fmla="*/ 842 h 10000"/>
                    <a:gd name="connsiteX52" fmla="*/ 5493 w 9999"/>
                    <a:gd name="connsiteY52" fmla="*/ 775 h 10000"/>
                    <a:gd name="connsiteX53" fmla="*/ 5493 w 9999"/>
                    <a:gd name="connsiteY53" fmla="*/ 775 h 10000"/>
                    <a:gd name="connsiteX54" fmla="*/ 5489 w 9999"/>
                    <a:gd name="connsiteY54" fmla="*/ 699 h 10000"/>
                    <a:gd name="connsiteX55" fmla="*/ 5467 w 9999"/>
                    <a:gd name="connsiteY55" fmla="*/ 619 h 10000"/>
                    <a:gd name="connsiteX56" fmla="*/ 5449 w 9999"/>
                    <a:gd name="connsiteY56" fmla="*/ 548 h 10000"/>
                    <a:gd name="connsiteX57" fmla="*/ 5406 w 9999"/>
                    <a:gd name="connsiteY57" fmla="*/ 472 h 10000"/>
                    <a:gd name="connsiteX58" fmla="*/ 5364 w 9999"/>
                    <a:gd name="connsiteY58" fmla="*/ 409 h 10000"/>
                    <a:gd name="connsiteX59" fmla="*/ 5310 w 9999"/>
                    <a:gd name="connsiteY59" fmla="*/ 341 h 10000"/>
                    <a:gd name="connsiteX60" fmla="*/ 5252 w 9999"/>
                    <a:gd name="connsiteY60" fmla="*/ 282 h 10000"/>
                    <a:gd name="connsiteX61" fmla="*/ 5183 w 9999"/>
                    <a:gd name="connsiteY61" fmla="*/ 227 h 10000"/>
                    <a:gd name="connsiteX62" fmla="*/ 5112 w 9999"/>
                    <a:gd name="connsiteY62" fmla="*/ 177 h 10000"/>
                    <a:gd name="connsiteX63" fmla="*/ 5028 w 9999"/>
                    <a:gd name="connsiteY63" fmla="*/ 135 h 10000"/>
                    <a:gd name="connsiteX64" fmla="*/ 4937 w 9999"/>
                    <a:gd name="connsiteY64" fmla="*/ 97 h 10000"/>
                    <a:gd name="connsiteX65" fmla="*/ 4848 w 9999"/>
                    <a:gd name="connsiteY65" fmla="*/ 63 h 10000"/>
                    <a:gd name="connsiteX66" fmla="*/ 4751 w 9999"/>
                    <a:gd name="connsiteY66" fmla="*/ 38 h 10000"/>
                    <a:gd name="connsiteX67" fmla="*/ 4647 w 9999"/>
                    <a:gd name="connsiteY67" fmla="*/ 13 h 10000"/>
                    <a:gd name="connsiteX68" fmla="*/ 4543 w 9999"/>
                    <a:gd name="connsiteY68" fmla="*/ 8 h 10000"/>
                    <a:gd name="connsiteX69" fmla="*/ 4435 w 9999"/>
                    <a:gd name="connsiteY69" fmla="*/ 0 h 10000"/>
                    <a:gd name="connsiteX70" fmla="*/ 4435 w 9999"/>
                    <a:gd name="connsiteY70" fmla="*/ 0 h 10000"/>
                    <a:gd name="connsiteX71" fmla="*/ 4325 w 9999"/>
                    <a:gd name="connsiteY71" fmla="*/ 8 h 10000"/>
                    <a:gd name="connsiteX72" fmla="*/ 4222 w 9999"/>
                    <a:gd name="connsiteY72" fmla="*/ 13 h 10000"/>
                    <a:gd name="connsiteX73" fmla="*/ 4117 w 9999"/>
                    <a:gd name="connsiteY73" fmla="*/ 38 h 10000"/>
                    <a:gd name="connsiteX74" fmla="*/ 4019 w 9999"/>
                    <a:gd name="connsiteY74" fmla="*/ 63 h 10000"/>
                    <a:gd name="connsiteX75" fmla="*/ 3932 w 9999"/>
                    <a:gd name="connsiteY75" fmla="*/ 97 h 10000"/>
                    <a:gd name="connsiteX76" fmla="*/ 3843 w 9999"/>
                    <a:gd name="connsiteY76" fmla="*/ 135 h 10000"/>
                    <a:gd name="connsiteX77" fmla="*/ 3761 w 9999"/>
                    <a:gd name="connsiteY77" fmla="*/ 177 h 10000"/>
                    <a:gd name="connsiteX78" fmla="*/ 3691 w 9999"/>
                    <a:gd name="connsiteY78" fmla="*/ 227 h 10000"/>
                    <a:gd name="connsiteX79" fmla="*/ 3626 w 9999"/>
                    <a:gd name="connsiteY79" fmla="*/ 282 h 10000"/>
                    <a:gd name="connsiteX80" fmla="*/ 3560 w 9999"/>
                    <a:gd name="connsiteY80" fmla="*/ 341 h 10000"/>
                    <a:gd name="connsiteX81" fmla="*/ 3504 w 9999"/>
                    <a:gd name="connsiteY81" fmla="*/ 409 h 10000"/>
                    <a:gd name="connsiteX82" fmla="*/ 3464 w 9999"/>
                    <a:gd name="connsiteY82" fmla="*/ 472 h 10000"/>
                    <a:gd name="connsiteX83" fmla="*/ 3432 w 9999"/>
                    <a:gd name="connsiteY83" fmla="*/ 548 h 10000"/>
                    <a:gd name="connsiteX84" fmla="*/ 3404 w 9999"/>
                    <a:gd name="connsiteY84" fmla="*/ 619 h 10000"/>
                    <a:gd name="connsiteX85" fmla="*/ 3381 w 9999"/>
                    <a:gd name="connsiteY85" fmla="*/ 699 h 10000"/>
                    <a:gd name="connsiteX86" fmla="*/ 3381 w 9999"/>
                    <a:gd name="connsiteY86" fmla="*/ 775 h 10000"/>
                    <a:gd name="connsiteX87" fmla="*/ 3381 w 9999"/>
                    <a:gd name="connsiteY87" fmla="*/ 775 h 10000"/>
                    <a:gd name="connsiteX88" fmla="*/ 3381 w 9999"/>
                    <a:gd name="connsiteY88" fmla="*/ 842 h 10000"/>
                    <a:gd name="connsiteX89" fmla="*/ 3396 w 9999"/>
                    <a:gd name="connsiteY89" fmla="*/ 906 h 10000"/>
                    <a:gd name="connsiteX90" fmla="*/ 3419 w 9999"/>
                    <a:gd name="connsiteY90" fmla="*/ 969 h 10000"/>
                    <a:gd name="connsiteX91" fmla="*/ 3436 w 9999"/>
                    <a:gd name="connsiteY91" fmla="*/ 1019 h 10000"/>
                    <a:gd name="connsiteX92" fmla="*/ 3464 w 9999"/>
                    <a:gd name="connsiteY92" fmla="*/ 1070 h 10000"/>
                    <a:gd name="connsiteX93" fmla="*/ 3499 w 9999"/>
                    <a:gd name="connsiteY93" fmla="*/ 1116 h 10000"/>
                    <a:gd name="connsiteX94" fmla="*/ 3527 w 9999"/>
                    <a:gd name="connsiteY94" fmla="*/ 1158 h 10000"/>
                    <a:gd name="connsiteX95" fmla="*/ 3570 w 9999"/>
                    <a:gd name="connsiteY95" fmla="*/ 1192 h 10000"/>
                    <a:gd name="connsiteX96" fmla="*/ 3630 w 9999"/>
                    <a:gd name="connsiteY96" fmla="*/ 1247 h 10000"/>
                    <a:gd name="connsiteX97" fmla="*/ 3691 w 9999"/>
                    <a:gd name="connsiteY97" fmla="*/ 1293 h 10000"/>
                    <a:gd name="connsiteX98" fmla="*/ 3748 w 9999"/>
                    <a:gd name="connsiteY98" fmla="*/ 1323 h 10000"/>
                    <a:gd name="connsiteX99" fmla="*/ 3748 w 9999"/>
                    <a:gd name="connsiteY99" fmla="*/ 1323 h 10000"/>
                    <a:gd name="connsiteX100" fmla="*/ 3792 w 9999"/>
                    <a:gd name="connsiteY100" fmla="*/ 1344 h 10000"/>
                    <a:gd name="connsiteX101" fmla="*/ 3835 w 9999"/>
                    <a:gd name="connsiteY101" fmla="*/ 1373 h 10000"/>
                    <a:gd name="connsiteX102" fmla="*/ 3866 w 9999"/>
                    <a:gd name="connsiteY102" fmla="*/ 1398 h 10000"/>
                    <a:gd name="connsiteX103" fmla="*/ 3897 w 9999"/>
                    <a:gd name="connsiteY103" fmla="*/ 1424 h 10000"/>
                    <a:gd name="connsiteX104" fmla="*/ 3920 w 9999"/>
                    <a:gd name="connsiteY104" fmla="*/ 1453 h 10000"/>
                    <a:gd name="connsiteX105" fmla="*/ 3932 w 9999"/>
                    <a:gd name="connsiteY105" fmla="*/ 1479 h 10000"/>
                    <a:gd name="connsiteX106" fmla="*/ 3936 w 9999"/>
                    <a:gd name="connsiteY106" fmla="*/ 1512 h 10000"/>
                    <a:gd name="connsiteX107" fmla="*/ 3936 w 9999"/>
                    <a:gd name="connsiteY107" fmla="*/ 1537 h 10000"/>
                    <a:gd name="connsiteX108" fmla="*/ 3932 w 9999"/>
                    <a:gd name="connsiteY108" fmla="*/ 1563 h 10000"/>
                    <a:gd name="connsiteX109" fmla="*/ 3920 w 9999"/>
                    <a:gd name="connsiteY109" fmla="*/ 1588 h 10000"/>
                    <a:gd name="connsiteX110" fmla="*/ 3897 w 9999"/>
                    <a:gd name="connsiteY110" fmla="*/ 1605 h 10000"/>
                    <a:gd name="connsiteX111" fmla="*/ 3866 w 9999"/>
                    <a:gd name="connsiteY111" fmla="*/ 1626 h 10000"/>
                    <a:gd name="connsiteX112" fmla="*/ 3835 w 9999"/>
                    <a:gd name="connsiteY112" fmla="*/ 1643 h 10000"/>
                    <a:gd name="connsiteX113" fmla="*/ 3792 w 9999"/>
                    <a:gd name="connsiteY113" fmla="*/ 1655 h 10000"/>
                    <a:gd name="connsiteX114" fmla="*/ 3748 w 9999"/>
                    <a:gd name="connsiteY114" fmla="*/ 1664 h 10000"/>
                    <a:gd name="connsiteX115" fmla="*/ 3691 w 9999"/>
                    <a:gd name="connsiteY115" fmla="*/ 1664 h 10000"/>
                    <a:gd name="connsiteX116" fmla="*/ 0 w 9999"/>
                    <a:gd name="connsiteY116" fmla="*/ 1664 h 10000"/>
                    <a:gd name="connsiteX117" fmla="*/ 0 w 9999"/>
                    <a:gd name="connsiteY117" fmla="*/ 5206 h 10000"/>
                    <a:gd name="connsiteX118" fmla="*/ 0 w 9999"/>
                    <a:gd name="connsiteY118" fmla="*/ 5206 h 10000"/>
                    <a:gd name="connsiteX119" fmla="*/ 36 w 9999"/>
                    <a:gd name="connsiteY119" fmla="*/ 5240 h 10000"/>
                    <a:gd name="connsiteX120" fmla="*/ 68 w 9999"/>
                    <a:gd name="connsiteY120" fmla="*/ 5257 h 10000"/>
                    <a:gd name="connsiteX121" fmla="*/ 110 w 9999"/>
                    <a:gd name="connsiteY121" fmla="*/ 5265 h 10000"/>
                    <a:gd name="connsiteX122" fmla="*/ 162 w 9999"/>
                    <a:gd name="connsiteY122" fmla="*/ 5253 h 10000"/>
                    <a:gd name="connsiteX123" fmla="*/ 205 w 9999"/>
                    <a:gd name="connsiteY123" fmla="*/ 5232 h 10000"/>
                    <a:gd name="connsiteX124" fmla="*/ 247 w 9999"/>
                    <a:gd name="connsiteY124" fmla="*/ 5202 h 10000"/>
                    <a:gd name="connsiteX125" fmla="*/ 288 w 9999"/>
                    <a:gd name="connsiteY125" fmla="*/ 5152 h 10000"/>
                    <a:gd name="connsiteX126" fmla="*/ 330 w 9999"/>
                    <a:gd name="connsiteY126" fmla="*/ 5088 h 10000"/>
                    <a:gd name="connsiteX127" fmla="*/ 330 w 9999"/>
                    <a:gd name="connsiteY127" fmla="*/ 5088 h 10000"/>
                    <a:gd name="connsiteX128" fmla="*/ 367 w 9999"/>
                    <a:gd name="connsiteY128" fmla="*/ 5038 h 10000"/>
                    <a:gd name="connsiteX129" fmla="*/ 411 w 9999"/>
                    <a:gd name="connsiteY129" fmla="*/ 4983 h 10000"/>
                    <a:gd name="connsiteX130" fmla="*/ 469 w 9999"/>
                    <a:gd name="connsiteY130" fmla="*/ 4920 h 10000"/>
                    <a:gd name="connsiteX131" fmla="*/ 513 w 9999"/>
                    <a:gd name="connsiteY131" fmla="*/ 4886 h 10000"/>
                    <a:gd name="connsiteX132" fmla="*/ 553 w 9999"/>
                    <a:gd name="connsiteY132" fmla="*/ 4857 h 10000"/>
                    <a:gd name="connsiteX133" fmla="*/ 598 w 9999"/>
                    <a:gd name="connsiteY133" fmla="*/ 4832 h 10000"/>
                    <a:gd name="connsiteX134" fmla="*/ 655 w 9999"/>
                    <a:gd name="connsiteY134" fmla="*/ 4806 h 10000"/>
                    <a:gd name="connsiteX135" fmla="*/ 719 w 9999"/>
                    <a:gd name="connsiteY135" fmla="*/ 4781 h 10000"/>
                    <a:gd name="connsiteX136" fmla="*/ 778 w 9999"/>
                    <a:gd name="connsiteY136" fmla="*/ 4768 h 10000"/>
                    <a:gd name="connsiteX137" fmla="*/ 846 w 9999"/>
                    <a:gd name="connsiteY137" fmla="*/ 4756 h 10000"/>
                    <a:gd name="connsiteX138" fmla="*/ 926 w 9999"/>
                    <a:gd name="connsiteY138" fmla="*/ 4747 h 10000"/>
                    <a:gd name="connsiteX139" fmla="*/ 926 w 9999"/>
                    <a:gd name="connsiteY139" fmla="*/ 4747 h 10000"/>
                    <a:gd name="connsiteX140" fmla="*/ 1013 w 9999"/>
                    <a:gd name="connsiteY140" fmla="*/ 4756 h 10000"/>
                    <a:gd name="connsiteX141" fmla="*/ 1095 w 9999"/>
                    <a:gd name="connsiteY141" fmla="*/ 4773 h 10000"/>
                    <a:gd name="connsiteX142" fmla="*/ 1179 w 9999"/>
                    <a:gd name="connsiteY142" fmla="*/ 4794 h 10000"/>
                    <a:gd name="connsiteX143" fmla="*/ 1252 w 9999"/>
                    <a:gd name="connsiteY143" fmla="*/ 4832 h 10000"/>
                    <a:gd name="connsiteX144" fmla="*/ 1331 w 9999"/>
                    <a:gd name="connsiteY144" fmla="*/ 4869 h 10000"/>
                    <a:gd name="connsiteX145" fmla="*/ 1400 w 9999"/>
                    <a:gd name="connsiteY145" fmla="*/ 4920 h 10000"/>
                    <a:gd name="connsiteX146" fmla="*/ 1470 w 9999"/>
                    <a:gd name="connsiteY146" fmla="*/ 4975 h 10000"/>
                    <a:gd name="connsiteX147" fmla="*/ 1524 w 9999"/>
                    <a:gd name="connsiteY147" fmla="*/ 5034 h 10000"/>
                    <a:gd name="connsiteX148" fmla="*/ 1579 w 9999"/>
                    <a:gd name="connsiteY148" fmla="*/ 5101 h 10000"/>
                    <a:gd name="connsiteX149" fmla="*/ 1626 w 9999"/>
                    <a:gd name="connsiteY149" fmla="*/ 5177 h 10000"/>
                    <a:gd name="connsiteX150" fmla="*/ 1675 w 9999"/>
                    <a:gd name="connsiteY150" fmla="*/ 5257 h 10000"/>
                    <a:gd name="connsiteX151" fmla="*/ 1708 w 9999"/>
                    <a:gd name="connsiteY151" fmla="*/ 5341 h 10000"/>
                    <a:gd name="connsiteX152" fmla="*/ 1737 w 9999"/>
                    <a:gd name="connsiteY152" fmla="*/ 5430 h 10000"/>
                    <a:gd name="connsiteX153" fmla="*/ 1758 w 9999"/>
                    <a:gd name="connsiteY153" fmla="*/ 5522 h 10000"/>
                    <a:gd name="connsiteX154" fmla="*/ 1772 w 9999"/>
                    <a:gd name="connsiteY154" fmla="*/ 5619 h 10000"/>
                    <a:gd name="connsiteX155" fmla="*/ 1777 w 9999"/>
                    <a:gd name="connsiteY155" fmla="*/ 5720 h 10000"/>
                    <a:gd name="connsiteX156" fmla="*/ 1777 w 9999"/>
                    <a:gd name="connsiteY156" fmla="*/ 5720 h 10000"/>
                    <a:gd name="connsiteX157" fmla="*/ 1772 w 9999"/>
                    <a:gd name="connsiteY157" fmla="*/ 5817 h 10000"/>
                    <a:gd name="connsiteX158" fmla="*/ 1758 w 9999"/>
                    <a:gd name="connsiteY158" fmla="*/ 5914 h 10000"/>
                    <a:gd name="connsiteX159" fmla="*/ 1737 w 9999"/>
                    <a:gd name="connsiteY159" fmla="*/ 6007 h 10000"/>
                    <a:gd name="connsiteX160" fmla="*/ 1708 w 9999"/>
                    <a:gd name="connsiteY160" fmla="*/ 6095 h 10000"/>
                    <a:gd name="connsiteX161" fmla="*/ 1675 w 9999"/>
                    <a:gd name="connsiteY161" fmla="*/ 6179 h 10000"/>
                    <a:gd name="connsiteX162" fmla="*/ 1626 w 9999"/>
                    <a:gd name="connsiteY162" fmla="*/ 6259 h 10000"/>
                    <a:gd name="connsiteX163" fmla="*/ 1579 w 9999"/>
                    <a:gd name="connsiteY163" fmla="*/ 6335 h 10000"/>
                    <a:gd name="connsiteX164" fmla="*/ 1524 w 9999"/>
                    <a:gd name="connsiteY164" fmla="*/ 6398 h 10000"/>
                    <a:gd name="connsiteX165" fmla="*/ 1470 w 9999"/>
                    <a:gd name="connsiteY165" fmla="*/ 6462 h 10000"/>
                    <a:gd name="connsiteX166" fmla="*/ 1400 w 9999"/>
                    <a:gd name="connsiteY166" fmla="*/ 6516 h 10000"/>
                    <a:gd name="connsiteX167" fmla="*/ 1331 w 9999"/>
                    <a:gd name="connsiteY167" fmla="*/ 6567 h 10000"/>
                    <a:gd name="connsiteX168" fmla="*/ 1252 w 9999"/>
                    <a:gd name="connsiteY168" fmla="*/ 6605 h 10000"/>
                    <a:gd name="connsiteX169" fmla="*/ 1179 w 9999"/>
                    <a:gd name="connsiteY169" fmla="*/ 6643 h 10000"/>
                    <a:gd name="connsiteX170" fmla="*/ 1095 w 9999"/>
                    <a:gd name="connsiteY170" fmla="*/ 6664 h 10000"/>
                    <a:gd name="connsiteX171" fmla="*/ 1013 w 9999"/>
                    <a:gd name="connsiteY171" fmla="*/ 6681 h 10000"/>
                    <a:gd name="connsiteX172" fmla="*/ 926 w 9999"/>
                    <a:gd name="connsiteY172" fmla="*/ 6681 h 10000"/>
                    <a:gd name="connsiteX173" fmla="*/ 926 w 9999"/>
                    <a:gd name="connsiteY173" fmla="*/ 6681 h 10000"/>
                    <a:gd name="connsiteX174" fmla="*/ 846 w 9999"/>
                    <a:gd name="connsiteY174" fmla="*/ 6681 h 10000"/>
                    <a:gd name="connsiteX175" fmla="*/ 778 w 9999"/>
                    <a:gd name="connsiteY175" fmla="*/ 6668 h 10000"/>
                    <a:gd name="connsiteX176" fmla="*/ 719 w 9999"/>
                    <a:gd name="connsiteY176" fmla="*/ 6651 h 10000"/>
                    <a:gd name="connsiteX177" fmla="*/ 655 w 9999"/>
                    <a:gd name="connsiteY177" fmla="*/ 6630 h 10000"/>
                    <a:gd name="connsiteX178" fmla="*/ 598 w 9999"/>
                    <a:gd name="connsiteY178" fmla="*/ 6605 h 10000"/>
                    <a:gd name="connsiteX179" fmla="*/ 553 w 9999"/>
                    <a:gd name="connsiteY179" fmla="*/ 6575 h 10000"/>
                    <a:gd name="connsiteX180" fmla="*/ 513 w 9999"/>
                    <a:gd name="connsiteY180" fmla="*/ 6550 h 10000"/>
                    <a:gd name="connsiteX181" fmla="*/ 469 w 9999"/>
                    <a:gd name="connsiteY181" fmla="*/ 6516 h 10000"/>
                    <a:gd name="connsiteX182" fmla="*/ 411 w 9999"/>
                    <a:gd name="connsiteY182" fmla="*/ 6453 h 10000"/>
                    <a:gd name="connsiteX183" fmla="*/ 367 w 9999"/>
                    <a:gd name="connsiteY183" fmla="*/ 6398 h 10000"/>
                    <a:gd name="connsiteX184" fmla="*/ 330 w 9999"/>
                    <a:gd name="connsiteY184" fmla="*/ 6348 h 10000"/>
                    <a:gd name="connsiteX185" fmla="*/ 330 w 9999"/>
                    <a:gd name="connsiteY185" fmla="*/ 6348 h 10000"/>
                    <a:gd name="connsiteX186" fmla="*/ 288 w 9999"/>
                    <a:gd name="connsiteY186" fmla="*/ 6285 h 10000"/>
                    <a:gd name="connsiteX187" fmla="*/ 247 w 9999"/>
                    <a:gd name="connsiteY187" fmla="*/ 6234 h 10000"/>
                    <a:gd name="connsiteX188" fmla="*/ 205 w 9999"/>
                    <a:gd name="connsiteY188" fmla="*/ 6205 h 10000"/>
                    <a:gd name="connsiteX189" fmla="*/ 162 w 9999"/>
                    <a:gd name="connsiteY189" fmla="*/ 6179 h 10000"/>
                    <a:gd name="connsiteX190" fmla="*/ 110 w 9999"/>
                    <a:gd name="connsiteY190" fmla="*/ 6171 h 10000"/>
                    <a:gd name="connsiteX191" fmla="*/ 68 w 9999"/>
                    <a:gd name="connsiteY191" fmla="*/ 6179 h 10000"/>
                    <a:gd name="connsiteX192" fmla="*/ 36 w 9999"/>
                    <a:gd name="connsiteY192" fmla="*/ 6196 h 10000"/>
                    <a:gd name="connsiteX193" fmla="*/ 0 w 9999"/>
                    <a:gd name="connsiteY193" fmla="*/ 6230 h 10000"/>
                    <a:gd name="connsiteX194" fmla="*/ 0 w 9999"/>
                    <a:gd name="connsiteY194" fmla="*/ 10000 h 10000"/>
                    <a:gd name="connsiteX195" fmla="*/ 9113 w 9999"/>
                    <a:gd name="connsiteY195" fmla="*/ 10000 h 10000"/>
                    <a:gd name="connsiteX0" fmla="*/ 9114 w 10000"/>
                    <a:gd name="connsiteY0" fmla="*/ 10000 h 10000"/>
                    <a:gd name="connsiteX1" fmla="*/ 9715 w 10000"/>
                    <a:gd name="connsiteY1" fmla="*/ 4861 h 10000"/>
                    <a:gd name="connsiteX2" fmla="*/ 9570 w 10000"/>
                    <a:gd name="connsiteY2" fmla="*/ 4987 h 10000"/>
                    <a:gd name="connsiteX3" fmla="*/ 9528 w 10000"/>
                    <a:gd name="connsiteY3" fmla="*/ 5038 h 10000"/>
                    <a:gd name="connsiteX4" fmla="*/ 9495 w 10000"/>
                    <a:gd name="connsiteY4" fmla="*/ 5097 h 10000"/>
                    <a:gd name="connsiteX5" fmla="*/ 9467 w 10000"/>
                    <a:gd name="connsiteY5" fmla="*/ 5131 h 10000"/>
                    <a:gd name="connsiteX6" fmla="*/ 9440 w 10000"/>
                    <a:gd name="connsiteY6" fmla="*/ 5168 h 10000"/>
                    <a:gd name="connsiteX7" fmla="*/ 9413 w 10000"/>
                    <a:gd name="connsiteY7" fmla="*/ 5202 h 10000"/>
                    <a:gd name="connsiteX8" fmla="*/ 9375 w 10000"/>
                    <a:gd name="connsiteY8" fmla="*/ 5227 h 10000"/>
                    <a:gd name="connsiteX9" fmla="*/ 9348 w 10000"/>
                    <a:gd name="connsiteY9" fmla="*/ 5244 h 10000"/>
                    <a:gd name="connsiteX10" fmla="*/ 9315 w 10000"/>
                    <a:gd name="connsiteY10" fmla="*/ 5257 h 10000"/>
                    <a:gd name="connsiteX11" fmla="*/ 9288 w 10000"/>
                    <a:gd name="connsiteY11" fmla="*/ 5265 h 10000"/>
                    <a:gd name="connsiteX12" fmla="*/ 9250 w 10000"/>
                    <a:gd name="connsiteY12" fmla="*/ 5265 h 10000"/>
                    <a:gd name="connsiteX13" fmla="*/ 9223 w 10000"/>
                    <a:gd name="connsiteY13" fmla="*/ 5257 h 10000"/>
                    <a:gd name="connsiteX14" fmla="*/ 9204 w 10000"/>
                    <a:gd name="connsiteY14" fmla="*/ 5244 h 10000"/>
                    <a:gd name="connsiteX15" fmla="*/ 9177 w 10000"/>
                    <a:gd name="connsiteY15" fmla="*/ 5227 h 10000"/>
                    <a:gd name="connsiteX16" fmla="*/ 9155 w 10000"/>
                    <a:gd name="connsiteY16" fmla="*/ 5202 h 10000"/>
                    <a:gd name="connsiteX17" fmla="*/ 9141 w 10000"/>
                    <a:gd name="connsiteY17" fmla="*/ 5168 h 10000"/>
                    <a:gd name="connsiteX18" fmla="*/ 9129 w 10000"/>
                    <a:gd name="connsiteY18" fmla="*/ 5131 h 10000"/>
                    <a:gd name="connsiteX19" fmla="*/ 9124 w 10000"/>
                    <a:gd name="connsiteY19" fmla="*/ 5088 h 10000"/>
                    <a:gd name="connsiteX20" fmla="*/ 9114 w 10000"/>
                    <a:gd name="connsiteY20" fmla="*/ 5046 h 10000"/>
                    <a:gd name="connsiteX21" fmla="*/ 9114 w 10000"/>
                    <a:gd name="connsiteY21" fmla="*/ 1664 h 10000"/>
                    <a:gd name="connsiteX22" fmla="*/ 5180 w 10000"/>
                    <a:gd name="connsiteY22" fmla="*/ 1664 h 10000"/>
                    <a:gd name="connsiteX23" fmla="*/ 5180 w 10000"/>
                    <a:gd name="connsiteY23" fmla="*/ 1664 h 10000"/>
                    <a:gd name="connsiteX24" fmla="*/ 5125 w 10000"/>
                    <a:gd name="connsiteY24" fmla="*/ 1664 h 10000"/>
                    <a:gd name="connsiteX25" fmla="*/ 5074 w 10000"/>
                    <a:gd name="connsiteY25" fmla="*/ 1655 h 10000"/>
                    <a:gd name="connsiteX26" fmla="*/ 5034 w 10000"/>
                    <a:gd name="connsiteY26" fmla="*/ 1643 h 10000"/>
                    <a:gd name="connsiteX27" fmla="*/ 5002 w 10000"/>
                    <a:gd name="connsiteY27" fmla="*/ 1626 h 10000"/>
                    <a:gd name="connsiteX28" fmla="*/ 4973 w 10000"/>
                    <a:gd name="connsiteY28" fmla="*/ 1605 h 10000"/>
                    <a:gd name="connsiteX29" fmla="*/ 4949 w 10000"/>
                    <a:gd name="connsiteY29" fmla="*/ 1588 h 10000"/>
                    <a:gd name="connsiteX30" fmla="*/ 4937 w 10000"/>
                    <a:gd name="connsiteY30" fmla="*/ 1563 h 10000"/>
                    <a:gd name="connsiteX31" fmla="*/ 4933 w 10000"/>
                    <a:gd name="connsiteY31" fmla="*/ 1537 h 10000"/>
                    <a:gd name="connsiteX32" fmla="*/ 4933 w 10000"/>
                    <a:gd name="connsiteY32" fmla="*/ 1512 h 10000"/>
                    <a:gd name="connsiteX33" fmla="*/ 4937 w 10000"/>
                    <a:gd name="connsiteY33" fmla="*/ 1479 h 10000"/>
                    <a:gd name="connsiteX34" fmla="*/ 4949 w 10000"/>
                    <a:gd name="connsiteY34" fmla="*/ 1453 h 10000"/>
                    <a:gd name="connsiteX35" fmla="*/ 4973 w 10000"/>
                    <a:gd name="connsiteY35" fmla="*/ 1424 h 10000"/>
                    <a:gd name="connsiteX36" fmla="*/ 5002 w 10000"/>
                    <a:gd name="connsiteY36" fmla="*/ 1398 h 10000"/>
                    <a:gd name="connsiteX37" fmla="*/ 5034 w 10000"/>
                    <a:gd name="connsiteY37" fmla="*/ 1373 h 10000"/>
                    <a:gd name="connsiteX38" fmla="*/ 5074 w 10000"/>
                    <a:gd name="connsiteY38" fmla="*/ 1344 h 10000"/>
                    <a:gd name="connsiteX39" fmla="*/ 5125 w 10000"/>
                    <a:gd name="connsiteY39" fmla="*/ 1323 h 10000"/>
                    <a:gd name="connsiteX40" fmla="*/ 5125 w 10000"/>
                    <a:gd name="connsiteY40" fmla="*/ 1323 h 10000"/>
                    <a:gd name="connsiteX41" fmla="*/ 5180 w 10000"/>
                    <a:gd name="connsiteY41" fmla="*/ 1293 h 10000"/>
                    <a:gd name="connsiteX42" fmla="*/ 5241 w 10000"/>
                    <a:gd name="connsiteY42" fmla="*/ 1247 h 10000"/>
                    <a:gd name="connsiteX43" fmla="*/ 5311 w 10000"/>
                    <a:gd name="connsiteY43" fmla="*/ 1192 h 10000"/>
                    <a:gd name="connsiteX44" fmla="*/ 5343 w 10000"/>
                    <a:gd name="connsiteY44" fmla="*/ 1158 h 10000"/>
                    <a:gd name="connsiteX45" fmla="*/ 5380 w 10000"/>
                    <a:gd name="connsiteY45" fmla="*/ 1116 h 10000"/>
                    <a:gd name="connsiteX46" fmla="*/ 5407 w 10000"/>
                    <a:gd name="connsiteY46" fmla="*/ 1070 h 10000"/>
                    <a:gd name="connsiteX47" fmla="*/ 5434 w 10000"/>
                    <a:gd name="connsiteY47" fmla="*/ 1019 h 10000"/>
                    <a:gd name="connsiteX48" fmla="*/ 5464 w 10000"/>
                    <a:gd name="connsiteY48" fmla="*/ 969 h 10000"/>
                    <a:gd name="connsiteX49" fmla="*/ 5476 w 10000"/>
                    <a:gd name="connsiteY49" fmla="*/ 906 h 10000"/>
                    <a:gd name="connsiteX50" fmla="*/ 5490 w 10000"/>
                    <a:gd name="connsiteY50" fmla="*/ 842 h 10000"/>
                    <a:gd name="connsiteX51" fmla="*/ 5494 w 10000"/>
                    <a:gd name="connsiteY51" fmla="*/ 775 h 10000"/>
                    <a:gd name="connsiteX52" fmla="*/ 5494 w 10000"/>
                    <a:gd name="connsiteY52" fmla="*/ 775 h 10000"/>
                    <a:gd name="connsiteX53" fmla="*/ 5490 w 10000"/>
                    <a:gd name="connsiteY53" fmla="*/ 699 h 10000"/>
                    <a:gd name="connsiteX54" fmla="*/ 5468 w 10000"/>
                    <a:gd name="connsiteY54" fmla="*/ 619 h 10000"/>
                    <a:gd name="connsiteX55" fmla="*/ 5450 w 10000"/>
                    <a:gd name="connsiteY55" fmla="*/ 548 h 10000"/>
                    <a:gd name="connsiteX56" fmla="*/ 5407 w 10000"/>
                    <a:gd name="connsiteY56" fmla="*/ 472 h 10000"/>
                    <a:gd name="connsiteX57" fmla="*/ 5365 w 10000"/>
                    <a:gd name="connsiteY57" fmla="*/ 409 h 10000"/>
                    <a:gd name="connsiteX58" fmla="*/ 5311 w 10000"/>
                    <a:gd name="connsiteY58" fmla="*/ 341 h 10000"/>
                    <a:gd name="connsiteX59" fmla="*/ 5253 w 10000"/>
                    <a:gd name="connsiteY59" fmla="*/ 282 h 10000"/>
                    <a:gd name="connsiteX60" fmla="*/ 5184 w 10000"/>
                    <a:gd name="connsiteY60" fmla="*/ 227 h 10000"/>
                    <a:gd name="connsiteX61" fmla="*/ 5113 w 10000"/>
                    <a:gd name="connsiteY61" fmla="*/ 177 h 10000"/>
                    <a:gd name="connsiteX62" fmla="*/ 5029 w 10000"/>
                    <a:gd name="connsiteY62" fmla="*/ 135 h 10000"/>
                    <a:gd name="connsiteX63" fmla="*/ 4937 w 10000"/>
                    <a:gd name="connsiteY63" fmla="*/ 97 h 10000"/>
                    <a:gd name="connsiteX64" fmla="*/ 4848 w 10000"/>
                    <a:gd name="connsiteY64" fmla="*/ 63 h 10000"/>
                    <a:gd name="connsiteX65" fmla="*/ 4751 w 10000"/>
                    <a:gd name="connsiteY65" fmla="*/ 38 h 10000"/>
                    <a:gd name="connsiteX66" fmla="*/ 4647 w 10000"/>
                    <a:gd name="connsiteY66" fmla="*/ 13 h 10000"/>
                    <a:gd name="connsiteX67" fmla="*/ 4543 w 10000"/>
                    <a:gd name="connsiteY67" fmla="*/ 8 h 10000"/>
                    <a:gd name="connsiteX68" fmla="*/ 4435 w 10000"/>
                    <a:gd name="connsiteY68" fmla="*/ 0 h 10000"/>
                    <a:gd name="connsiteX69" fmla="*/ 4435 w 10000"/>
                    <a:gd name="connsiteY69" fmla="*/ 0 h 10000"/>
                    <a:gd name="connsiteX70" fmla="*/ 4325 w 10000"/>
                    <a:gd name="connsiteY70" fmla="*/ 8 h 10000"/>
                    <a:gd name="connsiteX71" fmla="*/ 4222 w 10000"/>
                    <a:gd name="connsiteY71" fmla="*/ 13 h 10000"/>
                    <a:gd name="connsiteX72" fmla="*/ 4117 w 10000"/>
                    <a:gd name="connsiteY72" fmla="*/ 38 h 10000"/>
                    <a:gd name="connsiteX73" fmla="*/ 4019 w 10000"/>
                    <a:gd name="connsiteY73" fmla="*/ 63 h 10000"/>
                    <a:gd name="connsiteX74" fmla="*/ 3932 w 10000"/>
                    <a:gd name="connsiteY74" fmla="*/ 97 h 10000"/>
                    <a:gd name="connsiteX75" fmla="*/ 3843 w 10000"/>
                    <a:gd name="connsiteY75" fmla="*/ 135 h 10000"/>
                    <a:gd name="connsiteX76" fmla="*/ 3761 w 10000"/>
                    <a:gd name="connsiteY76" fmla="*/ 177 h 10000"/>
                    <a:gd name="connsiteX77" fmla="*/ 3691 w 10000"/>
                    <a:gd name="connsiteY77" fmla="*/ 227 h 10000"/>
                    <a:gd name="connsiteX78" fmla="*/ 3626 w 10000"/>
                    <a:gd name="connsiteY78" fmla="*/ 282 h 10000"/>
                    <a:gd name="connsiteX79" fmla="*/ 3560 w 10000"/>
                    <a:gd name="connsiteY79" fmla="*/ 341 h 10000"/>
                    <a:gd name="connsiteX80" fmla="*/ 3504 w 10000"/>
                    <a:gd name="connsiteY80" fmla="*/ 409 h 10000"/>
                    <a:gd name="connsiteX81" fmla="*/ 3464 w 10000"/>
                    <a:gd name="connsiteY81" fmla="*/ 472 h 10000"/>
                    <a:gd name="connsiteX82" fmla="*/ 3432 w 10000"/>
                    <a:gd name="connsiteY82" fmla="*/ 548 h 10000"/>
                    <a:gd name="connsiteX83" fmla="*/ 3404 w 10000"/>
                    <a:gd name="connsiteY83" fmla="*/ 619 h 10000"/>
                    <a:gd name="connsiteX84" fmla="*/ 3381 w 10000"/>
                    <a:gd name="connsiteY84" fmla="*/ 699 h 10000"/>
                    <a:gd name="connsiteX85" fmla="*/ 3381 w 10000"/>
                    <a:gd name="connsiteY85" fmla="*/ 775 h 10000"/>
                    <a:gd name="connsiteX86" fmla="*/ 3381 w 10000"/>
                    <a:gd name="connsiteY86" fmla="*/ 775 h 10000"/>
                    <a:gd name="connsiteX87" fmla="*/ 3381 w 10000"/>
                    <a:gd name="connsiteY87" fmla="*/ 842 h 10000"/>
                    <a:gd name="connsiteX88" fmla="*/ 3396 w 10000"/>
                    <a:gd name="connsiteY88" fmla="*/ 906 h 10000"/>
                    <a:gd name="connsiteX89" fmla="*/ 3419 w 10000"/>
                    <a:gd name="connsiteY89" fmla="*/ 969 h 10000"/>
                    <a:gd name="connsiteX90" fmla="*/ 3436 w 10000"/>
                    <a:gd name="connsiteY90" fmla="*/ 1019 h 10000"/>
                    <a:gd name="connsiteX91" fmla="*/ 3464 w 10000"/>
                    <a:gd name="connsiteY91" fmla="*/ 1070 h 10000"/>
                    <a:gd name="connsiteX92" fmla="*/ 3499 w 10000"/>
                    <a:gd name="connsiteY92" fmla="*/ 1116 h 10000"/>
                    <a:gd name="connsiteX93" fmla="*/ 3527 w 10000"/>
                    <a:gd name="connsiteY93" fmla="*/ 1158 h 10000"/>
                    <a:gd name="connsiteX94" fmla="*/ 3570 w 10000"/>
                    <a:gd name="connsiteY94" fmla="*/ 1192 h 10000"/>
                    <a:gd name="connsiteX95" fmla="*/ 3630 w 10000"/>
                    <a:gd name="connsiteY95" fmla="*/ 1247 h 10000"/>
                    <a:gd name="connsiteX96" fmla="*/ 3691 w 10000"/>
                    <a:gd name="connsiteY96" fmla="*/ 1293 h 10000"/>
                    <a:gd name="connsiteX97" fmla="*/ 3748 w 10000"/>
                    <a:gd name="connsiteY97" fmla="*/ 1323 h 10000"/>
                    <a:gd name="connsiteX98" fmla="*/ 3748 w 10000"/>
                    <a:gd name="connsiteY98" fmla="*/ 1323 h 10000"/>
                    <a:gd name="connsiteX99" fmla="*/ 3792 w 10000"/>
                    <a:gd name="connsiteY99" fmla="*/ 1344 h 10000"/>
                    <a:gd name="connsiteX100" fmla="*/ 3835 w 10000"/>
                    <a:gd name="connsiteY100" fmla="*/ 1373 h 10000"/>
                    <a:gd name="connsiteX101" fmla="*/ 3866 w 10000"/>
                    <a:gd name="connsiteY101" fmla="*/ 1398 h 10000"/>
                    <a:gd name="connsiteX102" fmla="*/ 3897 w 10000"/>
                    <a:gd name="connsiteY102" fmla="*/ 1424 h 10000"/>
                    <a:gd name="connsiteX103" fmla="*/ 3920 w 10000"/>
                    <a:gd name="connsiteY103" fmla="*/ 1453 h 10000"/>
                    <a:gd name="connsiteX104" fmla="*/ 3932 w 10000"/>
                    <a:gd name="connsiteY104" fmla="*/ 1479 h 10000"/>
                    <a:gd name="connsiteX105" fmla="*/ 3936 w 10000"/>
                    <a:gd name="connsiteY105" fmla="*/ 1512 h 10000"/>
                    <a:gd name="connsiteX106" fmla="*/ 3936 w 10000"/>
                    <a:gd name="connsiteY106" fmla="*/ 1537 h 10000"/>
                    <a:gd name="connsiteX107" fmla="*/ 3932 w 10000"/>
                    <a:gd name="connsiteY107" fmla="*/ 1563 h 10000"/>
                    <a:gd name="connsiteX108" fmla="*/ 3920 w 10000"/>
                    <a:gd name="connsiteY108" fmla="*/ 1588 h 10000"/>
                    <a:gd name="connsiteX109" fmla="*/ 3897 w 10000"/>
                    <a:gd name="connsiteY109" fmla="*/ 1605 h 10000"/>
                    <a:gd name="connsiteX110" fmla="*/ 3866 w 10000"/>
                    <a:gd name="connsiteY110" fmla="*/ 1626 h 10000"/>
                    <a:gd name="connsiteX111" fmla="*/ 3835 w 10000"/>
                    <a:gd name="connsiteY111" fmla="*/ 1643 h 10000"/>
                    <a:gd name="connsiteX112" fmla="*/ 3792 w 10000"/>
                    <a:gd name="connsiteY112" fmla="*/ 1655 h 10000"/>
                    <a:gd name="connsiteX113" fmla="*/ 3748 w 10000"/>
                    <a:gd name="connsiteY113" fmla="*/ 1664 h 10000"/>
                    <a:gd name="connsiteX114" fmla="*/ 3691 w 10000"/>
                    <a:gd name="connsiteY114" fmla="*/ 1664 h 10000"/>
                    <a:gd name="connsiteX115" fmla="*/ 0 w 10000"/>
                    <a:gd name="connsiteY115" fmla="*/ 1664 h 10000"/>
                    <a:gd name="connsiteX116" fmla="*/ 0 w 10000"/>
                    <a:gd name="connsiteY116" fmla="*/ 5206 h 10000"/>
                    <a:gd name="connsiteX117" fmla="*/ 0 w 10000"/>
                    <a:gd name="connsiteY117" fmla="*/ 5206 h 10000"/>
                    <a:gd name="connsiteX118" fmla="*/ 36 w 10000"/>
                    <a:gd name="connsiteY118" fmla="*/ 5240 h 10000"/>
                    <a:gd name="connsiteX119" fmla="*/ 68 w 10000"/>
                    <a:gd name="connsiteY119" fmla="*/ 5257 h 10000"/>
                    <a:gd name="connsiteX120" fmla="*/ 110 w 10000"/>
                    <a:gd name="connsiteY120" fmla="*/ 5265 h 10000"/>
                    <a:gd name="connsiteX121" fmla="*/ 162 w 10000"/>
                    <a:gd name="connsiteY121" fmla="*/ 5253 h 10000"/>
                    <a:gd name="connsiteX122" fmla="*/ 205 w 10000"/>
                    <a:gd name="connsiteY122" fmla="*/ 5232 h 10000"/>
                    <a:gd name="connsiteX123" fmla="*/ 247 w 10000"/>
                    <a:gd name="connsiteY123" fmla="*/ 5202 h 10000"/>
                    <a:gd name="connsiteX124" fmla="*/ 288 w 10000"/>
                    <a:gd name="connsiteY124" fmla="*/ 5152 h 10000"/>
                    <a:gd name="connsiteX125" fmla="*/ 330 w 10000"/>
                    <a:gd name="connsiteY125" fmla="*/ 5088 h 10000"/>
                    <a:gd name="connsiteX126" fmla="*/ 330 w 10000"/>
                    <a:gd name="connsiteY126" fmla="*/ 5088 h 10000"/>
                    <a:gd name="connsiteX127" fmla="*/ 367 w 10000"/>
                    <a:gd name="connsiteY127" fmla="*/ 5038 h 10000"/>
                    <a:gd name="connsiteX128" fmla="*/ 411 w 10000"/>
                    <a:gd name="connsiteY128" fmla="*/ 4983 h 10000"/>
                    <a:gd name="connsiteX129" fmla="*/ 469 w 10000"/>
                    <a:gd name="connsiteY129" fmla="*/ 4920 h 10000"/>
                    <a:gd name="connsiteX130" fmla="*/ 513 w 10000"/>
                    <a:gd name="connsiteY130" fmla="*/ 4886 h 10000"/>
                    <a:gd name="connsiteX131" fmla="*/ 553 w 10000"/>
                    <a:gd name="connsiteY131" fmla="*/ 4857 h 10000"/>
                    <a:gd name="connsiteX132" fmla="*/ 598 w 10000"/>
                    <a:gd name="connsiteY132" fmla="*/ 4832 h 10000"/>
                    <a:gd name="connsiteX133" fmla="*/ 655 w 10000"/>
                    <a:gd name="connsiteY133" fmla="*/ 4806 h 10000"/>
                    <a:gd name="connsiteX134" fmla="*/ 719 w 10000"/>
                    <a:gd name="connsiteY134" fmla="*/ 4781 h 10000"/>
                    <a:gd name="connsiteX135" fmla="*/ 778 w 10000"/>
                    <a:gd name="connsiteY135" fmla="*/ 4768 h 10000"/>
                    <a:gd name="connsiteX136" fmla="*/ 846 w 10000"/>
                    <a:gd name="connsiteY136" fmla="*/ 4756 h 10000"/>
                    <a:gd name="connsiteX137" fmla="*/ 926 w 10000"/>
                    <a:gd name="connsiteY137" fmla="*/ 4747 h 10000"/>
                    <a:gd name="connsiteX138" fmla="*/ 926 w 10000"/>
                    <a:gd name="connsiteY138" fmla="*/ 4747 h 10000"/>
                    <a:gd name="connsiteX139" fmla="*/ 1013 w 10000"/>
                    <a:gd name="connsiteY139" fmla="*/ 4756 h 10000"/>
                    <a:gd name="connsiteX140" fmla="*/ 1095 w 10000"/>
                    <a:gd name="connsiteY140" fmla="*/ 4773 h 10000"/>
                    <a:gd name="connsiteX141" fmla="*/ 1179 w 10000"/>
                    <a:gd name="connsiteY141" fmla="*/ 4794 h 10000"/>
                    <a:gd name="connsiteX142" fmla="*/ 1252 w 10000"/>
                    <a:gd name="connsiteY142" fmla="*/ 4832 h 10000"/>
                    <a:gd name="connsiteX143" fmla="*/ 1331 w 10000"/>
                    <a:gd name="connsiteY143" fmla="*/ 4869 h 10000"/>
                    <a:gd name="connsiteX144" fmla="*/ 1400 w 10000"/>
                    <a:gd name="connsiteY144" fmla="*/ 4920 h 10000"/>
                    <a:gd name="connsiteX145" fmla="*/ 1470 w 10000"/>
                    <a:gd name="connsiteY145" fmla="*/ 4975 h 10000"/>
                    <a:gd name="connsiteX146" fmla="*/ 1524 w 10000"/>
                    <a:gd name="connsiteY146" fmla="*/ 5034 h 10000"/>
                    <a:gd name="connsiteX147" fmla="*/ 1579 w 10000"/>
                    <a:gd name="connsiteY147" fmla="*/ 5101 h 10000"/>
                    <a:gd name="connsiteX148" fmla="*/ 1626 w 10000"/>
                    <a:gd name="connsiteY148" fmla="*/ 5177 h 10000"/>
                    <a:gd name="connsiteX149" fmla="*/ 1675 w 10000"/>
                    <a:gd name="connsiteY149" fmla="*/ 5257 h 10000"/>
                    <a:gd name="connsiteX150" fmla="*/ 1708 w 10000"/>
                    <a:gd name="connsiteY150" fmla="*/ 5341 h 10000"/>
                    <a:gd name="connsiteX151" fmla="*/ 1737 w 10000"/>
                    <a:gd name="connsiteY151" fmla="*/ 5430 h 10000"/>
                    <a:gd name="connsiteX152" fmla="*/ 1758 w 10000"/>
                    <a:gd name="connsiteY152" fmla="*/ 5522 h 10000"/>
                    <a:gd name="connsiteX153" fmla="*/ 1772 w 10000"/>
                    <a:gd name="connsiteY153" fmla="*/ 5619 h 10000"/>
                    <a:gd name="connsiteX154" fmla="*/ 1777 w 10000"/>
                    <a:gd name="connsiteY154" fmla="*/ 5720 h 10000"/>
                    <a:gd name="connsiteX155" fmla="*/ 1777 w 10000"/>
                    <a:gd name="connsiteY155" fmla="*/ 5720 h 10000"/>
                    <a:gd name="connsiteX156" fmla="*/ 1772 w 10000"/>
                    <a:gd name="connsiteY156" fmla="*/ 5817 h 10000"/>
                    <a:gd name="connsiteX157" fmla="*/ 1758 w 10000"/>
                    <a:gd name="connsiteY157" fmla="*/ 5914 h 10000"/>
                    <a:gd name="connsiteX158" fmla="*/ 1737 w 10000"/>
                    <a:gd name="connsiteY158" fmla="*/ 6007 h 10000"/>
                    <a:gd name="connsiteX159" fmla="*/ 1708 w 10000"/>
                    <a:gd name="connsiteY159" fmla="*/ 6095 h 10000"/>
                    <a:gd name="connsiteX160" fmla="*/ 1675 w 10000"/>
                    <a:gd name="connsiteY160" fmla="*/ 6179 h 10000"/>
                    <a:gd name="connsiteX161" fmla="*/ 1626 w 10000"/>
                    <a:gd name="connsiteY161" fmla="*/ 6259 h 10000"/>
                    <a:gd name="connsiteX162" fmla="*/ 1579 w 10000"/>
                    <a:gd name="connsiteY162" fmla="*/ 6335 h 10000"/>
                    <a:gd name="connsiteX163" fmla="*/ 1524 w 10000"/>
                    <a:gd name="connsiteY163" fmla="*/ 6398 h 10000"/>
                    <a:gd name="connsiteX164" fmla="*/ 1470 w 10000"/>
                    <a:gd name="connsiteY164" fmla="*/ 6462 h 10000"/>
                    <a:gd name="connsiteX165" fmla="*/ 1400 w 10000"/>
                    <a:gd name="connsiteY165" fmla="*/ 6516 h 10000"/>
                    <a:gd name="connsiteX166" fmla="*/ 1331 w 10000"/>
                    <a:gd name="connsiteY166" fmla="*/ 6567 h 10000"/>
                    <a:gd name="connsiteX167" fmla="*/ 1252 w 10000"/>
                    <a:gd name="connsiteY167" fmla="*/ 6605 h 10000"/>
                    <a:gd name="connsiteX168" fmla="*/ 1179 w 10000"/>
                    <a:gd name="connsiteY168" fmla="*/ 6643 h 10000"/>
                    <a:gd name="connsiteX169" fmla="*/ 1095 w 10000"/>
                    <a:gd name="connsiteY169" fmla="*/ 6664 h 10000"/>
                    <a:gd name="connsiteX170" fmla="*/ 1013 w 10000"/>
                    <a:gd name="connsiteY170" fmla="*/ 6681 h 10000"/>
                    <a:gd name="connsiteX171" fmla="*/ 926 w 10000"/>
                    <a:gd name="connsiteY171" fmla="*/ 6681 h 10000"/>
                    <a:gd name="connsiteX172" fmla="*/ 926 w 10000"/>
                    <a:gd name="connsiteY172" fmla="*/ 6681 h 10000"/>
                    <a:gd name="connsiteX173" fmla="*/ 846 w 10000"/>
                    <a:gd name="connsiteY173" fmla="*/ 6681 h 10000"/>
                    <a:gd name="connsiteX174" fmla="*/ 778 w 10000"/>
                    <a:gd name="connsiteY174" fmla="*/ 6668 h 10000"/>
                    <a:gd name="connsiteX175" fmla="*/ 719 w 10000"/>
                    <a:gd name="connsiteY175" fmla="*/ 6651 h 10000"/>
                    <a:gd name="connsiteX176" fmla="*/ 655 w 10000"/>
                    <a:gd name="connsiteY176" fmla="*/ 6630 h 10000"/>
                    <a:gd name="connsiteX177" fmla="*/ 598 w 10000"/>
                    <a:gd name="connsiteY177" fmla="*/ 6605 h 10000"/>
                    <a:gd name="connsiteX178" fmla="*/ 553 w 10000"/>
                    <a:gd name="connsiteY178" fmla="*/ 6575 h 10000"/>
                    <a:gd name="connsiteX179" fmla="*/ 513 w 10000"/>
                    <a:gd name="connsiteY179" fmla="*/ 6550 h 10000"/>
                    <a:gd name="connsiteX180" fmla="*/ 469 w 10000"/>
                    <a:gd name="connsiteY180" fmla="*/ 6516 h 10000"/>
                    <a:gd name="connsiteX181" fmla="*/ 411 w 10000"/>
                    <a:gd name="connsiteY181" fmla="*/ 6453 h 10000"/>
                    <a:gd name="connsiteX182" fmla="*/ 367 w 10000"/>
                    <a:gd name="connsiteY182" fmla="*/ 6398 h 10000"/>
                    <a:gd name="connsiteX183" fmla="*/ 330 w 10000"/>
                    <a:gd name="connsiteY183" fmla="*/ 6348 h 10000"/>
                    <a:gd name="connsiteX184" fmla="*/ 330 w 10000"/>
                    <a:gd name="connsiteY184" fmla="*/ 6348 h 10000"/>
                    <a:gd name="connsiteX185" fmla="*/ 288 w 10000"/>
                    <a:gd name="connsiteY185" fmla="*/ 6285 h 10000"/>
                    <a:gd name="connsiteX186" fmla="*/ 247 w 10000"/>
                    <a:gd name="connsiteY186" fmla="*/ 6234 h 10000"/>
                    <a:gd name="connsiteX187" fmla="*/ 205 w 10000"/>
                    <a:gd name="connsiteY187" fmla="*/ 6205 h 10000"/>
                    <a:gd name="connsiteX188" fmla="*/ 162 w 10000"/>
                    <a:gd name="connsiteY188" fmla="*/ 6179 h 10000"/>
                    <a:gd name="connsiteX189" fmla="*/ 110 w 10000"/>
                    <a:gd name="connsiteY189" fmla="*/ 6171 h 10000"/>
                    <a:gd name="connsiteX190" fmla="*/ 68 w 10000"/>
                    <a:gd name="connsiteY190" fmla="*/ 6179 h 10000"/>
                    <a:gd name="connsiteX191" fmla="*/ 36 w 10000"/>
                    <a:gd name="connsiteY191" fmla="*/ 6196 h 10000"/>
                    <a:gd name="connsiteX192" fmla="*/ 0 w 10000"/>
                    <a:gd name="connsiteY192" fmla="*/ 6230 h 10000"/>
                    <a:gd name="connsiteX193" fmla="*/ 0 w 10000"/>
                    <a:gd name="connsiteY193" fmla="*/ 10000 h 10000"/>
                    <a:gd name="connsiteX194" fmla="*/ 9114 w 10000"/>
                    <a:gd name="connsiteY194" fmla="*/ 10000 h 10000"/>
                    <a:gd name="connsiteX0" fmla="*/ 9114 w 9943"/>
                    <a:gd name="connsiteY0" fmla="*/ 10000 h 10000"/>
                    <a:gd name="connsiteX1" fmla="*/ 9570 w 9943"/>
                    <a:gd name="connsiteY1" fmla="*/ 4987 h 10000"/>
                    <a:gd name="connsiteX2" fmla="*/ 9528 w 9943"/>
                    <a:gd name="connsiteY2" fmla="*/ 5038 h 10000"/>
                    <a:gd name="connsiteX3" fmla="*/ 9495 w 9943"/>
                    <a:gd name="connsiteY3" fmla="*/ 5097 h 10000"/>
                    <a:gd name="connsiteX4" fmla="*/ 9467 w 9943"/>
                    <a:gd name="connsiteY4" fmla="*/ 5131 h 10000"/>
                    <a:gd name="connsiteX5" fmla="*/ 9440 w 9943"/>
                    <a:gd name="connsiteY5" fmla="*/ 5168 h 10000"/>
                    <a:gd name="connsiteX6" fmla="*/ 9413 w 9943"/>
                    <a:gd name="connsiteY6" fmla="*/ 5202 h 10000"/>
                    <a:gd name="connsiteX7" fmla="*/ 9375 w 9943"/>
                    <a:gd name="connsiteY7" fmla="*/ 5227 h 10000"/>
                    <a:gd name="connsiteX8" fmla="*/ 9348 w 9943"/>
                    <a:gd name="connsiteY8" fmla="*/ 5244 h 10000"/>
                    <a:gd name="connsiteX9" fmla="*/ 9315 w 9943"/>
                    <a:gd name="connsiteY9" fmla="*/ 5257 h 10000"/>
                    <a:gd name="connsiteX10" fmla="*/ 9288 w 9943"/>
                    <a:gd name="connsiteY10" fmla="*/ 5265 h 10000"/>
                    <a:gd name="connsiteX11" fmla="*/ 9250 w 9943"/>
                    <a:gd name="connsiteY11" fmla="*/ 5265 h 10000"/>
                    <a:gd name="connsiteX12" fmla="*/ 9223 w 9943"/>
                    <a:gd name="connsiteY12" fmla="*/ 5257 h 10000"/>
                    <a:gd name="connsiteX13" fmla="*/ 9204 w 9943"/>
                    <a:gd name="connsiteY13" fmla="*/ 5244 h 10000"/>
                    <a:gd name="connsiteX14" fmla="*/ 9177 w 9943"/>
                    <a:gd name="connsiteY14" fmla="*/ 5227 h 10000"/>
                    <a:gd name="connsiteX15" fmla="*/ 9155 w 9943"/>
                    <a:gd name="connsiteY15" fmla="*/ 5202 h 10000"/>
                    <a:gd name="connsiteX16" fmla="*/ 9141 w 9943"/>
                    <a:gd name="connsiteY16" fmla="*/ 5168 h 10000"/>
                    <a:gd name="connsiteX17" fmla="*/ 9129 w 9943"/>
                    <a:gd name="connsiteY17" fmla="*/ 5131 h 10000"/>
                    <a:gd name="connsiteX18" fmla="*/ 9124 w 9943"/>
                    <a:gd name="connsiteY18" fmla="*/ 5088 h 10000"/>
                    <a:gd name="connsiteX19" fmla="*/ 9114 w 9943"/>
                    <a:gd name="connsiteY19" fmla="*/ 5046 h 10000"/>
                    <a:gd name="connsiteX20" fmla="*/ 9114 w 9943"/>
                    <a:gd name="connsiteY20" fmla="*/ 1664 h 10000"/>
                    <a:gd name="connsiteX21" fmla="*/ 5180 w 9943"/>
                    <a:gd name="connsiteY21" fmla="*/ 1664 h 10000"/>
                    <a:gd name="connsiteX22" fmla="*/ 5180 w 9943"/>
                    <a:gd name="connsiteY22" fmla="*/ 1664 h 10000"/>
                    <a:gd name="connsiteX23" fmla="*/ 5125 w 9943"/>
                    <a:gd name="connsiteY23" fmla="*/ 1664 h 10000"/>
                    <a:gd name="connsiteX24" fmla="*/ 5074 w 9943"/>
                    <a:gd name="connsiteY24" fmla="*/ 1655 h 10000"/>
                    <a:gd name="connsiteX25" fmla="*/ 5034 w 9943"/>
                    <a:gd name="connsiteY25" fmla="*/ 1643 h 10000"/>
                    <a:gd name="connsiteX26" fmla="*/ 5002 w 9943"/>
                    <a:gd name="connsiteY26" fmla="*/ 1626 h 10000"/>
                    <a:gd name="connsiteX27" fmla="*/ 4973 w 9943"/>
                    <a:gd name="connsiteY27" fmla="*/ 1605 h 10000"/>
                    <a:gd name="connsiteX28" fmla="*/ 4949 w 9943"/>
                    <a:gd name="connsiteY28" fmla="*/ 1588 h 10000"/>
                    <a:gd name="connsiteX29" fmla="*/ 4937 w 9943"/>
                    <a:gd name="connsiteY29" fmla="*/ 1563 h 10000"/>
                    <a:gd name="connsiteX30" fmla="*/ 4933 w 9943"/>
                    <a:gd name="connsiteY30" fmla="*/ 1537 h 10000"/>
                    <a:gd name="connsiteX31" fmla="*/ 4933 w 9943"/>
                    <a:gd name="connsiteY31" fmla="*/ 1512 h 10000"/>
                    <a:gd name="connsiteX32" fmla="*/ 4937 w 9943"/>
                    <a:gd name="connsiteY32" fmla="*/ 1479 h 10000"/>
                    <a:gd name="connsiteX33" fmla="*/ 4949 w 9943"/>
                    <a:gd name="connsiteY33" fmla="*/ 1453 h 10000"/>
                    <a:gd name="connsiteX34" fmla="*/ 4973 w 9943"/>
                    <a:gd name="connsiteY34" fmla="*/ 1424 h 10000"/>
                    <a:gd name="connsiteX35" fmla="*/ 5002 w 9943"/>
                    <a:gd name="connsiteY35" fmla="*/ 1398 h 10000"/>
                    <a:gd name="connsiteX36" fmla="*/ 5034 w 9943"/>
                    <a:gd name="connsiteY36" fmla="*/ 1373 h 10000"/>
                    <a:gd name="connsiteX37" fmla="*/ 5074 w 9943"/>
                    <a:gd name="connsiteY37" fmla="*/ 1344 h 10000"/>
                    <a:gd name="connsiteX38" fmla="*/ 5125 w 9943"/>
                    <a:gd name="connsiteY38" fmla="*/ 1323 h 10000"/>
                    <a:gd name="connsiteX39" fmla="*/ 5125 w 9943"/>
                    <a:gd name="connsiteY39" fmla="*/ 1323 h 10000"/>
                    <a:gd name="connsiteX40" fmla="*/ 5180 w 9943"/>
                    <a:gd name="connsiteY40" fmla="*/ 1293 h 10000"/>
                    <a:gd name="connsiteX41" fmla="*/ 5241 w 9943"/>
                    <a:gd name="connsiteY41" fmla="*/ 1247 h 10000"/>
                    <a:gd name="connsiteX42" fmla="*/ 5311 w 9943"/>
                    <a:gd name="connsiteY42" fmla="*/ 1192 h 10000"/>
                    <a:gd name="connsiteX43" fmla="*/ 5343 w 9943"/>
                    <a:gd name="connsiteY43" fmla="*/ 1158 h 10000"/>
                    <a:gd name="connsiteX44" fmla="*/ 5380 w 9943"/>
                    <a:gd name="connsiteY44" fmla="*/ 1116 h 10000"/>
                    <a:gd name="connsiteX45" fmla="*/ 5407 w 9943"/>
                    <a:gd name="connsiteY45" fmla="*/ 1070 h 10000"/>
                    <a:gd name="connsiteX46" fmla="*/ 5434 w 9943"/>
                    <a:gd name="connsiteY46" fmla="*/ 1019 h 10000"/>
                    <a:gd name="connsiteX47" fmla="*/ 5464 w 9943"/>
                    <a:gd name="connsiteY47" fmla="*/ 969 h 10000"/>
                    <a:gd name="connsiteX48" fmla="*/ 5476 w 9943"/>
                    <a:gd name="connsiteY48" fmla="*/ 906 h 10000"/>
                    <a:gd name="connsiteX49" fmla="*/ 5490 w 9943"/>
                    <a:gd name="connsiteY49" fmla="*/ 842 h 10000"/>
                    <a:gd name="connsiteX50" fmla="*/ 5494 w 9943"/>
                    <a:gd name="connsiteY50" fmla="*/ 775 h 10000"/>
                    <a:gd name="connsiteX51" fmla="*/ 5494 w 9943"/>
                    <a:gd name="connsiteY51" fmla="*/ 775 h 10000"/>
                    <a:gd name="connsiteX52" fmla="*/ 5490 w 9943"/>
                    <a:gd name="connsiteY52" fmla="*/ 699 h 10000"/>
                    <a:gd name="connsiteX53" fmla="*/ 5468 w 9943"/>
                    <a:gd name="connsiteY53" fmla="*/ 619 h 10000"/>
                    <a:gd name="connsiteX54" fmla="*/ 5450 w 9943"/>
                    <a:gd name="connsiteY54" fmla="*/ 548 h 10000"/>
                    <a:gd name="connsiteX55" fmla="*/ 5407 w 9943"/>
                    <a:gd name="connsiteY55" fmla="*/ 472 h 10000"/>
                    <a:gd name="connsiteX56" fmla="*/ 5365 w 9943"/>
                    <a:gd name="connsiteY56" fmla="*/ 409 h 10000"/>
                    <a:gd name="connsiteX57" fmla="*/ 5311 w 9943"/>
                    <a:gd name="connsiteY57" fmla="*/ 341 h 10000"/>
                    <a:gd name="connsiteX58" fmla="*/ 5253 w 9943"/>
                    <a:gd name="connsiteY58" fmla="*/ 282 h 10000"/>
                    <a:gd name="connsiteX59" fmla="*/ 5184 w 9943"/>
                    <a:gd name="connsiteY59" fmla="*/ 227 h 10000"/>
                    <a:gd name="connsiteX60" fmla="*/ 5113 w 9943"/>
                    <a:gd name="connsiteY60" fmla="*/ 177 h 10000"/>
                    <a:gd name="connsiteX61" fmla="*/ 5029 w 9943"/>
                    <a:gd name="connsiteY61" fmla="*/ 135 h 10000"/>
                    <a:gd name="connsiteX62" fmla="*/ 4937 w 9943"/>
                    <a:gd name="connsiteY62" fmla="*/ 97 h 10000"/>
                    <a:gd name="connsiteX63" fmla="*/ 4848 w 9943"/>
                    <a:gd name="connsiteY63" fmla="*/ 63 h 10000"/>
                    <a:gd name="connsiteX64" fmla="*/ 4751 w 9943"/>
                    <a:gd name="connsiteY64" fmla="*/ 38 h 10000"/>
                    <a:gd name="connsiteX65" fmla="*/ 4647 w 9943"/>
                    <a:gd name="connsiteY65" fmla="*/ 13 h 10000"/>
                    <a:gd name="connsiteX66" fmla="*/ 4543 w 9943"/>
                    <a:gd name="connsiteY66" fmla="*/ 8 h 10000"/>
                    <a:gd name="connsiteX67" fmla="*/ 4435 w 9943"/>
                    <a:gd name="connsiteY67" fmla="*/ 0 h 10000"/>
                    <a:gd name="connsiteX68" fmla="*/ 4435 w 9943"/>
                    <a:gd name="connsiteY68" fmla="*/ 0 h 10000"/>
                    <a:gd name="connsiteX69" fmla="*/ 4325 w 9943"/>
                    <a:gd name="connsiteY69" fmla="*/ 8 h 10000"/>
                    <a:gd name="connsiteX70" fmla="*/ 4222 w 9943"/>
                    <a:gd name="connsiteY70" fmla="*/ 13 h 10000"/>
                    <a:gd name="connsiteX71" fmla="*/ 4117 w 9943"/>
                    <a:gd name="connsiteY71" fmla="*/ 38 h 10000"/>
                    <a:gd name="connsiteX72" fmla="*/ 4019 w 9943"/>
                    <a:gd name="connsiteY72" fmla="*/ 63 h 10000"/>
                    <a:gd name="connsiteX73" fmla="*/ 3932 w 9943"/>
                    <a:gd name="connsiteY73" fmla="*/ 97 h 10000"/>
                    <a:gd name="connsiteX74" fmla="*/ 3843 w 9943"/>
                    <a:gd name="connsiteY74" fmla="*/ 135 h 10000"/>
                    <a:gd name="connsiteX75" fmla="*/ 3761 w 9943"/>
                    <a:gd name="connsiteY75" fmla="*/ 177 h 10000"/>
                    <a:gd name="connsiteX76" fmla="*/ 3691 w 9943"/>
                    <a:gd name="connsiteY76" fmla="*/ 227 h 10000"/>
                    <a:gd name="connsiteX77" fmla="*/ 3626 w 9943"/>
                    <a:gd name="connsiteY77" fmla="*/ 282 h 10000"/>
                    <a:gd name="connsiteX78" fmla="*/ 3560 w 9943"/>
                    <a:gd name="connsiteY78" fmla="*/ 341 h 10000"/>
                    <a:gd name="connsiteX79" fmla="*/ 3504 w 9943"/>
                    <a:gd name="connsiteY79" fmla="*/ 409 h 10000"/>
                    <a:gd name="connsiteX80" fmla="*/ 3464 w 9943"/>
                    <a:gd name="connsiteY80" fmla="*/ 472 h 10000"/>
                    <a:gd name="connsiteX81" fmla="*/ 3432 w 9943"/>
                    <a:gd name="connsiteY81" fmla="*/ 548 h 10000"/>
                    <a:gd name="connsiteX82" fmla="*/ 3404 w 9943"/>
                    <a:gd name="connsiteY82" fmla="*/ 619 h 10000"/>
                    <a:gd name="connsiteX83" fmla="*/ 3381 w 9943"/>
                    <a:gd name="connsiteY83" fmla="*/ 699 h 10000"/>
                    <a:gd name="connsiteX84" fmla="*/ 3381 w 9943"/>
                    <a:gd name="connsiteY84" fmla="*/ 775 h 10000"/>
                    <a:gd name="connsiteX85" fmla="*/ 3381 w 9943"/>
                    <a:gd name="connsiteY85" fmla="*/ 775 h 10000"/>
                    <a:gd name="connsiteX86" fmla="*/ 3381 w 9943"/>
                    <a:gd name="connsiteY86" fmla="*/ 842 h 10000"/>
                    <a:gd name="connsiteX87" fmla="*/ 3396 w 9943"/>
                    <a:gd name="connsiteY87" fmla="*/ 906 h 10000"/>
                    <a:gd name="connsiteX88" fmla="*/ 3419 w 9943"/>
                    <a:gd name="connsiteY88" fmla="*/ 969 h 10000"/>
                    <a:gd name="connsiteX89" fmla="*/ 3436 w 9943"/>
                    <a:gd name="connsiteY89" fmla="*/ 1019 h 10000"/>
                    <a:gd name="connsiteX90" fmla="*/ 3464 w 9943"/>
                    <a:gd name="connsiteY90" fmla="*/ 1070 h 10000"/>
                    <a:gd name="connsiteX91" fmla="*/ 3499 w 9943"/>
                    <a:gd name="connsiteY91" fmla="*/ 1116 h 10000"/>
                    <a:gd name="connsiteX92" fmla="*/ 3527 w 9943"/>
                    <a:gd name="connsiteY92" fmla="*/ 1158 h 10000"/>
                    <a:gd name="connsiteX93" fmla="*/ 3570 w 9943"/>
                    <a:gd name="connsiteY93" fmla="*/ 1192 h 10000"/>
                    <a:gd name="connsiteX94" fmla="*/ 3630 w 9943"/>
                    <a:gd name="connsiteY94" fmla="*/ 1247 h 10000"/>
                    <a:gd name="connsiteX95" fmla="*/ 3691 w 9943"/>
                    <a:gd name="connsiteY95" fmla="*/ 1293 h 10000"/>
                    <a:gd name="connsiteX96" fmla="*/ 3748 w 9943"/>
                    <a:gd name="connsiteY96" fmla="*/ 1323 h 10000"/>
                    <a:gd name="connsiteX97" fmla="*/ 3748 w 9943"/>
                    <a:gd name="connsiteY97" fmla="*/ 1323 h 10000"/>
                    <a:gd name="connsiteX98" fmla="*/ 3792 w 9943"/>
                    <a:gd name="connsiteY98" fmla="*/ 1344 h 10000"/>
                    <a:gd name="connsiteX99" fmla="*/ 3835 w 9943"/>
                    <a:gd name="connsiteY99" fmla="*/ 1373 h 10000"/>
                    <a:gd name="connsiteX100" fmla="*/ 3866 w 9943"/>
                    <a:gd name="connsiteY100" fmla="*/ 1398 h 10000"/>
                    <a:gd name="connsiteX101" fmla="*/ 3897 w 9943"/>
                    <a:gd name="connsiteY101" fmla="*/ 1424 h 10000"/>
                    <a:gd name="connsiteX102" fmla="*/ 3920 w 9943"/>
                    <a:gd name="connsiteY102" fmla="*/ 1453 h 10000"/>
                    <a:gd name="connsiteX103" fmla="*/ 3932 w 9943"/>
                    <a:gd name="connsiteY103" fmla="*/ 1479 h 10000"/>
                    <a:gd name="connsiteX104" fmla="*/ 3936 w 9943"/>
                    <a:gd name="connsiteY104" fmla="*/ 1512 h 10000"/>
                    <a:gd name="connsiteX105" fmla="*/ 3936 w 9943"/>
                    <a:gd name="connsiteY105" fmla="*/ 1537 h 10000"/>
                    <a:gd name="connsiteX106" fmla="*/ 3932 w 9943"/>
                    <a:gd name="connsiteY106" fmla="*/ 1563 h 10000"/>
                    <a:gd name="connsiteX107" fmla="*/ 3920 w 9943"/>
                    <a:gd name="connsiteY107" fmla="*/ 1588 h 10000"/>
                    <a:gd name="connsiteX108" fmla="*/ 3897 w 9943"/>
                    <a:gd name="connsiteY108" fmla="*/ 1605 h 10000"/>
                    <a:gd name="connsiteX109" fmla="*/ 3866 w 9943"/>
                    <a:gd name="connsiteY109" fmla="*/ 1626 h 10000"/>
                    <a:gd name="connsiteX110" fmla="*/ 3835 w 9943"/>
                    <a:gd name="connsiteY110" fmla="*/ 1643 h 10000"/>
                    <a:gd name="connsiteX111" fmla="*/ 3792 w 9943"/>
                    <a:gd name="connsiteY111" fmla="*/ 1655 h 10000"/>
                    <a:gd name="connsiteX112" fmla="*/ 3748 w 9943"/>
                    <a:gd name="connsiteY112" fmla="*/ 1664 h 10000"/>
                    <a:gd name="connsiteX113" fmla="*/ 3691 w 9943"/>
                    <a:gd name="connsiteY113" fmla="*/ 1664 h 10000"/>
                    <a:gd name="connsiteX114" fmla="*/ 0 w 9943"/>
                    <a:gd name="connsiteY114" fmla="*/ 1664 h 10000"/>
                    <a:gd name="connsiteX115" fmla="*/ 0 w 9943"/>
                    <a:gd name="connsiteY115" fmla="*/ 5206 h 10000"/>
                    <a:gd name="connsiteX116" fmla="*/ 0 w 9943"/>
                    <a:gd name="connsiteY116" fmla="*/ 5206 h 10000"/>
                    <a:gd name="connsiteX117" fmla="*/ 36 w 9943"/>
                    <a:gd name="connsiteY117" fmla="*/ 5240 h 10000"/>
                    <a:gd name="connsiteX118" fmla="*/ 68 w 9943"/>
                    <a:gd name="connsiteY118" fmla="*/ 5257 h 10000"/>
                    <a:gd name="connsiteX119" fmla="*/ 110 w 9943"/>
                    <a:gd name="connsiteY119" fmla="*/ 5265 h 10000"/>
                    <a:gd name="connsiteX120" fmla="*/ 162 w 9943"/>
                    <a:gd name="connsiteY120" fmla="*/ 5253 h 10000"/>
                    <a:gd name="connsiteX121" fmla="*/ 205 w 9943"/>
                    <a:gd name="connsiteY121" fmla="*/ 5232 h 10000"/>
                    <a:gd name="connsiteX122" fmla="*/ 247 w 9943"/>
                    <a:gd name="connsiteY122" fmla="*/ 5202 h 10000"/>
                    <a:gd name="connsiteX123" fmla="*/ 288 w 9943"/>
                    <a:gd name="connsiteY123" fmla="*/ 5152 h 10000"/>
                    <a:gd name="connsiteX124" fmla="*/ 330 w 9943"/>
                    <a:gd name="connsiteY124" fmla="*/ 5088 h 10000"/>
                    <a:gd name="connsiteX125" fmla="*/ 330 w 9943"/>
                    <a:gd name="connsiteY125" fmla="*/ 5088 h 10000"/>
                    <a:gd name="connsiteX126" fmla="*/ 367 w 9943"/>
                    <a:gd name="connsiteY126" fmla="*/ 5038 h 10000"/>
                    <a:gd name="connsiteX127" fmla="*/ 411 w 9943"/>
                    <a:gd name="connsiteY127" fmla="*/ 4983 h 10000"/>
                    <a:gd name="connsiteX128" fmla="*/ 469 w 9943"/>
                    <a:gd name="connsiteY128" fmla="*/ 4920 h 10000"/>
                    <a:gd name="connsiteX129" fmla="*/ 513 w 9943"/>
                    <a:gd name="connsiteY129" fmla="*/ 4886 h 10000"/>
                    <a:gd name="connsiteX130" fmla="*/ 553 w 9943"/>
                    <a:gd name="connsiteY130" fmla="*/ 4857 h 10000"/>
                    <a:gd name="connsiteX131" fmla="*/ 598 w 9943"/>
                    <a:gd name="connsiteY131" fmla="*/ 4832 h 10000"/>
                    <a:gd name="connsiteX132" fmla="*/ 655 w 9943"/>
                    <a:gd name="connsiteY132" fmla="*/ 4806 h 10000"/>
                    <a:gd name="connsiteX133" fmla="*/ 719 w 9943"/>
                    <a:gd name="connsiteY133" fmla="*/ 4781 h 10000"/>
                    <a:gd name="connsiteX134" fmla="*/ 778 w 9943"/>
                    <a:gd name="connsiteY134" fmla="*/ 4768 h 10000"/>
                    <a:gd name="connsiteX135" fmla="*/ 846 w 9943"/>
                    <a:gd name="connsiteY135" fmla="*/ 4756 h 10000"/>
                    <a:gd name="connsiteX136" fmla="*/ 926 w 9943"/>
                    <a:gd name="connsiteY136" fmla="*/ 4747 h 10000"/>
                    <a:gd name="connsiteX137" fmla="*/ 926 w 9943"/>
                    <a:gd name="connsiteY137" fmla="*/ 4747 h 10000"/>
                    <a:gd name="connsiteX138" fmla="*/ 1013 w 9943"/>
                    <a:gd name="connsiteY138" fmla="*/ 4756 h 10000"/>
                    <a:gd name="connsiteX139" fmla="*/ 1095 w 9943"/>
                    <a:gd name="connsiteY139" fmla="*/ 4773 h 10000"/>
                    <a:gd name="connsiteX140" fmla="*/ 1179 w 9943"/>
                    <a:gd name="connsiteY140" fmla="*/ 4794 h 10000"/>
                    <a:gd name="connsiteX141" fmla="*/ 1252 w 9943"/>
                    <a:gd name="connsiteY141" fmla="*/ 4832 h 10000"/>
                    <a:gd name="connsiteX142" fmla="*/ 1331 w 9943"/>
                    <a:gd name="connsiteY142" fmla="*/ 4869 h 10000"/>
                    <a:gd name="connsiteX143" fmla="*/ 1400 w 9943"/>
                    <a:gd name="connsiteY143" fmla="*/ 4920 h 10000"/>
                    <a:gd name="connsiteX144" fmla="*/ 1470 w 9943"/>
                    <a:gd name="connsiteY144" fmla="*/ 4975 h 10000"/>
                    <a:gd name="connsiteX145" fmla="*/ 1524 w 9943"/>
                    <a:gd name="connsiteY145" fmla="*/ 5034 h 10000"/>
                    <a:gd name="connsiteX146" fmla="*/ 1579 w 9943"/>
                    <a:gd name="connsiteY146" fmla="*/ 5101 h 10000"/>
                    <a:gd name="connsiteX147" fmla="*/ 1626 w 9943"/>
                    <a:gd name="connsiteY147" fmla="*/ 5177 h 10000"/>
                    <a:gd name="connsiteX148" fmla="*/ 1675 w 9943"/>
                    <a:gd name="connsiteY148" fmla="*/ 5257 h 10000"/>
                    <a:gd name="connsiteX149" fmla="*/ 1708 w 9943"/>
                    <a:gd name="connsiteY149" fmla="*/ 5341 h 10000"/>
                    <a:gd name="connsiteX150" fmla="*/ 1737 w 9943"/>
                    <a:gd name="connsiteY150" fmla="*/ 5430 h 10000"/>
                    <a:gd name="connsiteX151" fmla="*/ 1758 w 9943"/>
                    <a:gd name="connsiteY151" fmla="*/ 5522 h 10000"/>
                    <a:gd name="connsiteX152" fmla="*/ 1772 w 9943"/>
                    <a:gd name="connsiteY152" fmla="*/ 5619 h 10000"/>
                    <a:gd name="connsiteX153" fmla="*/ 1777 w 9943"/>
                    <a:gd name="connsiteY153" fmla="*/ 5720 h 10000"/>
                    <a:gd name="connsiteX154" fmla="*/ 1777 w 9943"/>
                    <a:gd name="connsiteY154" fmla="*/ 5720 h 10000"/>
                    <a:gd name="connsiteX155" fmla="*/ 1772 w 9943"/>
                    <a:gd name="connsiteY155" fmla="*/ 5817 h 10000"/>
                    <a:gd name="connsiteX156" fmla="*/ 1758 w 9943"/>
                    <a:gd name="connsiteY156" fmla="*/ 5914 h 10000"/>
                    <a:gd name="connsiteX157" fmla="*/ 1737 w 9943"/>
                    <a:gd name="connsiteY157" fmla="*/ 6007 h 10000"/>
                    <a:gd name="connsiteX158" fmla="*/ 1708 w 9943"/>
                    <a:gd name="connsiteY158" fmla="*/ 6095 h 10000"/>
                    <a:gd name="connsiteX159" fmla="*/ 1675 w 9943"/>
                    <a:gd name="connsiteY159" fmla="*/ 6179 h 10000"/>
                    <a:gd name="connsiteX160" fmla="*/ 1626 w 9943"/>
                    <a:gd name="connsiteY160" fmla="*/ 6259 h 10000"/>
                    <a:gd name="connsiteX161" fmla="*/ 1579 w 9943"/>
                    <a:gd name="connsiteY161" fmla="*/ 6335 h 10000"/>
                    <a:gd name="connsiteX162" fmla="*/ 1524 w 9943"/>
                    <a:gd name="connsiteY162" fmla="*/ 6398 h 10000"/>
                    <a:gd name="connsiteX163" fmla="*/ 1470 w 9943"/>
                    <a:gd name="connsiteY163" fmla="*/ 6462 h 10000"/>
                    <a:gd name="connsiteX164" fmla="*/ 1400 w 9943"/>
                    <a:gd name="connsiteY164" fmla="*/ 6516 h 10000"/>
                    <a:gd name="connsiteX165" fmla="*/ 1331 w 9943"/>
                    <a:gd name="connsiteY165" fmla="*/ 6567 h 10000"/>
                    <a:gd name="connsiteX166" fmla="*/ 1252 w 9943"/>
                    <a:gd name="connsiteY166" fmla="*/ 6605 h 10000"/>
                    <a:gd name="connsiteX167" fmla="*/ 1179 w 9943"/>
                    <a:gd name="connsiteY167" fmla="*/ 6643 h 10000"/>
                    <a:gd name="connsiteX168" fmla="*/ 1095 w 9943"/>
                    <a:gd name="connsiteY168" fmla="*/ 6664 h 10000"/>
                    <a:gd name="connsiteX169" fmla="*/ 1013 w 9943"/>
                    <a:gd name="connsiteY169" fmla="*/ 6681 h 10000"/>
                    <a:gd name="connsiteX170" fmla="*/ 926 w 9943"/>
                    <a:gd name="connsiteY170" fmla="*/ 6681 h 10000"/>
                    <a:gd name="connsiteX171" fmla="*/ 926 w 9943"/>
                    <a:gd name="connsiteY171" fmla="*/ 6681 h 10000"/>
                    <a:gd name="connsiteX172" fmla="*/ 846 w 9943"/>
                    <a:gd name="connsiteY172" fmla="*/ 6681 h 10000"/>
                    <a:gd name="connsiteX173" fmla="*/ 778 w 9943"/>
                    <a:gd name="connsiteY173" fmla="*/ 6668 h 10000"/>
                    <a:gd name="connsiteX174" fmla="*/ 719 w 9943"/>
                    <a:gd name="connsiteY174" fmla="*/ 6651 h 10000"/>
                    <a:gd name="connsiteX175" fmla="*/ 655 w 9943"/>
                    <a:gd name="connsiteY175" fmla="*/ 6630 h 10000"/>
                    <a:gd name="connsiteX176" fmla="*/ 598 w 9943"/>
                    <a:gd name="connsiteY176" fmla="*/ 6605 h 10000"/>
                    <a:gd name="connsiteX177" fmla="*/ 553 w 9943"/>
                    <a:gd name="connsiteY177" fmla="*/ 6575 h 10000"/>
                    <a:gd name="connsiteX178" fmla="*/ 513 w 9943"/>
                    <a:gd name="connsiteY178" fmla="*/ 6550 h 10000"/>
                    <a:gd name="connsiteX179" fmla="*/ 469 w 9943"/>
                    <a:gd name="connsiteY179" fmla="*/ 6516 h 10000"/>
                    <a:gd name="connsiteX180" fmla="*/ 411 w 9943"/>
                    <a:gd name="connsiteY180" fmla="*/ 6453 h 10000"/>
                    <a:gd name="connsiteX181" fmla="*/ 367 w 9943"/>
                    <a:gd name="connsiteY181" fmla="*/ 6398 h 10000"/>
                    <a:gd name="connsiteX182" fmla="*/ 330 w 9943"/>
                    <a:gd name="connsiteY182" fmla="*/ 6348 h 10000"/>
                    <a:gd name="connsiteX183" fmla="*/ 330 w 9943"/>
                    <a:gd name="connsiteY183" fmla="*/ 6348 h 10000"/>
                    <a:gd name="connsiteX184" fmla="*/ 288 w 9943"/>
                    <a:gd name="connsiteY184" fmla="*/ 6285 h 10000"/>
                    <a:gd name="connsiteX185" fmla="*/ 247 w 9943"/>
                    <a:gd name="connsiteY185" fmla="*/ 6234 h 10000"/>
                    <a:gd name="connsiteX186" fmla="*/ 205 w 9943"/>
                    <a:gd name="connsiteY186" fmla="*/ 6205 h 10000"/>
                    <a:gd name="connsiteX187" fmla="*/ 162 w 9943"/>
                    <a:gd name="connsiteY187" fmla="*/ 6179 h 10000"/>
                    <a:gd name="connsiteX188" fmla="*/ 110 w 9943"/>
                    <a:gd name="connsiteY188" fmla="*/ 6171 h 10000"/>
                    <a:gd name="connsiteX189" fmla="*/ 68 w 9943"/>
                    <a:gd name="connsiteY189" fmla="*/ 6179 h 10000"/>
                    <a:gd name="connsiteX190" fmla="*/ 36 w 9943"/>
                    <a:gd name="connsiteY190" fmla="*/ 6196 h 10000"/>
                    <a:gd name="connsiteX191" fmla="*/ 0 w 9943"/>
                    <a:gd name="connsiteY191" fmla="*/ 6230 h 10000"/>
                    <a:gd name="connsiteX192" fmla="*/ 0 w 9943"/>
                    <a:gd name="connsiteY192" fmla="*/ 10000 h 10000"/>
                    <a:gd name="connsiteX193" fmla="*/ 9114 w 9943"/>
                    <a:gd name="connsiteY193"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67 w 10000"/>
                    <a:gd name="connsiteY5" fmla="*/ 5202 h 10000"/>
                    <a:gd name="connsiteX6" fmla="*/ 9429 w 10000"/>
                    <a:gd name="connsiteY6" fmla="*/ 5227 h 10000"/>
                    <a:gd name="connsiteX7" fmla="*/ 9402 w 10000"/>
                    <a:gd name="connsiteY7" fmla="*/ 5244 h 10000"/>
                    <a:gd name="connsiteX8" fmla="*/ 9368 w 10000"/>
                    <a:gd name="connsiteY8" fmla="*/ 5257 h 10000"/>
                    <a:gd name="connsiteX9" fmla="*/ 9341 w 10000"/>
                    <a:gd name="connsiteY9" fmla="*/ 5265 h 10000"/>
                    <a:gd name="connsiteX10" fmla="*/ 9303 w 10000"/>
                    <a:gd name="connsiteY10" fmla="*/ 5265 h 10000"/>
                    <a:gd name="connsiteX11" fmla="*/ 9276 w 10000"/>
                    <a:gd name="connsiteY11" fmla="*/ 5257 h 10000"/>
                    <a:gd name="connsiteX12" fmla="*/ 9257 w 10000"/>
                    <a:gd name="connsiteY12" fmla="*/ 5244 h 10000"/>
                    <a:gd name="connsiteX13" fmla="*/ 9230 w 10000"/>
                    <a:gd name="connsiteY13" fmla="*/ 5227 h 10000"/>
                    <a:gd name="connsiteX14" fmla="*/ 9207 w 10000"/>
                    <a:gd name="connsiteY14" fmla="*/ 5202 h 10000"/>
                    <a:gd name="connsiteX15" fmla="*/ 9193 w 10000"/>
                    <a:gd name="connsiteY15" fmla="*/ 5168 h 10000"/>
                    <a:gd name="connsiteX16" fmla="*/ 9181 w 10000"/>
                    <a:gd name="connsiteY16" fmla="*/ 5131 h 10000"/>
                    <a:gd name="connsiteX17" fmla="*/ 9176 w 10000"/>
                    <a:gd name="connsiteY17" fmla="*/ 5088 h 10000"/>
                    <a:gd name="connsiteX18" fmla="*/ 9166 w 10000"/>
                    <a:gd name="connsiteY18" fmla="*/ 5046 h 10000"/>
                    <a:gd name="connsiteX19" fmla="*/ 9166 w 10000"/>
                    <a:gd name="connsiteY19" fmla="*/ 1664 h 10000"/>
                    <a:gd name="connsiteX20" fmla="*/ 5210 w 10000"/>
                    <a:gd name="connsiteY20" fmla="*/ 1664 h 10000"/>
                    <a:gd name="connsiteX21" fmla="*/ 5210 w 10000"/>
                    <a:gd name="connsiteY21" fmla="*/ 1664 h 10000"/>
                    <a:gd name="connsiteX22" fmla="*/ 5154 w 10000"/>
                    <a:gd name="connsiteY22" fmla="*/ 1664 h 10000"/>
                    <a:gd name="connsiteX23" fmla="*/ 5103 w 10000"/>
                    <a:gd name="connsiteY23" fmla="*/ 1655 h 10000"/>
                    <a:gd name="connsiteX24" fmla="*/ 5063 w 10000"/>
                    <a:gd name="connsiteY24" fmla="*/ 1643 h 10000"/>
                    <a:gd name="connsiteX25" fmla="*/ 5031 w 10000"/>
                    <a:gd name="connsiteY25" fmla="*/ 1626 h 10000"/>
                    <a:gd name="connsiteX26" fmla="*/ 5002 w 10000"/>
                    <a:gd name="connsiteY26" fmla="*/ 1605 h 10000"/>
                    <a:gd name="connsiteX27" fmla="*/ 4977 w 10000"/>
                    <a:gd name="connsiteY27" fmla="*/ 1588 h 10000"/>
                    <a:gd name="connsiteX28" fmla="*/ 4965 w 10000"/>
                    <a:gd name="connsiteY28" fmla="*/ 1563 h 10000"/>
                    <a:gd name="connsiteX29" fmla="*/ 4961 w 10000"/>
                    <a:gd name="connsiteY29" fmla="*/ 1537 h 10000"/>
                    <a:gd name="connsiteX30" fmla="*/ 4961 w 10000"/>
                    <a:gd name="connsiteY30" fmla="*/ 1512 h 10000"/>
                    <a:gd name="connsiteX31" fmla="*/ 4965 w 10000"/>
                    <a:gd name="connsiteY31" fmla="*/ 1479 h 10000"/>
                    <a:gd name="connsiteX32" fmla="*/ 4977 w 10000"/>
                    <a:gd name="connsiteY32" fmla="*/ 1453 h 10000"/>
                    <a:gd name="connsiteX33" fmla="*/ 5002 w 10000"/>
                    <a:gd name="connsiteY33" fmla="*/ 1424 h 10000"/>
                    <a:gd name="connsiteX34" fmla="*/ 5031 w 10000"/>
                    <a:gd name="connsiteY34" fmla="*/ 1398 h 10000"/>
                    <a:gd name="connsiteX35" fmla="*/ 5063 w 10000"/>
                    <a:gd name="connsiteY35" fmla="*/ 1373 h 10000"/>
                    <a:gd name="connsiteX36" fmla="*/ 5103 w 10000"/>
                    <a:gd name="connsiteY36" fmla="*/ 1344 h 10000"/>
                    <a:gd name="connsiteX37" fmla="*/ 5154 w 10000"/>
                    <a:gd name="connsiteY37" fmla="*/ 1323 h 10000"/>
                    <a:gd name="connsiteX38" fmla="*/ 5154 w 10000"/>
                    <a:gd name="connsiteY38" fmla="*/ 1323 h 10000"/>
                    <a:gd name="connsiteX39" fmla="*/ 5210 w 10000"/>
                    <a:gd name="connsiteY39" fmla="*/ 1293 h 10000"/>
                    <a:gd name="connsiteX40" fmla="*/ 5271 w 10000"/>
                    <a:gd name="connsiteY40" fmla="*/ 1247 h 10000"/>
                    <a:gd name="connsiteX41" fmla="*/ 5341 w 10000"/>
                    <a:gd name="connsiteY41" fmla="*/ 1192 h 10000"/>
                    <a:gd name="connsiteX42" fmla="*/ 5374 w 10000"/>
                    <a:gd name="connsiteY42" fmla="*/ 1158 h 10000"/>
                    <a:gd name="connsiteX43" fmla="*/ 5411 w 10000"/>
                    <a:gd name="connsiteY43" fmla="*/ 1116 h 10000"/>
                    <a:gd name="connsiteX44" fmla="*/ 5438 w 10000"/>
                    <a:gd name="connsiteY44" fmla="*/ 1070 h 10000"/>
                    <a:gd name="connsiteX45" fmla="*/ 5465 w 10000"/>
                    <a:gd name="connsiteY45" fmla="*/ 1019 h 10000"/>
                    <a:gd name="connsiteX46" fmla="*/ 5495 w 10000"/>
                    <a:gd name="connsiteY46" fmla="*/ 969 h 10000"/>
                    <a:gd name="connsiteX47" fmla="*/ 5507 w 10000"/>
                    <a:gd name="connsiteY47" fmla="*/ 906 h 10000"/>
                    <a:gd name="connsiteX48" fmla="*/ 5521 w 10000"/>
                    <a:gd name="connsiteY48" fmla="*/ 842 h 10000"/>
                    <a:gd name="connsiteX49" fmla="*/ 5525 w 10000"/>
                    <a:gd name="connsiteY49" fmla="*/ 775 h 10000"/>
                    <a:gd name="connsiteX50" fmla="*/ 5525 w 10000"/>
                    <a:gd name="connsiteY50" fmla="*/ 775 h 10000"/>
                    <a:gd name="connsiteX51" fmla="*/ 5521 w 10000"/>
                    <a:gd name="connsiteY51" fmla="*/ 699 h 10000"/>
                    <a:gd name="connsiteX52" fmla="*/ 5499 w 10000"/>
                    <a:gd name="connsiteY52" fmla="*/ 619 h 10000"/>
                    <a:gd name="connsiteX53" fmla="*/ 5481 w 10000"/>
                    <a:gd name="connsiteY53" fmla="*/ 548 h 10000"/>
                    <a:gd name="connsiteX54" fmla="*/ 5438 w 10000"/>
                    <a:gd name="connsiteY54" fmla="*/ 472 h 10000"/>
                    <a:gd name="connsiteX55" fmla="*/ 5396 w 10000"/>
                    <a:gd name="connsiteY55" fmla="*/ 409 h 10000"/>
                    <a:gd name="connsiteX56" fmla="*/ 5341 w 10000"/>
                    <a:gd name="connsiteY56" fmla="*/ 341 h 10000"/>
                    <a:gd name="connsiteX57" fmla="*/ 5283 w 10000"/>
                    <a:gd name="connsiteY57" fmla="*/ 282 h 10000"/>
                    <a:gd name="connsiteX58" fmla="*/ 5214 w 10000"/>
                    <a:gd name="connsiteY58" fmla="*/ 227 h 10000"/>
                    <a:gd name="connsiteX59" fmla="*/ 5142 w 10000"/>
                    <a:gd name="connsiteY59" fmla="*/ 177 h 10000"/>
                    <a:gd name="connsiteX60" fmla="*/ 5058 w 10000"/>
                    <a:gd name="connsiteY60" fmla="*/ 135 h 10000"/>
                    <a:gd name="connsiteX61" fmla="*/ 4965 w 10000"/>
                    <a:gd name="connsiteY61" fmla="*/ 97 h 10000"/>
                    <a:gd name="connsiteX62" fmla="*/ 4876 w 10000"/>
                    <a:gd name="connsiteY62" fmla="*/ 63 h 10000"/>
                    <a:gd name="connsiteX63" fmla="*/ 4778 w 10000"/>
                    <a:gd name="connsiteY63" fmla="*/ 38 h 10000"/>
                    <a:gd name="connsiteX64" fmla="*/ 4674 w 10000"/>
                    <a:gd name="connsiteY64" fmla="*/ 13 h 10000"/>
                    <a:gd name="connsiteX65" fmla="*/ 4569 w 10000"/>
                    <a:gd name="connsiteY65" fmla="*/ 8 h 10000"/>
                    <a:gd name="connsiteX66" fmla="*/ 4460 w 10000"/>
                    <a:gd name="connsiteY66" fmla="*/ 0 h 10000"/>
                    <a:gd name="connsiteX67" fmla="*/ 4460 w 10000"/>
                    <a:gd name="connsiteY67" fmla="*/ 0 h 10000"/>
                    <a:gd name="connsiteX68" fmla="*/ 4350 w 10000"/>
                    <a:gd name="connsiteY68" fmla="*/ 8 h 10000"/>
                    <a:gd name="connsiteX69" fmla="*/ 4246 w 10000"/>
                    <a:gd name="connsiteY69" fmla="*/ 13 h 10000"/>
                    <a:gd name="connsiteX70" fmla="*/ 4141 w 10000"/>
                    <a:gd name="connsiteY70" fmla="*/ 38 h 10000"/>
                    <a:gd name="connsiteX71" fmla="*/ 4042 w 10000"/>
                    <a:gd name="connsiteY71" fmla="*/ 63 h 10000"/>
                    <a:gd name="connsiteX72" fmla="*/ 3955 w 10000"/>
                    <a:gd name="connsiteY72" fmla="*/ 97 h 10000"/>
                    <a:gd name="connsiteX73" fmla="*/ 3865 w 10000"/>
                    <a:gd name="connsiteY73" fmla="*/ 135 h 10000"/>
                    <a:gd name="connsiteX74" fmla="*/ 3783 w 10000"/>
                    <a:gd name="connsiteY74" fmla="*/ 177 h 10000"/>
                    <a:gd name="connsiteX75" fmla="*/ 3712 w 10000"/>
                    <a:gd name="connsiteY75" fmla="*/ 227 h 10000"/>
                    <a:gd name="connsiteX76" fmla="*/ 3647 w 10000"/>
                    <a:gd name="connsiteY76" fmla="*/ 282 h 10000"/>
                    <a:gd name="connsiteX77" fmla="*/ 3580 w 10000"/>
                    <a:gd name="connsiteY77" fmla="*/ 341 h 10000"/>
                    <a:gd name="connsiteX78" fmla="*/ 3524 w 10000"/>
                    <a:gd name="connsiteY78" fmla="*/ 409 h 10000"/>
                    <a:gd name="connsiteX79" fmla="*/ 3484 w 10000"/>
                    <a:gd name="connsiteY79" fmla="*/ 472 h 10000"/>
                    <a:gd name="connsiteX80" fmla="*/ 3452 w 10000"/>
                    <a:gd name="connsiteY80" fmla="*/ 548 h 10000"/>
                    <a:gd name="connsiteX81" fmla="*/ 3424 w 10000"/>
                    <a:gd name="connsiteY81" fmla="*/ 619 h 10000"/>
                    <a:gd name="connsiteX82" fmla="*/ 3400 w 10000"/>
                    <a:gd name="connsiteY82" fmla="*/ 699 h 10000"/>
                    <a:gd name="connsiteX83" fmla="*/ 3400 w 10000"/>
                    <a:gd name="connsiteY83" fmla="*/ 775 h 10000"/>
                    <a:gd name="connsiteX84" fmla="*/ 3400 w 10000"/>
                    <a:gd name="connsiteY84" fmla="*/ 775 h 10000"/>
                    <a:gd name="connsiteX85" fmla="*/ 3400 w 10000"/>
                    <a:gd name="connsiteY85" fmla="*/ 842 h 10000"/>
                    <a:gd name="connsiteX86" fmla="*/ 3415 w 10000"/>
                    <a:gd name="connsiteY86" fmla="*/ 906 h 10000"/>
                    <a:gd name="connsiteX87" fmla="*/ 3439 w 10000"/>
                    <a:gd name="connsiteY87" fmla="*/ 969 h 10000"/>
                    <a:gd name="connsiteX88" fmla="*/ 3456 w 10000"/>
                    <a:gd name="connsiteY88" fmla="*/ 1019 h 10000"/>
                    <a:gd name="connsiteX89" fmla="*/ 3484 w 10000"/>
                    <a:gd name="connsiteY89" fmla="*/ 1070 h 10000"/>
                    <a:gd name="connsiteX90" fmla="*/ 3519 w 10000"/>
                    <a:gd name="connsiteY90" fmla="*/ 1116 h 10000"/>
                    <a:gd name="connsiteX91" fmla="*/ 3547 w 10000"/>
                    <a:gd name="connsiteY91" fmla="*/ 1158 h 10000"/>
                    <a:gd name="connsiteX92" fmla="*/ 3590 w 10000"/>
                    <a:gd name="connsiteY92" fmla="*/ 1192 h 10000"/>
                    <a:gd name="connsiteX93" fmla="*/ 3651 w 10000"/>
                    <a:gd name="connsiteY93" fmla="*/ 1247 h 10000"/>
                    <a:gd name="connsiteX94" fmla="*/ 3712 w 10000"/>
                    <a:gd name="connsiteY94" fmla="*/ 1293 h 10000"/>
                    <a:gd name="connsiteX95" fmla="*/ 3769 w 10000"/>
                    <a:gd name="connsiteY95" fmla="*/ 1323 h 10000"/>
                    <a:gd name="connsiteX96" fmla="*/ 3769 w 10000"/>
                    <a:gd name="connsiteY96" fmla="*/ 1323 h 10000"/>
                    <a:gd name="connsiteX97" fmla="*/ 3814 w 10000"/>
                    <a:gd name="connsiteY97" fmla="*/ 1344 h 10000"/>
                    <a:gd name="connsiteX98" fmla="*/ 3857 w 10000"/>
                    <a:gd name="connsiteY98" fmla="*/ 1373 h 10000"/>
                    <a:gd name="connsiteX99" fmla="*/ 3888 w 10000"/>
                    <a:gd name="connsiteY99" fmla="*/ 1398 h 10000"/>
                    <a:gd name="connsiteX100" fmla="*/ 3919 w 10000"/>
                    <a:gd name="connsiteY100" fmla="*/ 1424 h 10000"/>
                    <a:gd name="connsiteX101" fmla="*/ 3942 w 10000"/>
                    <a:gd name="connsiteY101" fmla="*/ 1453 h 10000"/>
                    <a:gd name="connsiteX102" fmla="*/ 3955 w 10000"/>
                    <a:gd name="connsiteY102" fmla="*/ 1479 h 10000"/>
                    <a:gd name="connsiteX103" fmla="*/ 3959 w 10000"/>
                    <a:gd name="connsiteY103" fmla="*/ 1512 h 10000"/>
                    <a:gd name="connsiteX104" fmla="*/ 3959 w 10000"/>
                    <a:gd name="connsiteY104" fmla="*/ 1537 h 10000"/>
                    <a:gd name="connsiteX105" fmla="*/ 3955 w 10000"/>
                    <a:gd name="connsiteY105" fmla="*/ 1563 h 10000"/>
                    <a:gd name="connsiteX106" fmla="*/ 3942 w 10000"/>
                    <a:gd name="connsiteY106" fmla="*/ 1588 h 10000"/>
                    <a:gd name="connsiteX107" fmla="*/ 3919 w 10000"/>
                    <a:gd name="connsiteY107" fmla="*/ 1605 h 10000"/>
                    <a:gd name="connsiteX108" fmla="*/ 3888 w 10000"/>
                    <a:gd name="connsiteY108" fmla="*/ 1626 h 10000"/>
                    <a:gd name="connsiteX109" fmla="*/ 3857 w 10000"/>
                    <a:gd name="connsiteY109" fmla="*/ 1643 h 10000"/>
                    <a:gd name="connsiteX110" fmla="*/ 3814 w 10000"/>
                    <a:gd name="connsiteY110" fmla="*/ 1655 h 10000"/>
                    <a:gd name="connsiteX111" fmla="*/ 3769 w 10000"/>
                    <a:gd name="connsiteY111" fmla="*/ 1664 h 10000"/>
                    <a:gd name="connsiteX112" fmla="*/ 3712 w 10000"/>
                    <a:gd name="connsiteY112" fmla="*/ 1664 h 10000"/>
                    <a:gd name="connsiteX113" fmla="*/ 0 w 10000"/>
                    <a:gd name="connsiteY113" fmla="*/ 1664 h 10000"/>
                    <a:gd name="connsiteX114" fmla="*/ 0 w 10000"/>
                    <a:gd name="connsiteY114" fmla="*/ 5206 h 10000"/>
                    <a:gd name="connsiteX115" fmla="*/ 0 w 10000"/>
                    <a:gd name="connsiteY115" fmla="*/ 5206 h 10000"/>
                    <a:gd name="connsiteX116" fmla="*/ 36 w 10000"/>
                    <a:gd name="connsiteY116" fmla="*/ 5240 h 10000"/>
                    <a:gd name="connsiteX117" fmla="*/ 68 w 10000"/>
                    <a:gd name="connsiteY117" fmla="*/ 5257 h 10000"/>
                    <a:gd name="connsiteX118" fmla="*/ 111 w 10000"/>
                    <a:gd name="connsiteY118" fmla="*/ 5265 h 10000"/>
                    <a:gd name="connsiteX119" fmla="*/ 163 w 10000"/>
                    <a:gd name="connsiteY119" fmla="*/ 5253 h 10000"/>
                    <a:gd name="connsiteX120" fmla="*/ 206 w 10000"/>
                    <a:gd name="connsiteY120" fmla="*/ 5232 h 10000"/>
                    <a:gd name="connsiteX121" fmla="*/ 248 w 10000"/>
                    <a:gd name="connsiteY121" fmla="*/ 5202 h 10000"/>
                    <a:gd name="connsiteX122" fmla="*/ 290 w 10000"/>
                    <a:gd name="connsiteY122" fmla="*/ 5152 h 10000"/>
                    <a:gd name="connsiteX123" fmla="*/ 332 w 10000"/>
                    <a:gd name="connsiteY123" fmla="*/ 5088 h 10000"/>
                    <a:gd name="connsiteX124" fmla="*/ 332 w 10000"/>
                    <a:gd name="connsiteY124" fmla="*/ 5088 h 10000"/>
                    <a:gd name="connsiteX125" fmla="*/ 369 w 10000"/>
                    <a:gd name="connsiteY125" fmla="*/ 5038 h 10000"/>
                    <a:gd name="connsiteX126" fmla="*/ 413 w 10000"/>
                    <a:gd name="connsiteY126" fmla="*/ 4983 h 10000"/>
                    <a:gd name="connsiteX127" fmla="*/ 472 w 10000"/>
                    <a:gd name="connsiteY127" fmla="*/ 4920 h 10000"/>
                    <a:gd name="connsiteX128" fmla="*/ 516 w 10000"/>
                    <a:gd name="connsiteY128" fmla="*/ 4886 h 10000"/>
                    <a:gd name="connsiteX129" fmla="*/ 556 w 10000"/>
                    <a:gd name="connsiteY129" fmla="*/ 4857 h 10000"/>
                    <a:gd name="connsiteX130" fmla="*/ 601 w 10000"/>
                    <a:gd name="connsiteY130" fmla="*/ 4832 h 10000"/>
                    <a:gd name="connsiteX131" fmla="*/ 659 w 10000"/>
                    <a:gd name="connsiteY131" fmla="*/ 4806 h 10000"/>
                    <a:gd name="connsiteX132" fmla="*/ 723 w 10000"/>
                    <a:gd name="connsiteY132" fmla="*/ 4781 h 10000"/>
                    <a:gd name="connsiteX133" fmla="*/ 782 w 10000"/>
                    <a:gd name="connsiteY133" fmla="*/ 4768 h 10000"/>
                    <a:gd name="connsiteX134" fmla="*/ 851 w 10000"/>
                    <a:gd name="connsiteY134" fmla="*/ 4756 h 10000"/>
                    <a:gd name="connsiteX135" fmla="*/ 931 w 10000"/>
                    <a:gd name="connsiteY135" fmla="*/ 4747 h 10000"/>
                    <a:gd name="connsiteX136" fmla="*/ 931 w 10000"/>
                    <a:gd name="connsiteY136" fmla="*/ 4747 h 10000"/>
                    <a:gd name="connsiteX137" fmla="*/ 1019 w 10000"/>
                    <a:gd name="connsiteY137" fmla="*/ 4756 h 10000"/>
                    <a:gd name="connsiteX138" fmla="*/ 1101 w 10000"/>
                    <a:gd name="connsiteY138" fmla="*/ 4773 h 10000"/>
                    <a:gd name="connsiteX139" fmla="*/ 1186 w 10000"/>
                    <a:gd name="connsiteY139" fmla="*/ 4794 h 10000"/>
                    <a:gd name="connsiteX140" fmla="*/ 1259 w 10000"/>
                    <a:gd name="connsiteY140" fmla="*/ 4832 h 10000"/>
                    <a:gd name="connsiteX141" fmla="*/ 1339 w 10000"/>
                    <a:gd name="connsiteY141" fmla="*/ 4869 h 10000"/>
                    <a:gd name="connsiteX142" fmla="*/ 1408 w 10000"/>
                    <a:gd name="connsiteY142" fmla="*/ 4920 h 10000"/>
                    <a:gd name="connsiteX143" fmla="*/ 1478 w 10000"/>
                    <a:gd name="connsiteY143" fmla="*/ 4975 h 10000"/>
                    <a:gd name="connsiteX144" fmla="*/ 1533 w 10000"/>
                    <a:gd name="connsiteY144" fmla="*/ 5034 h 10000"/>
                    <a:gd name="connsiteX145" fmla="*/ 1588 w 10000"/>
                    <a:gd name="connsiteY145" fmla="*/ 5101 h 10000"/>
                    <a:gd name="connsiteX146" fmla="*/ 1635 w 10000"/>
                    <a:gd name="connsiteY146" fmla="*/ 5177 h 10000"/>
                    <a:gd name="connsiteX147" fmla="*/ 1685 w 10000"/>
                    <a:gd name="connsiteY147" fmla="*/ 5257 h 10000"/>
                    <a:gd name="connsiteX148" fmla="*/ 1718 w 10000"/>
                    <a:gd name="connsiteY148" fmla="*/ 5341 h 10000"/>
                    <a:gd name="connsiteX149" fmla="*/ 1747 w 10000"/>
                    <a:gd name="connsiteY149" fmla="*/ 5430 h 10000"/>
                    <a:gd name="connsiteX150" fmla="*/ 1768 w 10000"/>
                    <a:gd name="connsiteY150" fmla="*/ 5522 h 10000"/>
                    <a:gd name="connsiteX151" fmla="*/ 1782 w 10000"/>
                    <a:gd name="connsiteY151" fmla="*/ 5619 h 10000"/>
                    <a:gd name="connsiteX152" fmla="*/ 1787 w 10000"/>
                    <a:gd name="connsiteY152" fmla="*/ 5720 h 10000"/>
                    <a:gd name="connsiteX153" fmla="*/ 1787 w 10000"/>
                    <a:gd name="connsiteY153" fmla="*/ 5720 h 10000"/>
                    <a:gd name="connsiteX154" fmla="*/ 1782 w 10000"/>
                    <a:gd name="connsiteY154" fmla="*/ 5817 h 10000"/>
                    <a:gd name="connsiteX155" fmla="*/ 1768 w 10000"/>
                    <a:gd name="connsiteY155" fmla="*/ 5914 h 10000"/>
                    <a:gd name="connsiteX156" fmla="*/ 1747 w 10000"/>
                    <a:gd name="connsiteY156" fmla="*/ 6007 h 10000"/>
                    <a:gd name="connsiteX157" fmla="*/ 1718 w 10000"/>
                    <a:gd name="connsiteY157" fmla="*/ 6095 h 10000"/>
                    <a:gd name="connsiteX158" fmla="*/ 1685 w 10000"/>
                    <a:gd name="connsiteY158" fmla="*/ 6179 h 10000"/>
                    <a:gd name="connsiteX159" fmla="*/ 1635 w 10000"/>
                    <a:gd name="connsiteY159" fmla="*/ 6259 h 10000"/>
                    <a:gd name="connsiteX160" fmla="*/ 1588 w 10000"/>
                    <a:gd name="connsiteY160" fmla="*/ 6335 h 10000"/>
                    <a:gd name="connsiteX161" fmla="*/ 1533 w 10000"/>
                    <a:gd name="connsiteY161" fmla="*/ 6398 h 10000"/>
                    <a:gd name="connsiteX162" fmla="*/ 1478 w 10000"/>
                    <a:gd name="connsiteY162" fmla="*/ 6462 h 10000"/>
                    <a:gd name="connsiteX163" fmla="*/ 1408 w 10000"/>
                    <a:gd name="connsiteY163" fmla="*/ 6516 h 10000"/>
                    <a:gd name="connsiteX164" fmla="*/ 1339 w 10000"/>
                    <a:gd name="connsiteY164" fmla="*/ 6567 h 10000"/>
                    <a:gd name="connsiteX165" fmla="*/ 1259 w 10000"/>
                    <a:gd name="connsiteY165" fmla="*/ 6605 h 10000"/>
                    <a:gd name="connsiteX166" fmla="*/ 1186 w 10000"/>
                    <a:gd name="connsiteY166" fmla="*/ 6643 h 10000"/>
                    <a:gd name="connsiteX167" fmla="*/ 1101 w 10000"/>
                    <a:gd name="connsiteY167" fmla="*/ 6664 h 10000"/>
                    <a:gd name="connsiteX168" fmla="*/ 1019 w 10000"/>
                    <a:gd name="connsiteY168" fmla="*/ 6681 h 10000"/>
                    <a:gd name="connsiteX169" fmla="*/ 931 w 10000"/>
                    <a:gd name="connsiteY169" fmla="*/ 6681 h 10000"/>
                    <a:gd name="connsiteX170" fmla="*/ 931 w 10000"/>
                    <a:gd name="connsiteY170" fmla="*/ 6681 h 10000"/>
                    <a:gd name="connsiteX171" fmla="*/ 851 w 10000"/>
                    <a:gd name="connsiteY171" fmla="*/ 6681 h 10000"/>
                    <a:gd name="connsiteX172" fmla="*/ 782 w 10000"/>
                    <a:gd name="connsiteY172" fmla="*/ 6668 h 10000"/>
                    <a:gd name="connsiteX173" fmla="*/ 723 w 10000"/>
                    <a:gd name="connsiteY173" fmla="*/ 6651 h 10000"/>
                    <a:gd name="connsiteX174" fmla="*/ 659 w 10000"/>
                    <a:gd name="connsiteY174" fmla="*/ 6630 h 10000"/>
                    <a:gd name="connsiteX175" fmla="*/ 601 w 10000"/>
                    <a:gd name="connsiteY175" fmla="*/ 6605 h 10000"/>
                    <a:gd name="connsiteX176" fmla="*/ 556 w 10000"/>
                    <a:gd name="connsiteY176" fmla="*/ 6575 h 10000"/>
                    <a:gd name="connsiteX177" fmla="*/ 516 w 10000"/>
                    <a:gd name="connsiteY177" fmla="*/ 6550 h 10000"/>
                    <a:gd name="connsiteX178" fmla="*/ 472 w 10000"/>
                    <a:gd name="connsiteY178" fmla="*/ 6516 h 10000"/>
                    <a:gd name="connsiteX179" fmla="*/ 413 w 10000"/>
                    <a:gd name="connsiteY179" fmla="*/ 6453 h 10000"/>
                    <a:gd name="connsiteX180" fmla="*/ 369 w 10000"/>
                    <a:gd name="connsiteY180" fmla="*/ 6398 h 10000"/>
                    <a:gd name="connsiteX181" fmla="*/ 332 w 10000"/>
                    <a:gd name="connsiteY181" fmla="*/ 6348 h 10000"/>
                    <a:gd name="connsiteX182" fmla="*/ 332 w 10000"/>
                    <a:gd name="connsiteY182" fmla="*/ 6348 h 10000"/>
                    <a:gd name="connsiteX183" fmla="*/ 290 w 10000"/>
                    <a:gd name="connsiteY183" fmla="*/ 6285 h 10000"/>
                    <a:gd name="connsiteX184" fmla="*/ 248 w 10000"/>
                    <a:gd name="connsiteY184" fmla="*/ 6234 h 10000"/>
                    <a:gd name="connsiteX185" fmla="*/ 206 w 10000"/>
                    <a:gd name="connsiteY185" fmla="*/ 6205 h 10000"/>
                    <a:gd name="connsiteX186" fmla="*/ 163 w 10000"/>
                    <a:gd name="connsiteY186" fmla="*/ 6179 h 10000"/>
                    <a:gd name="connsiteX187" fmla="*/ 111 w 10000"/>
                    <a:gd name="connsiteY187" fmla="*/ 6171 h 10000"/>
                    <a:gd name="connsiteX188" fmla="*/ 68 w 10000"/>
                    <a:gd name="connsiteY188" fmla="*/ 6179 h 10000"/>
                    <a:gd name="connsiteX189" fmla="*/ 36 w 10000"/>
                    <a:gd name="connsiteY189" fmla="*/ 6196 h 10000"/>
                    <a:gd name="connsiteX190" fmla="*/ 0 w 10000"/>
                    <a:gd name="connsiteY190" fmla="*/ 6230 h 10000"/>
                    <a:gd name="connsiteX191" fmla="*/ 0 w 10000"/>
                    <a:gd name="connsiteY191" fmla="*/ 10000 h 10000"/>
                    <a:gd name="connsiteX192" fmla="*/ 9166 w 10000"/>
                    <a:gd name="connsiteY192"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402 w 10000"/>
                    <a:gd name="connsiteY6" fmla="*/ 5244 h 10000"/>
                    <a:gd name="connsiteX7" fmla="*/ 9368 w 10000"/>
                    <a:gd name="connsiteY7" fmla="*/ 5257 h 10000"/>
                    <a:gd name="connsiteX8" fmla="*/ 9341 w 10000"/>
                    <a:gd name="connsiteY8" fmla="*/ 5265 h 10000"/>
                    <a:gd name="connsiteX9" fmla="*/ 9303 w 10000"/>
                    <a:gd name="connsiteY9" fmla="*/ 5265 h 10000"/>
                    <a:gd name="connsiteX10" fmla="*/ 9276 w 10000"/>
                    <a:gd name="connsiteY10" fmla="*/ 5257 h 10000"/>
                    <a:gd name="connsiteX11" fmla="*/ 9257 w 10000"/>
                    <a:gd name="connsiteY11" fmla="*/ 5244 h 10000"/>
                    <a:gd name="connsiteX12" fmla="*/ 9230 w 10000"/>
                    <a:gd name="connsiteY12" fmla="*/ 5227 h 10000"/>
                    <a:gd name="connsiteX13" fmla="*/ 9207 w 10000"/>
                    <a:gd name="connsiteY13" fmla="*/ 5202 h 10000"/>
                    <a:gd name="connsiteX14" fmla="*/ 9193 w 10000"/>
                    <a:gd name="connsiteY14" fmla="*/ 5168 h 10000"/>
                    <a:gd name="connsiteX15" fmla="*/ 9181 w 10000"/>
                    <a:gd name="connsiteY15" fmla="*/ 5131 h 10000"/>
                    <a:gd name="connsiteX16" fmla="*/ 9176 w 10000"/>
                    <a:gd name="connsiteY16" fmla="*/ 5088 h 10000"/>
                    <a:gd name="connsiteX17" fmla="*/ 9166 w 10000"/>
                    <a:gd name="connsiteY17" fmla="*/ 5046 h 10000"/>
                    <a:gd name="connsiteX18" fmla="*/ 9166 w 10000"/>
                    <a:gd name="connsiteY18" fmla="*/ 1664 h 10000"/>
                    <a:gd name="connsiteX19" fmla="*/ 5210 w 10000"/>
                    <a:gd name="connsiteY19" fmla="*/ 1664 h 10000"/>
                    <a:gd name="connsiteX20" fmla="*/ 5210 w 10000"/>
                    <a:gd name="connsiteY20" fmla="*/ 1664 h 10000"/>
                    <a:gd name="connsiteX21" fmla="*/ 5154 w 10000"/>
                    <a:gd name="connsiteY21" fmla="*/ 1664 h 10000"/>
                    <a:gd name="connsiteX22" fmla="*/ 5103 w 10000"/>
                    <a:gd name="connsiteY22" fmla="*/ 1655 h 10000"/>
                    <a:gd name="connsiteX23" fmla="*/ 5063 w 10000"/>
                    <a:gd name="connsiteY23" fmla="*/ 1643 h 10000"/>
                    <a:gd name="connsiteX24" fmla="*/ 5031 w 10000"/>
                    <a:gd name="connsiteY24" fmla="*/ 1626 h 10000"/>
                    <a:gd name="connsiteX25" fmla="*/ 5002 w 10000"/>
                    <a:gd name="connsiteY25" fmla="*/ 1605 h 10000"/>
                    <a:gd name="connsiteX26" fmla="*/ 4977 w 10000"/>
                    <a:gd name="connsiteY26" fmla="*/ 1588 h 10000"/>
                    <a:gd name="connsiteX27" fmla="*/ 4965 w 10000"/>
                    <a:gd name="connsiteY27" fmla="*/ 1563 h 10000"/>
                    <a:gd name="connsiteX28" fmla="*/ 4961 w 10000"/>
                    <a:gd name="connsiteY28" fmla="*/ 1537 h 10000"/>
                    <a:gd name="connsiteX29" fmla="*/ 4961 w 10000"/>
                    <a:gd name="connsiteY29" fmla="*/ 1512 h 10000"/>
                    <a:gd name="connsiteX30" fmla="*/ 4965 w 10000"/>
                    <a:gd name="connsiteY30" fmla="*/ 1479 h 10000"/>
                    <a:gd name="connsiteX31" fmla="*/ 4977 w 10000"/>
                    <a:gd name="connsiteY31" fmla="*/ 1453 h 10000"/>
                    <a:gd name="connsiteX32" fmla="*/ 5002 w 10000"/>
                    <a:gd name="connsiteY32" fmla="*/ 1424 h 10000"/>
                    <a:gd name="connsiteX33" fmla="*/ 5031 w 10000"/>
                    <a:gd name="connsiteY33" fmla="*/ 1398 h 10000"/>
                    <a:gd name="connsiteX34" fmla="*/ 5063 w 10000"/>
                    <a:gd name="connsiteY34" fmla="*/ 1373 h 10000"/>
                    <a:gd name="connsiteX35" fmla="*/ 5103 w 10000"/>
                    <a:gd name="connsiteY35" fmla="*/ 1344 h 10000"/>
                    <a:gd name="connsiteX36" fmla="*/ 5154 w 10000"/>
                    <a:gd name="connsiteY36" fmla="*/ 1323 h 10000"/>
                    <a:gd name="connsiteX37" fmla="*/ 5154 w 10000"/>
                    <a:gd name="connsiteY37" fmla="*/ 1323 h 10000"/>
                    <a:gd name="connsiteX38" fmla="*/ 5210 w 10000"/>
                    <a:gd name="connsiteY38" fmla="*/ 1293 h 10000"/>
                    <a:gd name="connsiteX39" fmla="*/ 5271 w 10000"/>
                    <a:gd name="connsiteY39" fmla="*/ 1247 h 10000"/>
                    <a:gd name="connsiteX40" fmla="*/ 5341 w 10000"/>
                    <a:gd name="connsiteY40" fmla="*/ 1192 h 10000"/>
                    <a:gd name="connsiteX41" fmla="*/ 5374 w 10000"/>
                    <a:gd name="connsiteY41" fmla="*/ 1158 h 10000"/>
                    <a:gd name="connsiteX42" fmla="*/ 5411 w 10000"/>
                    <a:gd name="connsiteY42" fmla="*/ 1116 h 10000"/>
                    <a:gd name="connsiteX43" fmla="*/ 5438 w 10000"/>
                    <a:gd name="connsiteY43" fmla="*/ 1070 h 10000"/>
                    <a:gd name="connsiteX44" fmla="*/ 5465 w 10000"/>
                    <a:gd name="connsiteY44" fmla="*/ 1019 h 10000"/>
                    <a:gd name="connsiteX45" fmla="*/ 5495 w 10000"/>
                    <a:gd name="connsiteY45" fmla="*/ 969 h 10000"/>
                    <a:gd name="connsiteX46" fmla="*/ 5507 w 10000"/>
                    <a:gd name="connsiteY46" fmla="*/ 906 h 10000"/>
                    <a:gd name="connsiteX47" fmla="*/ 5521 w 10000"/>
                    <a:gd name="connsiteY47" fmla="*/ 842 h 10000"/>
                    <a:gd name="connsiteX48" fmla="*/ 5525 w 10000"/>
                    <a:gd name="connsiteY48" fmla="*/ 775 h 10000"/>
                    <a:gd name="connsiteX49" fmla="*/ 5525 w 10000"/>
                    <a:gd name="connsiteY49" fmla="*/ 775 h 10000"/>
                    <a:gd name="connsiteX50" fmla="*/ 5521 w 10000"/>
                    <a:gd name="connsiteY50" fmla="*/ 699 h 10000"/>
                    <a:gd name="connsiteX51" fmla="*/ 5499 w 10000"/>
                    <a:gd name="connsiteY51" fmla="*/ 619 h 10000"/>
                    <a:gd name="connsiteX52" fmla="*/ 5481 w 10000"/>
                    <a:gd name="connsiteY52" fmla="*/ 548 h 10000"/>
                    <a:gd name="connsiteX53" fmla="*/ 5438 w 10000"/>
                    <a:gd name="connsiteY53" fmla="*/ 472 h 10000"/>
                    <a:gd name="connsiteX54" fmla="*/ 5396 w 10000"/>
                    <a:gd name="connsiteY54" fmla="*/ 409 h 10000"/>
                    <a:gd name="connsiteX55" fmla="*/ 5341 w 10000"/>
                    <a:gd name="connsiteY55" fmla="*/ 341 h 10000"/>
                    <a:gd name="connsiteX56" fmla="*/ 5283 w 10000"/>
                    <a:gd name="connsiteY56" fmla="*/ 282 h 10000"/>
                    <a:gd name="connsiteX57" fmla="*/ 5214 w 10000"/>
                    <a:gd name="connsiteY57" fmla="*/ 227 h 10000"/>
                    <a:gd name="connsiteX58" fmla="*/ 5142 w 10000"/>
                    <a:gd name="connsiteY58" fmla="*/ 177 h 10000"/>
                    <a:gd name="connsiteX59" fmla="*/ 5058 w 10000"/>
                    <a:gd name="connsiteY59" fmla="*/ 135 h 10000"/>
                    <a:gd name="connsiteX60" fmla="*/ 4965 w 10000"/>
                    <a:gd name="connsiteY60" fmla="*/ 97 h 10000"/>
                    <a:gd name="connsiteX61" fmla="*/ 4876 w 10000"/>
                    <a:gd name="connsiteY61" fmla="*/ 63 h 10000"/>
                    <a:gd name="connsiteX62" fmla="*/ 4778 w 10000"/>
                    <a:gd name="connsiteY62" fmla="*/ 38 h 10000"/>
                    <a:gd name="connsiteX63" fmla="*/ 4674 w 10000"/>
                    <a:gd name="connsiteY63" fmla="*/ 13 h 10000"/>
                    <a:gd name="connsiteX64" fmla="*/ 4569 w 10000"/>
                    <a:gd name="connsiteY64" fmla="*/ 8 h 10000"/>
                    <a:gd name="connsiteX65" fmla="*/ 4460 w 10000"/>
                    <a:gd name="connsiteY65" fmla="*/ 0 h 10000"/>
                    <a:gd name="connsiteX66" fmla="*/ 4460 w 10000"/>
                    <a:gd name="connsiteY66" fmla="*/ 0 h 10000"/>
                    <a:gd name="connsiteX67" fmla="*/ 4350 w 10000"/>
                    <a:gd name="connsiteY67" fmla="*/ 8 h 10000"/>
                    <a:gd name="connsiteX68" fmla="*/ 4246 w 10000"/>
                    <a:gd name="connsiteY68" fmla="*/ 13 h 10000"/>
                    <a:gd name="connsiteX69" fmla="*/ 4141 w 10000"/>
                    <a:gd name="connsiteY69" fmla="*/ 38 h 10000"/>
                    <a:gd name="connsiteX70" fmla="*/ 4042 w 10000"/>
                    <a:gd name="connsiteY70" fmla="*/ 63 h 10000"/>
                    <a:gd name="connsiteX71" fmla="*/ 3955 w 10000"/>
                    <a:gd name="connsiteY71" fmla="*/ 97 h 10000"/>
                    <a:gd name="connsiteX72" fmla="*/ 3865 w 10000"/>
                    <a:gd name="connsiteY72" fmla="*/ 135 h 10000"/>
                    <a:gd name="connsiteX73" fmla="*/ 3783 w 10000"/>
                    <a:gd name="connsiteY73" fmla="*/ 177 h 10000"/>
                    <a:gd name="connsiteX74" fmla="*/ 3712 w 10000"/>
                    <a:gd name="connsiteY74" fmla="*/ 227 h 10000"/>
                    <a:gd name="connsiteX75" fmla="*/ 3647 w 10000"/>
                    <a:gd name="connsiteY75" fmla="*/ 282 h 10000"/>
                    <a:gd name="connsiteX76" fmla="*/ 3580 w 10000"/>
                    <a:gd name="connsiteY76" fmla="*/ 341 h 10000"/>
                    <a:gd name="connsiteX77" fmla="*/ 3524 w 10000"/>
                    <a:gd name="connsiteY77" fmla="*/ 409 h 10000"/>
                    <a:gd name="connsiteX78" fmla="*/ 3484 w 10000"/>
                    <a:gd name="connsiteY78" fmla="*/ 472 h 10000"/>
                    <a:gd name="connsiteX79" fmla="*/ 3452 w 10000"/>
                    <a:gd name="connsiteY79" fmla="*/ 548 h 10000"/>
                    <a:gd name="connsiteX80" fmla="*/ 3424 w 10000"/>
                    <a:gd name="connsiteY80" fmla="*/ 619 h 10000"/>
                    <a:gd name="connsiteX81" fmla="*/ 3400 w 10000"/>
                    <a:gd name="connsiteY81" fmla="*/ 699 h 10000"/>
                    <a:gd name="connsiteX82" fmla="*/ 3400 w 10000"/>
                    <a:gd name="connsiteY82" fmla="*/ 775 h 10000"/>
                    <a:gd name="connsiteX83" fmla="*/ 3400 w 10000"/>
                    <a:gd name="connsiteY83" fmla="*/ 775 h 10000"/>
                    <a:gd name="connsiteX84" fmla="*/ 3400 w 10000"/>
                    <a:gd name="connsiteY84" fmla="*/ 842 h 10000"/>
                    <a:gd name="connsiteX85" fmla="*/ 3415 w 10000"/>
                    <a:gd name="connsiteY85" fmla="*/ 906 h 10000"/>
                    <a:gd name="connsiteX86" fmla="*/ 3439 w 10000"/>
                    <a:gd name="connsiteY86" fmla="*/ 969 h 10000"/>
                    <a:gd name="connsiteX87" fmla="*/ 3456 w 10000"/>
                    <a:gd name="connsiteY87" fmla="*/ 1019 h 10000"/>
                    <a:gd name="connsiteX88" fmla="*/ 3484 w 10000"/>
                    <a:gd name="connsiteY88" fmla="*/ 1070 h 10000"/>
                    <a:gd name="connsiteX89" fmla="*/ 3519 w 10000"/>
                    <a:gd name="connsiteY89" fmla="*/ 1116 h 10000"/>
                    <a:gd name="connsiteX90" fmla="*/ 3547 w 10000"/>
                    <a:gd name="connsiteY90" fmla="*/ 1158 h 10000"/>
                    <a:gd name="connsiteX91" fmla="*/ 3590 w 10000"/>
                    <a:gd name="connsiteY91" fmla="*/ 1192 h 10000"/>
                    <a:gd name="connsiteX92" fmla="*/ 3651 w 10000"/>
                    <a:gd name="connsiteY92" fmla="*/ 1247 h 10000"/>
                    <a:gd name="connsiteX93" fmla="*/ 3712 w 10000"/>
                    <a:gd name="connsiteY93" fmla="*/ 1293 h 10000"/>
                    <a:gd name="connsiteX94" fmla="*/ 3769 w 10000"/>
                    <a:gd name="connsiteY94" fmla="*/ 1323 h 10000"/>
                    <a:gd name="connsiteX95" fmla="*/ 3769 w 10000"/>
                    <a:gd name="connsiteY95" fmla="*/ 1323 h 10000"/>
                    <a:gd name="connsiteX96" fmla="*/ 3814 w 10000"/>
                    <a:gd name="connsiteY96" fmla="*/ 1344 h 10000"/>
                    <a:gd name="connsiteX97" fmla="*/ 3857 w 10000"/>
                    <a:gd name="connsiteY97" fmla="*/ 1373 h 10000"/>
                    <a:gd name="connsiteX98" fmla="*/ 3888 w 10000"/>
                    <a:gd name="connsiteY98" fmla="*/ 1398 h 10000"/>
                    <a:gd name="connsiteX99" fmla="*/ 3919 w 10000"/>
                    <a:gd name="connsiteY99" fmla="*/ 1424 h 10000"/>
                    <a:gd name="connsiteX100" fmla="*/ 3942 w 10000"/>
                    <a:gd name="connsiteY100" fmla="*/ 1453 h 10000"/>
                    <a:gd name="connsiteX101" fmla="*/ 3955 w 10000"/>
                    <a:gd name="connsiteY101" fmla="*/ 1479 h 10000"/>
                    <a:gd name="connsiteX102" fmla="*/ 3959 w 10000"/>
                    <a:gd name="connsiteY102" fmla="*/ 1512 h 10000"/>
                    <a:gd name="connsiteX103" fmla="*/ 3959 w 10000"/>
                    <a:gd name="connsiteY103" fmla="*/ 1537 h 10000"/>
                    <a:gd name="connsiteX104" fmla="*/ 3955 w 10000"/>
                    <a:gd name="connsiteY104" fmla="*/ 1563 h 10000"/>
                    <a:gd name="connsiteX105" fmla="*/ 3942 w 10000"/>
                    <a:gd name="connsiteY105" fmla="*/ 1588 h 10000"/>
                    <a:gd name="connsiteX106" fmla="*/ 3919 w 10000"/>
                    <a:gd name="connsiteY106" fmla="*/ 1605 h 10000"/>
                    <a:gd name="connsiteX107" fmla="*/ 3888 w 10000"/>
                    <a:gd name="connsiteY107" fmla="*/ 1626 h 10000"/>
                    <a:gd name="connsiteX108" fmla="*/ 3857 w 10000"/>
                    <a:gd name="connsiteY108" fmla="*/ 1643 h 10000"/>
                    <a:gd name="connsiteX109" fmla="*/ 3814 w 10000"/>
                    <a:gd name="connsiteY109" fmla="*/ 1655 h 10000"/>
                    <a:gd name="connsiteX110" fmla="*/ 3769 w 10000"/>
                    <a:gd name="connsiteY110" fmla="*/ 1664 h 10000"/>
                    <a:gd name="connsiteX111" fmla="*/ 3712 w 10000"/>
                    <a:gd name="connsiteY111" fmla="*/ 1664 h 10000"/>
                    <a:gd name="connsiteX112" fmla="*/ 0 w 10000"/>
                    <a:gd name="connsiteY112" fmla="*/ 1664 h 10000"/>
                    <a:gd name="connsiteX113" fmla="*/ 0 w 10000"/>
                    <a:gd name="connsiteY113" fmla="*/ 5206 h 10000"/>
                    <a:gd name="connsiteX114" fmla="*/ 0 w 10000"/>
                    <a:gd name="connsiteY114" fmla="*/ 5206 h 10000"/>
                    <a:gd name="connsiteX115" fmla="*/ 36 w 10000"/>
                    <a:gd name="connsiteY115" fmla="*/ 5240 h 10000"/>
                    <a:gd name="connsiteX116" fmla="*/ 68 w 10000"/>
                    <a:gd name="connsiteY116" fmla="*/ 5257 h 10000"/>
                    <a:gd name="connsiteX117" fmla="*/ 111 w 10000"/>
                    <a:gd name="connsiteY117" fmla="*/ 5265 h 10000"/>
                    <a:gd name="connsiteX118" fmla="*/ 163 w 10000"/>
                    <a:gd name="connsiteY118" fmla="*/ 5253 h 10000"/>
                    <a:gd name="connsiteX119" fmla="*/ 206 w 10000"/>
                    <a:gd name="connsiteY119" fmla="*/ 5232 h 10000"/>
                    <a:gd name="connsiteX120" fmla="*/ 248 w 10000"/>
                    <a:gd name="connsiteY120" fmla="*/ 5202 h 10000"/>
                    <a:gd name="connsiteX121" fmla="*/ 290 w 10000"/>
                    <a:gd name="connsiteY121" fmla="*/ 5152 h 10000"/>
                    <a:gd name="connsiteX122" fmla="*/ 332 w 10000"/>
                    <a:gd name="connsiteY122" fmla="*/ 5088 h 10000"/>
                    <a:gd name="connsiteX123" fmla="*/ 332 w 10000"/>
                    <a:gd name="connsiteY123" fmla="*/ 5088 h 10000"/>
                    <a:gd name="connsiteX124" fmla="*/ 369 w 10000"/>
                    <a:gd name="connsiteY124" fmla="*/ 5038 h 10000"/>
                    <a:gd name="connsiteX125" fmla="*/ 413 w 10000"/>
                    <a:gd name="connsiteY125" fmla="*/ 4983 h 10000"/>
                    <a:gd name="connsiteX126" fmla="*/ 472 w 10000"/>
                    <a:gd name="connsiteY126" fmla="*/ 4920 h 10000"/>
                    <a:gd name="connsiteX127" fmla="*/ 516 w 10000"/>
                    <a:gd name="connsiteY127" fmla="*/ 4886 h 10000"/>
                    <a:gd name="connsiteX128" fmla="*/ 556 w 10000"/>
                    <a:gd name="connsiteY128" fmla="*/ 4857 h 10000"/>
                    <a:gd name="connsiteX129" fmla="*/ 601 w 10000"/>
                    <a:gd name="connsiteY129" fmla="*/ 4832 h 10000"/>
                    <a:gd name="connsiteX130" fmla="*/ 659 w 10000"/>
                    <a:gd name="connsiteY130" fmla="*/ 4806 h 10000"/>
                    <a:gd name="connsiteX131" fmla="*/ 723 w 10000"/>
                    <a:gd name="connsiteY131" fmla="*/ 4781 h 10000"/>
                    <a:gd name="connsiteX132" fmla="*/ 782 w 10000"/>
                    <a:gd name="connsiteY132" fmla="*/ 4768 h 10000"/>
                    <a:gd name="connsiteX133" fmla="*/ 851 w 10000"/>
                    <a:gd name="connsiteY133" fmla="*/ 4756 h 10000"/>
                    <a:gd name="connsiteX134" fmla="*/ 931 w 10000"/>
                    <a:gd name="connsiteY134" fmla="*/ 4747 h 10000"/>
                    <a:gd name="connsiteX135" fmla="*/ 931 w 10000"/>
                    <a:gd name="connsiteY135" fmla="*/ 4747 h 10000"/>
                    <a:gd name="connsiteX136" fmla="*/ 1019 w 10000"/>
                    <a:gd name="connsiteY136" fmla="*/ 4756 h 10000"/>
                    <a:gd name="connsiteX137" fmla="*/ 1101 w 10000"/>
                    <a:gd name="connsiteY137" fmla="*/ 4773 h 10000"/>
                    <a:gd name="connsiteX138" fmla="*/ 1186 w 10000"/>
                    <a:gd name="connsiteY138" fmla="*/ 4794 h 10000"/>
                    <a:gd name="connsiteX139" fmla="*/ 1259 w 10000"/>
                    <a:gd name="connsiteY139" fmla="*/ 4832 h 10000"/>
                    <a:gd name="connsiteX140" fmla="*/ 1339 w 10000"/>
                    <a:gd name="connsiteY140" fmla="*/ 4869 h 10000"/>
                    <a:gd name="connsiteX141" fmla="*/ 1408 w 10000"/>
                    <a:gd name="connsiteY141" fmla="*/ 4920 h 10000"/>
                    <a:gd name="connsiteX142" fmla="*/ 1478 w 10000"/>
                    <a:gd name="connsiteY142" fmla="*/ 4975 h 10000"/>
                    <a:gd name="connsiteX143" fmla="*/ 1533 w 10000"/>
                    <a:gd name="connsiteY143" fmla="*/ 5034 h 10000"/>
                    <a:gd name="connsiteX144" fmla="*/ 1588 w 10000"/>
                    <a:gd name="connsiteY144" fmla="*/ 5101 h 10000"/>
                    <a:gd name="connsiteX145" fmla="*/ 1635 w 10000"/>
                    <a:gd name="connsiteY145" fmla="*/ 5177 h 10000"/>
                    <a:gd name="connsiteX146" fmla="*/ 1685 w 10000"/>
                    <a:gd name="connsiteY146" fmla="*/ 5257 h 10000"/>
                    <a:gd name="connsiteX147" fmla="*/ 1718 w 10000"/>
                    <a:gd name="connsiteY147" fmla="*/ 5341 h 10000"/>
                    <a:gd name="connsiteX148" fmla="*/ 1747 w 10000"/>
                    <a:gd name="connsiteY148" fmla="*/ 5430 h 10000"/>
                    <a:gd name="connsiteX149" fmla="*/ 1768 w 10000"/>
                    <a:gd name="connsiteY149" fmla="*/ 5522 h 10000"/>
                    <a:gd name="connsiteX150" fmla="*/ 1782 w 10000"/>
                    <a:gd name="connsiteY150" fmla="*/ 5619 h 10000"/>
                    <a:gd name="connsiteX151" fmla="*/ 1787 w 10000"/>
                    <a:gd name="connsiteY151" fmla="*/ 5720 h 10000"/>
                    <a:gd name="connsiteX152" fmla="*/ 1787 w 10000"/>
                    <a:gd name="connsiteY152" fmla="*/ 5720 h 10000"/>
                    <a:gd name="connsiteX153" fmla="*/ 1782 w 10000"/>
                    <a:gd name="connsiteY153" fmla="*/ 5817 h 10000"/>
                    <a:gd name="connsiteX154" fmla="*/ 1768 w 10000"/>
                    <a:gd name="connsiteY154" fmla="*/ 5914 h 10000"/>
                    <a:gd name="connsiteX155" fmla="*/ 1747 w 10000"/>
                    <a:gd name="connsiteY155" fmla="*/ 6007 h 10000"/>
                    <a:gd name="connsiteX156" fmla="*/ 1718 w 10000"/>
                    <a:gd name="connsiteY156" fmla="*/ 6095 h 10000"/>
                    <a:gd name="connsiteX157" fmla="*/ 1685 w 10000"/>
                    <a:gd name="connsiteY157" fmla="*/ 6179 h 10000"/>
                    <a:gd name="connsiteX158" fmla="*/ 1635 w 10000"/>
                    <a:gd name="connsiteY158" fmla="*/ 6259 h 10000"/>
                    <a:gd name="connsiteX159" fmla="*/ 1588 w 10000"/>
                    <a:gd name="connsiteY159" fmla="*/ 6335 h 10000"/>
                    <a:gd name="connsiteX160" fmla="*/ 1533 w 10000"/>
                    <a:gd name="connsiteY160" fmla="*/ 6398 h 10000"/>
                    <a:gd name="connsiteX161" fmla="*/ 1478 w 10000"/>
                    <a:gd name="connsiteY161" fmla="*/ 6462 h 10000"/>
                    <a:gd name="connsiteX162" fmla="*/ 1408 w 10000"/>
                    <a:gd name="connsiteY162" fmla="*/ 6516 h 10000"/>
                    <a:gd name="connsiteX163" fmla="*/ 1339 w 10000"/>
                    <a:gd name="connsiteY163" fmla="*/ 6567 h 10000"/>
                    <a:gd name="connsiteX164" fmla="*/ 1259 w 10000"/>
                    <a:gd name="connsiteY164" fmla="*/ 6605 h 10000"/>
                    <a:gd name="connsiteX165" fmla="*/ 1186 w 10000"/>
                    <a:gd name="connsiteY165" fmla="*/ 6643 h 10000"/>
                    <a:gd name="connsiteX166" fmla="*/ 1101 w 10000"/>
                    <a:gd name="connsiteY166" fmla="*/ 6664 h 10000"/>
                    <a:gd name="connsiteX167" fmla="*/ 1019 w 10000"/>
                    <a:gd name="connsiteY167" fmla="*/ 6681 h 10000"/>
                    <a:gd name="connsiteX168" fmla="*/ 931 w 10000"/>
                    <a:gd name="connsiteY168" fmla="*/ 6681 h 10000"/>
                    <a:gd name="connsiteX169" fmla="*/ 931 w 10000"/>
                    <a:gd name="connsiteY169" fmla="*/ 6681 h 10000"/>
                    <a:gd name="connsiteX170" fmla="*/ 851 w 10000"/>
                    <a:gd name="connsiteY170" fmla="*/ 6681 h 10000"/>
                    <a:gd name="connsiteX171" fmla="*/ 782 w 10000"/>
                    <a:gd name="connsiteY171" fmla="*/ 6668 h 10000"/>
                    <a:gd name="connsiteX172" fmla="*/ 723 w 10000"/>
                    <a:gd name="connsiteY172" fmla="*/ 6651 h 10000"/>
                    <a:gd name="connsiteX173" fmla="*/ 659 w 10000"/>
                    <a:gd name="connsiteY173" fmla="*/ 6630 h 10000"/>
                    <a:gd name="connsiteX174" fmla="*/ 601 w 10000"/>
                    <a:gd name="connsiteY174" fmla="*/ 6605 h 10000"/>
                    <a:gd name="connsiteX175" fmla="*/ 556 w 10000"/>
                    <a:gd name="connsiteY175" fmla="*/ 6575 h 10000"/>
                    <a:gd name="connsiteX176" fmla="*/ 516 w 10000"/>
                    <a:gd name="connsiteY176" fmla="*/ 6550 h 10000"/>
                    <a:gd name="connsiteX177" fmla="*/ 472 w 10000"/>
                    <a:gd name="connsiteY177" fmla="*/ 6516 h 10000"/>
                    <a:gd name="connsiteX178" fmla="*/ 413 w 10000"/>
                    <a:gd name="connsiteY178" fmla="*/ 6453 h 10000"/>
                    <a:gd name="connsiteX179" fmla="*/ 369 w 10000"/>
                    <a:gd name="connsiteY179" fmla="*/ 6398 h 10000"/>
                    <a:gd name="connsiteX180" fmla="*/ 332 w 10000"/>
                    <a:gd name="connsiteY180" fmla="*/ 6348 h 10000"/>
                    <a:gd name="connsiteX181" fmla="*/ 332 w 10000"/>
                    <a:gd name="connsiteY181" fmla="*/ 6348 h 10000"/>
                    <a:gd name="connsiteX182" fmla="*/ 290 w 10000"/>
                    <a:gd name="connsiteY182" fmla="*/ 6285 h 10000"/>
                    <a:gd name="connsiteX183" fmla="*/ 248 w 10000"/>
                    <a:gd name="connsiteY183" fmla="*/ 6234 h 10000"/>
                    <a:gd name="connsiteX184" fmla="*/ 206 w 10000"/>
                    <a:gd name="connsiteY184" fmla="*/ 6205 h 10000"/>
                    <a:gd name="connsiteX185" fmla="*/ 163 w 10000"/>
                    <a:gd name="connsiteY185" fmla="*/ 6179 h 10000"/>
                    <a:gd name="connsiteX186" fmla="*/ 111 w 10000"/>
                    <a:gd name="connsiteY186" fmla="*/ 6171 h 10000"/>
                    <a:gd name="connsiteX187" fmla="*/ 68 w 10000"/>
                    <a:gd name="connsiteY187" fmla="*/ 6179 h 10000"/>
                    <a:gd name="connsiteX188" fmla="*/ 36 w 10000"/>
                    <a:gd name="connsiteY188" fmla="*/ 6196 h 10000"/>
                    <a:gd name="connsiteX189" fmla="*/ 0 w 10000"/>
                    <a:gd name="connsiteY189" fmla="*/ 6230 h 10000"/>
                    <a:gd name="connsiteX190" fmla="*/ 0 w 10000"/>
                    <a:gd name="connsiteY190" fmla="*/ 10000 h 10000"/>
                    <a:gd name="connsiteX191" fmla="*/ 9166 w 10000"/>
                    <a:gd name="connsiteY191"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303 w 10000"/>
                    <a:gd name="connsiteY8" fmla="*/ 5265 h 10000"/>
                    <a:gd name="connsiteX9" fmla="*/ 9276 w 10000"/>
                    <a:gd name="connsiteY9" fmla="*/ 5257 h 10000"/>
                    <a:gd name="connsiteX10" fmla="*/ 9257 w 10000"/>
                    <a:gd name="connsiteY10" fmla="*/ 5244 h 10000"/>
                    <a:gd name="connsiteX11" fmla="*/ 9230 w 10000"/>
                    <a:gd name="connsiteY11" fmla="*/ 5227 h 10000"/>
                    <a:gd name="connsiteX12" fmla="*/ 9207 w 10000"/>
                    <a:gd name="connsiteY12" fmla="*/ 5202 h 10000"/>
                    <a:gd name="connsiteX13" fmla="*/ 9193 w 10000"/>
                    <a:gd name="connsiteY13" fmla="*/ 5168 h 10000"/>
                    <a:gd name="connsiteX14" fmla="*/ 9181 w 10000"/>
                    <a:gd name="connsiteY14" fmla="*/ 5131 h 10000"/>
                    <a:gd name="connsiteX15" fmla="*/ 9176 w 10000"/>
                    <a:gd name="connsiteY15" fmla="*/ 5088 h 10000"/>
                    <a:gd name="connsiteX16" fmla="*/ 9166 w 10000"/>
                    <a:gd name="connsiteY16" fmla="*/ 5046 h 10000"/>
                    <a:gd name="connsiteX17" fmla="*/ 9166 w 10000"/>
                    <a:gd name="connsiteY17" fmla="*/ 1664 h 10000"/>
                    <a:gd name="connsiteX18" fmla="*/ 5210 w 10000"/>
                    <a:gd name="connsiteY18" fmla="*/ 1664 h 10000"/>
                    <a:gd name="connsiteX19" fmla="*/ 5210 w 10000"/>
                    <a:gd name="connsiteY19" fmla="*/ 1664 h 10000"/>
                    <a:gd name="connsiteX20" fmla="*/ 5154 w 10000"/>
                    <a:gd name="connsiteY20" fmla="*/ 1664 h 10000"/>
                    <a:gd name="connsiteX21" fmla="*/ 5103 w 10000"/>
                    <a:gd name="connsiteY21" fmla="*/ 1655 h 10000"/>
                    <a:gd name="connsiteX22" fmla="*/ 5063 w 10000"/>
                    <a:gd name="connsiteY22" fmla="*/ 1643 h 10000"/>
                    <a:gd name="connsiteX23" fmla="*/ 5031 w 10000"/>
                    <a:gd name="connsiteY23" fmla="*/ 1626 h 10000"/>
                    <a:gd name="connsiteX24" fmla="*/ 5002 w 10000"/>
                    <a:gd name="connsiteY24" fmla="*/ 1605 h 10000"/>
                    <a:gd name="connsiteX25" fmla="*/ 4977 w 10000"/>
                    <a:gd name="connsiteY25" fmla="*/ 1588 h 10000"/>
                    <a:gd name="connsiteX26" fmla="*/ 4965 w 10000"/>
                    <a:gd name="connsiteY26" fmla="*/ 1563 h 10000"/>
                    <a:gd name="connsiteX27" fmla="*/ 4961 w 10000"/>
                    <a:gd name="connsiteY27" fmla="*/ 1537 h 10000"/>
                    <a:gd name="connsiteX28" fmla="*/ 4961 w 10000"/>
                    <a:gd name="connsiteY28" fmla="*/ 1512 h 10000"/>
                    <a:gd name="connsiteX29" fmla="*/ 4965 w 10000"/>
                    <a:gd name="connsiteY29" fmla="*/ 1479 h 10000"/>
                    <a:gd name="connsiteX30" fmla="*/ 4977 w 10000"/>
                    <a:gd name="connsiteY30" fmla="*/ 1453 h 10000"/>
                    <a:gd name="connsiteX31" fmla="*/ 5002 w 10000"/>
                    <a:gd name="connsiteY31" fmla="*/ 1424 h 10000"/>
                    <a:gd name="connsiteX32" fmla="*/ 5031 w 10000"/>
                    <a:gd name="connsiteY32" fmla="*/ 1398 h 10000"/>
                    <a:gd name="connsiteX33" fmla="*/ 5063 w 10000"/>
                    <a:gd name="connsiteY33" fmla="*/ 1373 h 10000"/>
                    <a:gd name="connsiteX34" fmla="*/ 5103 w 10000"/>
                    <a:gd name="connsiteY34" fmla="*/ 1344 h 10000"/>
                    <a:gd name="connsiteX35" fmla="*/ 5154 w 10000"/>
                    <a:gd name="connsiteY35" fmla="*/ 1323 h 10000"/>
                    <a:gd name="connsiteX36" fmla="*/ 5154 w 10000"/>
                    <a:gd name="connsiteY36" fmla="*/ 1323 h 10000"/>
                    <a:gd name="connsiteX37" fmla="*/ 5210 w 10000"/>
                    <a:gd name="connsiteY37" fmla="*/ 1293 h 10000"/>
                    <a:gd name="connsiteX38" fmla="*/ 5271 w 10000"/>
                    <a:gd name="connsiteY38" fmla="*/ 1247 h 10000"/>
                    <a:gd name="connsiteX39" fmla="*/ 5341 w 10000"/>
                    <a:gd name="connsiteY39" fmla="*/ 1192 h 10000"/>
                    <a:gd name="connsiteX40" fmla="*/ 5374 w 10000"/>
                    <a:gd name="connsiteY40" fmla="*/ 1158 h 10000"/>
                    <a:gd name="connsiteX41" fmla="*/ 5411 w 10000"/>
                    <a:gd name="connsiteY41" fmla="*/ 1116 h 10000"/>
                    <a:gd name="connsiteX42" fmla="*/ 5438 w 10000"/>
                    <a:gd name="connsiteY42" fmla="*/ 1070 h 10000"/>
                    <a:gd name="connsiteX43" fmla="*/ 5465 w 10000"/>
                    <a:gd name="connsiteY43" fmla="*/ 1019 h 10000"/>
                    <a:gd name="connsiteX44" fmla="*/ 5495 w 10000"/>
                    <a:gd name="connsiteY44" fmla="*/ 969 h 10000"/>
                    <a:gd name="connsiteX45" fmla="*/ 5507 w 10000"/>
                    <a:gd name="connsiteY45" fmla="*/ 906 h 10000"/>
                    <a:gd name="connsiteX46" fmla="*/ 5521 w 10000"/>
                    <a:gd name="connsiteY46" fmla="*/ 842 h 10000"/>
                    <a:gd name="connsiteX47" fmla="*/ 5525 w 10000"/>
                    <a:gd name="connsiteY47" fmla="*/ 775 h 10000"/>
                    <a:gd name="connsiteX48" fmla="*/ 5525 w 10000"/>
                    <a:gd name="connsiteY48" fmla="*/ 775 h 10000"/>
                    <a:gd name="connsiteX49" fmla="*/ 5521 w 10000"/>
                    <a:gd name="connsiteY49" fmla="*/ 699 h 10000"/>
                    <a:gd name="connsiteX50" fmla="*/ 5499 w 10000"/>
                    <a:gd name="connsiteY50" fmla="*/ 619 h 10000"/>
                    <a:gd name="connsiteX51" fmla="*/ 5481 w 10000"/>
                    <a:gd name="connsiteY51" fmla="*/ 548 h 10000"/>
                    <a:gd name="connsiteX52" fmla="*/ 5438 w 10000"/>
                    <a:gd name="connsiteY52" fmla="*/ 472 h 10000"/>
                    <a:gd name="connsiteX53" fmla="*/ 5396 w 10000"/>
                    <a:gd name="connsiteY53" fmla="*/ 409 h 10000"/>
                    <a:gd name="connsiteX54" fmla="*/ 5341 w 10000"/>
                    <a:gd name="connsiteY54" fmla="*/ 341 h 10000"/>
                    <a:gd name="connsiteX55" fmla="*/ 5283 w 10000"/>
                    <a:gd name="connsiteY55" fmla="*/ 282 h 10000"/>
                    <a:gd name="connsiteX56" fmla="*/ 5214 w 10000"/>
                    <a:gd name="connsiteY56" fmla="*/ 227 h 10000"/>
                    <a:gd name="connsiteX57" fmla="*/ 5142 w 10000"/>
                    <a:gd name="connsiteY57" fmla="*/ 177 h 10000"/>
                    <a:gd name="connsiteX58" fmla="*/ 5058 w 10000"/>
                    <a:gd name="connsiteY58" fmla="*/ 135 h 10000"/>
                    <a:gd name="connsiteX59" fmla="*/ 4965 w 10000"/>
                    <a:gd name="connsiteY59" fmla="*/ 97 h 10000"/>
                    <a:gd name="connsiteX60" fmla="*/ 4876 w 10000"/>
                    <a:gd name="connsiteY60" fmla="*/ 63 h 10000"/>
                    <a:gd name="connsiteX61" fmla="*/ 4778 w 10000"/>
                    <a:gd name="connsiteY61" fmla="*/ 38 h 10000"/>
                    <a:gd name="connsiteX62" fmla="*/ 4674 w 10000"/>
                    <a:gd name="connsiteY62" fmla="*/ 13 h 10000"/>
                    <a:gd name="connsiteX63" fmla="*/ 4569 w 10000"/>
                    <a:gd name="connsiteY63" fmla="*/ 8 h 10000"/>
                    <a:gd name="connsiteX64" fmla="*/ 4460 w 10000"/>
                    <a:gd name="connsiteY64" fmla="*/ 0 h 10000"/>
                    <a:gd name="connsiteX65" fmla="*/ 4460 w 10000"/>
                    <a:gd name="connsiteY65" fmla="*/ 0 h 10000"/>
                    <a:gd name="connsiteX66" fmla="*/ 4350 w 10000"/>
                    <a:gd name="connsiteY66" fmla="*/ 8 h 10000"/>
                    <a:gd name="connsiteX67" fmla="*/ 4246 w 10000"/>
                    <a:gd name="connsiteY67" fmla="*/ 13 h 10000"/>
                    <a:gd name="connsiteX68" fmla="*/ 4141 w 10000"/>
                    <a:gd name="connsiteY68" fmla="*/ 38 h 10000"/>
                    <a:gd name="connsiteX69" fmla="*/ 4042 w 10000"/>
                    <a:gd name="connsiteY69" fmla="*/ 63 h 10000"/>
                    <a:gd name="connsiteX70" fmla="*/ 3955 w 10000"/>
                    <a:gd name="connsiteY70" fmla="*/ 97 h 10000"/>
                    <a:gd name="connsiteX71" fmla="*/ 3865 w 10000"/>
                    <a:gd name="connsiteY71" fmla="*/ 135 h 10000"/>
                    <a:gd name="connsiteX72" fmla="*/ 3783 w 10000"/>
                    <a:gd name="connsiteY72" fmla="*/ 177 h 10000"/>
                    <a:gd name="connsiteX73" fmla="*/ 3712 w 10000"/>
                    <a:gd name="connsiteY73" fmla="*/ 227 h 10000"/>
                    <a:gd name="connsiteX74" fmla="*/ 3647 w 10000"/>
                    <a:gd name="connsiteY74" fmla="*/ 282 h 10000"/>
                    <a:gd name="connsiteX75" fmla="*/ 3580 w 10000"/>
                    <a:gd name="connsiteY75" fmla="*/ 341 h 10000"/>
                    <a:gd name="connsiteX76" fmla="*/ 3524 w 10000"/>
                    <a:gd name="connsiteY76" fmla="*/ 409 h 10000"/>
                    <a:gd name="connsiteX77" fmla="*/ 3484 w 10000"/>
                    <a:gd name="connsiteY77" fmla="*/ 472 h 10000"/>
                    <a:gd name="connsiteX78" fmla="*/ 3452 w 10000"/>
                    <a:gd name="connsiteY78" fmla="*/ 548 h 10000"/>
                    <a:gd name="connsiteX79" fmla="*/ 3424 w 10000"/>
                    <a:gd name="connsiteY79" fmla="*/ 619 h 10000"/>
                    <a:gd name="connsiteX80" fmla="*/ 3400 w 10000"/>
                    <a:gd name="connsiteY80" fmla="*/ 699 h 10000"/>
                    <a:gd name="connsiteX81" fmla="*/ 3400 w 10000"/>
                    <a:gd name="connsiteY81" fmla="*/ 775 h 10000"/>
                    <a:gd name="connsiteX82" fmla="*/ 3400 w 10000"/>
                    <a:gd name="connsiteY82" fmla="*/ 775 h 10000"/>
                    <a:gd name="connsiteX83" fmla="*/ 3400 w 10000"/>
                    <a:gd name="connsiteY83" fmla="*/ 842 h 10000"/>
                    <a:gd name="connsiteX84" fmla="*/ 3415 w 10000"/>
                    <a:gd name="connsiteY84" fmla="*/ 906 h 10000"/>
                    <a:gd name="connsiteX85" fmla="*/ 3439 w 10000"/>
                    <a:gd name="connsiteY85" fmla="*/ 969 h 10000"/>
                    <a:gd name="connsiteX86" fmla="*/ 3456 w 10000"/>
                    <a:gd name="connsiteY86" fmla="*/ 1019 h 10000"/>
                    <a:gd name="connsiteX87" fmla="*/ 3484 w 10000"/>
                    <a:gd name="connsiteY87" fmla="*/ 1070 h 10000"/>
                    <a:gd name="connsiteX88" fmla="*/ 3519 w 10000"/>
                    <a:gd name="connsiteY88" fmla="*/ 1116 h 10000"/>
                    <a:gd name="connsiteX89" fmla="*/ 3547 w 10000"/>
                    <a:gd name="connsiteY89" fmla="*/ 1158 h 10000"/>
                    <a:gd name="connsiteX90" fmla="*/ 3590 w 10000"/>
                    <a:gd name="connsiteY90" fmla="*/ 1192 h 10000"/>
                    <a:gd name="connsiteX91" fmla="*/ 3651 w 10000"/>
                    <a:gd name="connsiteY91" fmla="*/ 1247 h 10000"/>
                    <a:gd name="connsiteX92" fmla="*/ 3712 w 10000"/>
                    <a:gd name="connsiteY92" fmla="*/ 1293 h 10000"/>
                    <a:gd name="connsiteX93" fmla="*/ 3769 w 10000"/>
                    <a:gd name="connsiteY93" fmla="*/ 1323 h 10000"/>
                    <a:gd name="connsiteX94" fmla="*/ 3769 w 10000"/>
                    <a:gd name="connsiteY94" fmla="*/ 1323 h 10000"/>
                    <a:gd name="connsiteX95" fmla="*/ 3814 w 10000"/>
                    <a:gd name="connsiteY95" fmla="*/ 1344 h 10000"/>
                    <a:gd name="connsiteX96" fmla="*/ 3857 w 10000"/>
                    <a:gd name="connsiteY96" fmla="*/ 1373 h 10000"/>
                    <a:gd name="connsiteX97" fmla="*/ 3888 w 10000"/>
                    <a:gd name="connsiteY97" fmla="*/ 1398 h 10000"/>
                    <a:gd name="connsiteX98" fmla="*/ 3919 w 10000"/>
                    <a:gd name="connsiteY98" fmla="*/ 1424 h 10000"/>
                    <a:gd name="connsiteX99" fmla="*/ 3942 w 10000"/>
                    <a:gd name="connsiteY99" fmla="*/ 1453 h 10000"/>
                    <a:gd name="connsiteX100" fmla="*/ 3955 w 10000"/>
                    <a:gd name="connsiteY100" fmla="*/ 1479 h 10000"/>
                    <a:gd name="connsiteX101" fmla="*/ 3959 w 10000"/>
                    <a:gd name="connsiteY101" fmla="*/ 1512 h 10000"/>
                    <a:gd name="connsiteX102" fmla="*/ 3959 w 10000"/>
                    <a:gd name="connsiteY102" fmla="*/ 1537 h 10000"/>
                    <a:gd name="connsiteX103" fmla="*/ 3955 w 10000"/>
                    <a:gd name="connsiteY103" fmla="*/ 1563 h 10000"/>
                    <a:gd name="connsiteX104" fmla="*/ 3942 w 10000"/>
                    <a:gd name="connsiteY104" fmla="*/ 1588 h 10000"/>
                    <a:gd name="connsiteX105" fmla="*/ 3919 w 10000"/>
                    <a:gd name="connsiteY105" fmla="*/ 1605 h 10000"/>
                    <a:gd name="connsiteX106" fmla="*/ 3888 w 10000"/>
                    <a:gd name="connsiteY106" fmla="*/ 1626 h 10000"/>
                    <a:gd name="connsiteX107" fmla="*/ 3857 w 10000"/>
                    <a:gd name="connsiteY107" fmla="*/ 1643 h 10000"/>
                    <a:gd name="connsiteX108" fmla="*/ 3814 w 10000"/>
                    <a:gd name="connsiteY108" fmla="*/ 1655 h 10000"/>
                    <a:gd name="connsiteX109" fmla="*/ 3769 w 10000"/>
                    <a:gd name="connsiteY109" fmla="*/ 1664 h 10000"/>
                    <a:gd name="connsiteX110" fmla="*/ 3712 w 10000"/>
                    <a:gd name="connsiteY110" fmla="*/ 1664 h 10000"/>
                    <a:gd name="connsiteX111" fmla="*/ 0 w 10000"/>
                    <a:gd name="connsiteY111" fmla="*/ 1664 h 10000"/>
                    <a:gd name="connsiteX112" fmla="*/ 0 w 10000"/>
                    <a:gd name="connsiteY112" fmla="*/ 5206 h 10000"/>
                    <a:gd name="connsiteX113" fmla="*/ 0 w 10000"/>
                    <a:gd name="connsiteY113" fmla="*/ 5206 h 10000"/>
                    <a:gd name="connsiteX114" fmla="*/ 36 w 10000"/>
                    <a:gd name="connsiteY114" fmla="*/ 5240 h 10000"/>
                    <a:gd name="connsiteX115" fmla="*/ 68 w 10000"/>
                    <a:gd name="connsiteY115" fmla="*/ 5257 h 10000"/>
                    <a:gd name="connsiteX116" fmla="*/ 111 w 10000"/>
                    <a:gd name="connsiteY116" fmla="*/ 5265 h 10000"/>
                    <a:gd name="connsiteX117" fmla="*/ 163 w 10000"/>
                    <a:gd name="connsiteY117" fmla="*/ 5253 h 10000"/>
                    <a:gd name="connsiteX118" fmla="*/ 206 w 10000"/>
                    <a:gd name="connsiteY118" fmla="*/ 5232 h 10000"/>
                    <a:gd name="connsiteX119" fmla="*/ 248 w 10000"/>
                    <a:gd name="connsiteY119" fmla="*/ 5202 h 10000"/>
                    <a:gd name="connsiteX120" fmla="*/ 290 w 10000"/>
                    <a:gd name="connsiteY120" fmla="*/ 5152 h 10000"/>
                    <a:gd name="connsiteX121" fmla="*/ 332 w 10000"/>
                    <a:gd name="connsiteY121" fmla="*/ 5088 h 10000"/>
                    <a:gd name="connsiteX122" fmla="*/ 332 w 10000"/>
                    <a:gd name="connsiteY122" fmla="*/ 5088 h 10000"/>
                    <a:gd name="connsiteX123" fmla="*/ 369 w 10000"/>
                    <a:gd name="connsiteY123" fmla="*/ 5038 h 10000"/>
                    <a:gd name="connsiteX124" fmla="*/ 413 w 10000"/>
                    <a:gd name="connsiteY124" fmla="*/ 4983 h 10000"/>
                    <a:gd name="connsiteX125" fmla="*/ 472 w 10000"/>
                    <a:gd name="connsiteY125" fmla="*/ 4920 h 10000"/>
                    <a:gd name="connsiteX126" fmla="*/ 516 w 10000"/>
                    <a:gd name="connsiteY126" fmla="*/ 4886 h 10000"/>
                    <a:gd name="connsiteX127" fmla="*/ 556 w 10000"/>
                    <a:gd name="connsiteY127" fmla="*/ 4857 h 10000"/>
                    <a:gd name="connsiteX128" fmla="*/ 601 w 10000"/>
                    <a:gd name="connsiteY128" fmla="*/ 4832 h 10000"/>
                    <a:gd name="connsiteX129" fmla="*/ 659 w 10000"/>
                    <a:gd name="connsiteY129" fmla="*/ 4806 h 10000"/>
                    <a:gd name="connsiteX130" fmla="*/ 723 w 10000"/>
                    <a:gd name="connsiteY130" fmla="*/ 4781 h 10000"/>
                    <a:gd name="connsiteX131" fmla="*/ 782 w 10000"/>
                    <a:gd name="connsiteY131" fmla="*/ 4768 h 10000"/>
                    <a:gd name="connsiteX132" fmla="*/ 851 w 10000"/>
                    <a:gd name="connsiteY132" fmla="*/ 4756 h 10000"/>
                    <a:gd name="connsiteX133" fmla="*/ 931 w 10000"/>
                    <a:gd name="connsiteY133" fmla="*/ 4747 h 10000"/>
                    <a:gd name="connsiteX134" fmla="*/ 931 w 10000"/>
                    <a:gd name="connsiteY134" fmla="*/ 4747 h 10000"/>
                    <a:gd name="connsiteX135" fmla="*/ 1019 w 10000"/>
                    <a:gd name="connsiteY135" fmla="*/ 4756 h 10000"/>
                    <a:gd name="connsiteX136" fmla="*/ 1101 w 10000"/>
                    <a:gd name="connsiteY136" fmla="*/ 4773 h 10000"/>
                    <a:gd name="connsiteX137" fmla="*/ 1186 w 10000"/>
                    <a:gd name="connsiteY137" fmla="*/ 4794 h 10000"/>
                    <a:gd name="connsiteX138" fmla="*/ 1259 w 10000"/>
                    <a:gd name="connsiteY138" fmla="*/ 4832 h 10000"/>
                    <a:gd name="connsiteX139" fmla="*/ 1339 w 10000"/>
                    <a:gd name="connsiteY139" fmla="*/ 4869 h 10000"/>
                    <a:gd name="connsiteX140" fmla="*/ 1408 w 10000"/>
                    <a:gd name="connsiteY140" fmla="*/ 4920 h 10000"/>
                    <a:gd name="connsiteX141" fmla="*/ 1478 w 10000"/>
                    <a:gd name="connsiteY141" fmla="*/ 4975 h 10000"/>
                    <a:gd name="connsiteX142" fmla="*/ 1533 w 10000"/>
                    <a:gd name="connsiteY142" fmla="*/ 5034 h 10000"/>
                    <a:gd name="connsiteX143" fmla="*/ 1588 w 10000"/>
                    <a:gd name="connsiteY143" fmla="*/ 5101 h 10000"/>
                    <a:gd name="connsiteX144" fmla="*/ 1635 w 10000"/>
                    <a:gd name="connsiteY144" fmla="*/ 5177 h 10000"/>
                    <a:gd name="connsiteX145" fmla="*/ 1685 w 10000"/>
                    <a:gd name="connsiteY145" fmla="*/ 5257 h 10000"/>
                    <a:gd name="connsiteX146" fmla="*/ 1718 w 10000"/>
                    <a:gd name="connsiteY146" fmla="*/ 5341 h 10000"/>
                    <a:gd name="connsiteX147" fmla="*/ 1747 w 10000"/>
                    <a:gd name="connsiteY147" fmla="*/ 5430 h 10000"/>
                    <a:gd name="connsiteX148" fmla="*/ 1768 w 10000"/>
                    <a:gd name="connsiteY148" fmla="*/ 5522 h 10000"/>
                    <a:gd name="connsiteX149" fmla="*/ 1782 w 10000"/>
                    <a:gd name="connsiteY149" fmla="*/ 5619 h 10000"/>
                    <a:gd name="connsiteX150" fmla="*/ 1787 w 10000"/>
                    <a:gd name="connsiteY150" fmla="*/ 5720 h 10000"/>
                    <a:gd name="connsiteX151" fmla="*/ 1787 w 10000"/>
                    <a:gd name="connsiteY151" fmla="*/ 5720 h 10000"/>
                    <a:gd name="connsiteX152" fmla="*/ 1782 w 10000"/>
                    <a:gd name="connsiteY152" fmla="*/ 5817 h 10000"/>
                    <a:gd name="connsiteX153" fmla="*/ 1768 w 10000"/>
                    <a:gd name="connsiteY153" fmla="*/ 5914 h 10000"/>
                    <a:gd name="connsiteX154" fmla="*/ 1747 w 10000"/>
                    <a:gd name="connsiteY154" fmla="*/ 6007 h 10000"/>
                    <a:gd name="connsiteX155" fmla="*/ 1718 w 10000"/>
                    <a:gd name="connsiteY155" fmla="*/ 6095 h 10000"/>
                    <a:gd name="connsiteX156" fmla="*/ 1685 w 10000"/>
                    <a:gd name="connsiteY156" fmla="*/ 6179 h 10000"/>
                    <a:gd name="connsiteX157" fmla="*/ 1635 w 10000"/>
                    <a:gd name="connsiteY157" fmla="*/ 6259 h 10000"/>
                    <a:gd name="connsiteX158" fmla="*/ 1588 w 10000"/>
                    <a:gd name="connsiteY158" fmla="*/ 6335 h 10000"/>
                    <a:gd name="connsiteX159" fmla="*/ 1533 w 10000"/>
                    <a:gd name="connsiteY159" fmla="*/ 6398 h 10000"/>
                    <a:gd name="connsiteX160" fmla="*/ 1478 w 10000"/>
                    <a:gd name="connsiteY160" fmla="*/ 6462 h 10000"/>
                    <a:gd name="connsiteX161" fmla="*/ 1408 w 10000"/>
                    <a:gd name="connsiteY161" fmla="*/ 6516 h 10000"/>
                    <a:gd name="connsiteX162" fmla="*/ 1339 w 10000"/>
                    <a:gd name="connsiteY162" fmla="*/ 6567 h 10000"/>
                    <a:gd name="connsiteX163" fmla="*/ 1259 w 10000"/>
                    <a:gd name="connsiteY163" fmla="*/ 6605 h 10000"/>
                    <a:gd name="connsiteX164" fmla="*/ 1186 w 10000"/>
                    <a:gd name="connsiteY164" fmla="*/ 6643 h 10000"/>
                    <a:gd name="connsiteX165" fmla="*/ 1101 w 10000"/>
                    <a:gd name="connsiteY165" fmla="*/ 6664 h 10000"/>
                    <a:gd name="connsiteX166" fmla="*/ 1019 w 10000"/>
                    <a:gd name="connsiteY166" fmla="*/ 6681 h 10000"/>
                    <a:gd name="connsiteX167" fmla="*/ 931 w 10000"/>
                    <a:gd name="connsiteY167" fmla="*/ 6681 h 10000"/>
                    <a:gd name="connsiteX168" fmla="*/ 931 w 10000"/>
                    <a:gd name="connsiteY168" fmla="*/ 6681 h 10000"/>
                    <a:gd name="connsiteX169" fmla="*/ 851 w 10000"/>
                    <a:gd name="connsiteY169" fmla="*/ 6681 h 10000"/>
                    <a:gd name="connsiteX170" fmla="*/ 782 w 10000"/>
                    <a:gd name="connsiteY170" fmla="*/ 6668 h 10000"/>
                    <a:gd name="connsiteX171" fmla="*/ 723 w 10000"/>
                    <a:gd name="connsiteY171" fmla="*/ 6651 h 10000"/>
                    <a:gd name="connsiteX172" fmla="*/ 659 w 10000"/>
                    <a:gd name="connsiteY172" fmla="*/ 6630 h 10000"/>
                    <a:gd name="connsiteX173" fmla="*/ 601 w 10000"/>
                    <a:gd name="connsiteY173" fmla="*/ 6605 h 10000"/>
                    <a:gd name="connsiteX174" fmla="*/ 556 w 10000"/>
                    <a:gd name="connsiteY174" fmla="*/ 6575 h 10000"/>
                    <a:gd name="connsiteX175" fmla="*/ 516 w 10000"/>
                    <a:gd name="connsiteY175" fmla="*/ 6550 h 10000"/>
                    <a:gd name="connsiteX176" fmla="*/ 472 w 10000"/>
                    <a:gd name="connsiteY176" fmla="*/ 6516 h 10000"/>
                    <a:gd name="connsiteX177" fmla="*/ 413 w 10000"/>
                    <a:gd name="connsiteY177" fmla="*/ 6453 h 10000"/>
                    <a:gd name="connsiteX178" fmla="*/ 369 w 10000"/>
                    <a:gd name="connsiteY178" fmla="*/ 6398 h 10000"/>
                    <a:gd name="connsiteX179" fmla="*/ 332 w 10000"/>
                    <a:gd name="connsiteY179" fmla="*/ 6348 h 10000"/>
                    <a:gd name="connsiteX180" fmla="*/ 332 w 10000"/>
                    <a:gd name="connsiteY180" fmla="*/ 6348 h 10000"/>
                    <a:gd name="connsiteX181" fmla="*/ 290 w 10000"/>
                    <a:gd name="connsiteY181" fmla="*/ 6285 h 10000"/>
                    <a:gd name="connsiteX182" fmla="*/ 248 w 10000"/>
                    <a:gd name="connsiteY182" fmla="*/ 6234 h 10000"/>
                    <a:gd name="connsiteX183" fmla="*/ 206 w 10000"/>
                    <a:gd name="connsiteY183" fmla="*/ 6205 h 10000"/>
                    <a:gd name="connsiteX184" fmla="*/ 163 w 10000"/>
                    <a:gd name="connsiteY184" fmla="*/ 6179 h 10000"/>
                    <a:gd name="connsiteX185" fmla="*/ 111 w 10000"/>
                    <a:gd name="connsiteY185" fmla="*/ 6171 h 10000"/>
                    <a:gd name="connsiteX186" fmla="*/ 68 w 10000"/>
                    <a:gd name="connsiteY186" fmla="*/ 6179 h 10000"/>
                    <a:gd name="connsiteX187" fmla="*/ 36 w 10000"/>
                    <a:gd name="connsiteY187" fmla="*/ 6196 h 10000"/>
                    <a:gd name="connsiteX188" fmla="*/ 0 w 10000"/>
                    <a:gd name="connsiteY188" fmla="*/ 6230 h 10000"/>
                    <a:gd name="connsiteX189" fmla="*/ 0 w 10000"/>
                    <a:gd name="connsiteY189" fmla="*/ 10000 h 10000"/>
                    <a:gd name="connsiteX190" fmla="*/ 9166 w 10000"/>
                    <a:gd name="connsiteY190"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207 w 10000"/>
                    <a:gd name="connsiteY11" fmla="*/ 5202 h 10000"/>
                    <a:gd name="connsiteX12" fmla="*/ 9193 w 10000"/>
                    <a:gd name="connsiteY12" fmla="*/ 5168 h 10000"/>
                    <a:gd name="connsiteX13" fmla="*/ 9181 w 10000"/>
                    <a:gd name="connsiteY13" fmla="*/ 5131 h 10000"/>
                    <a:gd name="connsiteX14" fmla="*/ 9176 w 10000"/>
                    <a:gd name="connsiteY14" fmla="*/ 5088 h 10000"/>
                    <a:gd name="connsiteX15" fmla="*/ 9166 w 10000"/>
                    <a:gd name="connsiteY15" fmla="*/ 5046 h 10000"/>
                    <a:gd name="connsiteX16" fmla="*/ 9166 w 10000"/>
                    <a:gd name="connsiteY16" fmla="*/ 1664 h 10000"/>
                    <a:gd name="connsiteX17" fmla="*/ 5210 w 10000"/>
                    <a:gd name="connsiteY17" fmla="*/ 1664 h 10000"/>
                    <a:gd name="connsiteX18" fmla="*/ 5210 w 10000"/>
                    <a:gd name="connsiteY18" fmla="*/ 1664 h 10000"/>
                    <a:gd name="connsiteX19" fmla="*/ 5154 w 10000"/>
                    <a:gd name="connsiteY19" fmla="*/ 1664 h 10000"/>
                    <a:gd name="connsiteX20" fmla="*/ 5103 w 10000"/>
                    <a:gd name="connsiteY20" fmla="*/ 1655 h 10000"/>
                    <a:gd name="connsiteX21" fmla="*/ 5063 w 10000"/>
                    <a:gd name="connsiteY21" fmla="*/ 1643 h 10000"/>
                    <a:gd name="connsiteX22" fmla="*/ 5031 w 10000"/>
                    <a:gd name="connsiteY22" fmla="*/ 1626 h 10000"/>
                    <a:gd name="connsiteX23" fmla="*/ 5002 w 10000"/>
                    <a:gd name="connsiteY23" fmla="*/ 1605 h 10000"/>
                    <a:gd name="connsiteX24" fmla="*/ 4977 w 10000"/>
                    <a:gd name="connsiteY24" fmla="*/ 1588 h 10000"/>
                    <a:gd name="connsiteX25" fmla="*/ 4965 w 10000"/>
                    <a:gd name="connsiteY25" fmla="*/ 1563 h 10000"/>
                    <a:gd name="connsiteX26" fmla="*/ 4961 w 10000"/>
                    <a:gd name="connsiteY26" fmla="*/ 1537 h 10000"/>
                    <a:gd name="connsiteX27" fmla="*/ 4961 w 10000"/>
                    <a:gd name="connsiteY27" fmla="*/ 1512 h 10000"/>
                    <a:gd name="connsiteX28" fmla="*/ 4965 w 10000"/>
                    <a:gd name="connsiteY28" fmla="*/ 1479 h 10000"/>
                    <a:gd name="connsiteX29" fmla="*/ 4977 w 10000"/>
                    <a:gd name="connsiteY29" fmla="*/ 1453 h 10000"/>
                    <a:gd name="connsiteX30" fmla="*/ 5002 w 10000"/>
                    <a:gd name="connsiteY30" fmla="*/ 1424 h 10000"/>
                    <a:gd name="connsiteX31" fmla="*/ 5031 w 10000"/>
                    <a:gd name="connsiteY31" fmla="*/ 1398 h 10000"/>
                    <a:gd name="connsiteX32" fmla="*/ 5063 w 10000"/>
                    <a:gd name="connsiteY32" fmla="*/ 1373 h 10000"/>
                    <a:gd name="connsiteX33" fmla="*/ 5103 w 10000"/>
                    <a:gd name="connsiteY33" fmla="*/ 1344 h 10000"/>
                    <a:gd name="connsiteX34" fmla="*/ 5154 w 10000"/>
                    <a:gd name="connsiteY34" fmla="*/ 1323 h 10000"/>
                    <a:gd name="connsiteX35" fmla="*/ 5154 w 10000"/>
                    <a:gd name="connsiteY35" fmla="*/ 1323 h 10000"/>
                    <a:gd name="connsiteX36" fmla="*/ 5210 w 10000"/>
                    <a:gd name="connsiteY36" fmla="*/ 1293 h 10000"/>
                    <a:gd name="connsiteX37" fmla="*/ 5271 w 10000"/>
                    <a:gd name="connsiteY37" fmla="*/ 1247 h 10000"/>
                    <a:gd name="connsiteX38" fmla="*/ 5341 w 10000"/>
                    <a:gd name="connsiteY38" fmla="*/ 1192 h 10000"/>
                    <a:gd name="connsiteX39" fmla="*/ 5374 w 10000"/>
                    <a:gd name="connsiteY39" fmla="*/ 1158 h 10000"/>
                    <a:gd name="connsiteX40" fmla="*/ 5411 w 10000"/>
                    <a:gd name="connsiteY40" fmla="*/ 1116 h 10000"/>
                    <a:gd name="connsiteX41" fmla="*/ 5438 w 10000"/>
                    <a:gd name="connsiteY41" fmla="*/ 1070 h 10000"/>
                    <a:gd name="connsiteX42" fmla="*/ 5465 w 10000"/>
                    <a:gd name="connsiteY42" fmla="*/ 1019 h 10000"/>
                    <a:gd name="connsiteX43" fmla="*/ 5495 w 10000"/>
                    <a:gd name="connsiteY43" fmla="*/ 969 h 10000"/>
                    <a:gd name="connsiteX44" fmla="*/ 5507 w 10000"/>
                    <a:gd name="connsiteY44" fmla="*/ 906 h 10000"/>
                    <a:gd name="connsiteX45" fmla="*/ 5521 w 10000"/>
                    <a:gd name="connsiteY45" fmla="*/ 842 h 10000"/>
                    <a:gd name="connsiteX46" fmla="*/ 5525 w 10000"/>
                    <a:gd name="connsiteY46" fmla="*/ 775 h 10000"/>
                    <a:gd name="connsiteX47" fmla="*/ 5525 w 10000"/>
                    <a:gd name="connsiteY47" fmla="*/ 775 h 10000"/>
                    <a:gd name="connsiteX48" fmla="*/ 5521 w 10000"/>
                    <a:gd name="connsiteY48" fmla="*/ 699 h 10000"/>
                    <a:gd name="connsiteX49" fmla="*/ 5499 w 10000"/>
                    <a:gd name="connsiteY49" fmla="*/ 619 h 10000"/>
                    <a:gd name="connsiteX50" fmla="*/ 5481 w 10000"/>
                    <a:gd name="connsiteY50" fmla="*/ 548 h 10000"/>
                    <a:gd name="connsiteX51" fmla="*/ 5438 w 10000"/>
                    <a:gd name="connsiteY51" fmla="*/ 472 h 10000"/>
                    <a:gd name="connsiteX52" fmla="*/ 5396 w 10000"/>
                    <a:gd name="connsiteY52" fmla="*/ 409 h 10000"/>
                    <a:gd name="connsiteX53" fmla="*/ 5341 w 10000"/>
                    <a:gd name="connsiteY53" fmla="*/ 341 h 10000"/>
                    <a:gd name="connsiteX54" fmla="*/ 5283 w 10000"/>
                    <a:gd name="connsiteY54" fmla="*/ 282 h 10000"/>
                    <a:gd name="connsiteX55" fmla="*/ 5214 w 10000"/>
                    <a:gd name="connsiteY55" fmla="*/ 227 h 10000"/>
                    <a:gd name="connsiteX56" fmla="*/ 5142 w 10000"/>
                    <a:gd name="connsiteY56" fmla="*/ 177 h 10000"/>
                    <a:gd name="connsiteX57" fmla="*/ 5058 w 10000"/>
                    <a:gd name="connsiteY57" fmla="*/ 135 h 10000"/>
                    <a:gd name="connsiteX58" fmla="*/ 4965 w 10000"/>
                    <a:gd name="connsiteY58" fmla="*/ 97 h 10000"/>
                    <a:gd name="connsiteX59" fmla="*/ 4876 w 10000"/>
                    <a:gd name="connsiteY59" fmla="*/ 63 h 10000"/>
                    <a:gd name="connsiteX60" fmla="*/ 4778 w 10000"/>
                    <a:gd name="connsiteY60" fmla="*/ 38 h 10000"/>
                    <a:gd name="connsiteX61" fmla="*/ 4674 w 10000"/>
                    <a:gd name="connsiteY61" fmla="*/ 13 h 10000"/>
                    <a:gd name="connsiteX62" fmla="*/ 4569 w 10000"/>
                    <a:gd name="connsiteY62" fmla="*/ 8 h 10000"/>
                    <a:gd name="connsiteX63" fmla="*/ 4460 w 10000"/>
                    <a:gd name="connsiteY63" fmla="*/ 0 h 10000"/>
                    <a:gd name="connsiteX64" fmla="*/ 4460 w 10000"/>
                    <a:gd name="connsiteY64" fmla="*/ 0 h 10000"/>
                    <a:gd name="connsiteX65" fmla="*/ 4350 w 10000"/>
                    <a:gd name="connsiteY65" fmla="*/ 8 h 10000"/>
                    <a:gd name="connsiteX66" fmla="*/ 4246 w 10000"/>
                    <a:gd name="connsiteY66" fmla="*/ 13 h 10000"/>
                    <a:gd name="connsiteX67" fmla="*/ 4141 w 10000"/>
                    <a:gd name="connsiteY67" fmla="*/ 38 h 10000"/>
                    <a:gd name="connsiteX68" fmla="*/ 4042 w 10000"/>
                    <a:gd name="connsiteY68" fmla="*/ 63 h 10000"/>
                    <a:gd name="connsiteX69" fmla="*/ 3955 w 10000"/>
                    <a:gd name="connsiteY69" fmla="*/ 97 h 10000"/>
                    <a:gd name="connsiteX70" fmla="*/ 3865 w 10000"/>
                    <a:gd name="connsiteY70" fmla="*/ 135 h 10000"/>
                    <a:gd name="connsiteX71" fmla="*/ 3783 w 10000"/>
                    <a:gd name="connsiteY71" fmla="*/ 177 h 10000"/>
                    <a:gd name="connsiteX72" fmla="*/ 3712 w 10000"/>
                    <a:gd name="connsiteY72" fmla="*/ 227 h 10000"/>
                    <a:gd name="connsiteX73" fmla="*/ 3647 w 10000"/>
                    <a:gd name="connsiteY73" fmla="*/ 282 h 10000"/>
                    <a:gd name="connsiteX74" fmla="*/ 3580 w 10000"/>
                    <a:gd name="connsiteY74" fmla="*/ 341 h 10000"/>
                    <a:gd name="connsiteX75" fmla="*/ 3524 w 10000"/>
                    <a:gd name="connsiteY75" fmla="*/ 409 h 10000"/>
                    <a:gd name="connsiteX76" fmla="*/ 3484 w 10000"/>
                    <a:gd name="connsiteY76" fmla="*/ 472 h 10000"/>
                    <a:gd name="connsiteX77" fmla="*/ 3452 w 10000"/>
                    <a:gd name="connsiteY77" fmla="*/ 548 h 10000"/>
                    <a:gd name="connsiteX78" fmla="*/ 3424 w 10000"/>
                    <a:gd name="connsiteY78" fmla="*/ 619 h 10000"/>
                    <a:gd name="connsiteX79" fmla="*/ 3400 w 10000"/>
                    <a:gd name="connsiteY79" fmla="*/ 699 h 10000"/>
                    <a:gd name="connsiteX80" fmla="*/ 3400 w 10000"/>
                    <a:gd name="connsiteY80" fmla="*/ 775 h 10000"/>
                    <a:gd name="connsiteX81" fmla="*/ 3400 w 10000"/>
                    <a:gd name="connsiteY81" fmla="*/ 775 h 10000"/>
                    <a:gd name="connsiteX82" fmla="*/ 3400 w 10000"/>
                    <a:gd name="connsiteY82" fmla="*/ 842 h 10000"/>
                    <a:gd name="connsiteX83" fmla="*/ 3415 w 10000"/>
                    <a:gd name="connsiteY83" fmla="*/ 906 h 10000"/>
                    <a:gd name="connsiteX84" fmla="*/ 3439 w 10000"/>
                    <a:gd name="connsiteY84" fmla="*/ 969 h 10000"/>
                    <a:gd name="connsiteX85" fmla="*/ 3456 w 10000"/>
                    <a:gd name="connsiteY85" fmla="*/ 1019 h 10000"/>
                    <a:gd name="connsiteX86" fmla="*/ 3484 w 10000"/>
                    <a:gd name="connsiteY86" fmla="*/ 1070 h 10000"/>
                    <a:gd name="connsiteX87" fmla="*/ 3519 w 10000"/>
                    <a:gd name="connsiteY87" fmla="*/ 1116 h 10000"/>
                    <a:gd name="connsiteX88" fmla="*/ 3547 w 10000"/>
                    <a:gd name="connsiteY88" fmla="*/ 1158 h 10000"/>
                    <a:gd name="connsiteX89" fmla="*/ 3590 w 10000"/>
                    <a:gd name="connsiteY89" fmla="*/ 1192 h 10000"/>
                    <a:gd name="connsiteX90" fmla="*/ 3651 w 10000"/>
                    <a:gd name="connsiteY90" fmla="*/ 1247 h 10000"/>
                    <a:gd name="connsiteX91" fmla="*/ 3712 w 10000"/>
                    <a:gd name="connsiteY91" fmla="*/ 1293 h 10000"/>
                    <a:gd name="connsiteX92" fmla="*/ 3769 w 10000"/>
                    <a:gd name="connsiteY92" fmla="*/ 1323 h 10000"/>
                    <a:gd name="connsiteX93" fmla="*/ 3769 w 10000"/>
                    <a:gd name="connsiteY93" fmla="*/ 1323 h 10000"/>
                    <a:gd name="connsiteX94" fmla="*/ 3814 w 10000"/>
                    <a:gd name="connsiteY94" fmla="*/ 1344 h 10000"/>
                    <a:gd name="connsiteX95" fmla="*/ 3857 w 10000"/>
                    <a:gd name="connsiteY95" fmla="*/ 1373 h 10000"/>
                    <a:gd name="connsiteX96" fmla="*/ 3888 w 10000"/>
                    <a:gd name="connsiteY96" fmla="*/ 1398 h 10000"/>
                    <a:gd name="connsiteX97" fmla="*/ 3919 w 10000"/>
                    <a:gd name="connsiteY97" fmla="*/ 1424 h 10000"/>
                    <a:gd name="connsiteX98" fmla="*/ 3942 w 10000"/>
                    <a:gd name="connsiteY98" fmla="*/ 1453 h 10000"/>
                    <a:gd name="connsiteX99" fmla="*/ 3955 w 10000"/>
                    <a:gd name="connsiteY99" fmla="*/ 1479 h 10000"/>
                    <a:gd name="connsiteX100" fmla="*/ 3959 w 10000"/>
                    <a:gd name="connsiteY100" fmla="*/ 1512 h 10000"/>
                    <a:gd name="connsiteX101" fmla="*/ 3959 w 10000"/>
                    <a:gd name="connsiteY101" fmla="*/ 1537 h 10000"/>
                    <a:gd name="connsiteX102" fmla="*/ 3955 w 10000"/>
                    <a:gd name="connsiteY102" fmla="*/ 1563 h 10000"/>
                    <a:gd name="connsiteX103" fmla="*/ 3942 w 10000"/>
                    <a:gd name="connsiteY103" fmla="*/ 1588 h 10000"/>
                    <a:gd name="connsiteX104" fmla="*/ 3919 w 10000"/>
                    <a:gd name="connsiteY104" fmla="*/ 1605 h 10000"/>
                    <a:gd name="connsiteX105" fmla="*/ 3888 w 10000"/>
                    <a:gd name="connsiteY105" fmla="*/ 1626 h 10000"/>
                    <a:gd name="connsiteX106" fmla="*/ 3857 w 10000"/>
                    <a:gd name="connsiteY106" fmla="*/ 1643 h 10000"/>
                    <a:gd name="connsiteX107" fmla="*/ 3814 w 10000"/>
                    <a:gd name="connsiteY107" fmla="*/ 1655 h 10000"/>
                    <a:gd name="connsiteX108" fmla="*/ 3769 w 10000"/>
                    <a:gd name="connsiteY108" fmla="*/ 1664 h 10000"/>
                    <a:gd name="connsiteX109" fmla="*/ 3712 w 10000"/>
                    <a:gd name="connsiteY109" fmla="*/ 1664 h 10000"/>
                    <a:gd name="connsiteX110" fmla="*/ 0 w 10000"/>
                    <a:gd name="connsiteY110" fmla="*/ 1664 h 10000"/>
                    <a:gd name="connsiteX111" fmla="*/ 0 w 10000"/>
                    <a:gd name="connsiteY111" fmla="*/ 5206 h 10000"/>
                    <a:gd name="connsiteX112" fmla="*/ 0 w 10000"/>
                    <a:gd name="connsiteY112" fmla="*/ 5206 h 10000"/>
                    <a:gd name="connsiteX113" fmla="*/ 36 w 10000"/>
                    <a:gd name="connsiteY113" fmla="*/ 5240 h 10000"/>
                    <a:gd name="connsiteX114" fmla="*/ 68 w 10000"/>
                    <a:gd name="connsiteY114" fmla="*/ 5257 h 10000"/>
                    <a:gd name="connsiteX115" fmla="*/ 111 w 10000"/>
                    <a:gd name="connsiteY115" fmla="*/ 5265 h 10000"/>
                    <a:gd name="connsiteX116" fmla="*/ 163 w 10000"/>
                    <a:gd name="connsiteY116" fmla="*/ 5253 h 10000"/>
                    <a:gd name="connsiteX117" fmla="*/ 206 w 10000"/>
                    <a:gd name="connsiteY117" fmla="*/ 5232 h 10000"/>
                    <a:gd name="connsiteX118" fmla="*/ 248 w 10000"/>
                    <a:gd name="connsiteY118" fmla="*/ 5202 h 10000"/>
                    <a:gd name="connsiteX119" fmla="*/ 290 w 10000"/>
                    <a:gd name="connsiteY119" fmla="*/ 5152 h 10000"/>
                    <a:gd name="connsiteX120" fmla="*/ 332 w 10000"/>
                    <a:gd name="connsiteY120" fmla="*/ 5088 h 10000"/>
                    <a:gd name="connsiteX121" fmla="*/ 332 w 10000"/>
                    <a:gd name="connsiteY121" fmla="*/ 5088 h 10000"/>
                    <a:gd name="connsiteX122" fmla="*/ 369 w 10000"/>
                    <a:gd name="connsiteY122" fmla="*/ 5038 h 10000"/>
                    <a:gd name="connsiteX123" fmla="*/ 413 w 10000"/>
                    <a:gd name="connsiteY123" fmla="*/ 4983 h 10000"/>
                    <a:gd name="connsiteX124" fmla="*/ 472 w 10000"/>
                    <a:gd name="connsiteY124" fmla="*/ 4920 h 10000"/>
                    <a:gd name="connsiteX125" fmla="*/ 516 w 10000"/>
                    <a:gd name="connsiteY125" fmla="*/ 4886 h 10000"/>
                    <a:gd name="connsiteX126" fmla="*/ 556 w 10000"/>
                    <a:gd name="connsiteY126" fmla="*/ 4857 h 10000"/>
                    <a:gd name="connsiteX127" fmla="*/ 601 w 10000"/>
                    <a:gd name="connsiteY127" fmla="*/ 4832 h 10000"/>
                    <a:gd name="connsiteX128" fmla="*/ 659 w 10000"/>
                    <a:gd name="connsiteY128" fmla="*/ 4806 h 10000"/>
                    <a:gd name="connsiteX129" fmla="*/ 723 w 10000"/>
                    <a:gd name="connsiteY129" fmla="*/ 4781 h 10000"/>
                    <a:gd name="connsiteX130" fmla="*/ 782 w 10000"/>
                    <a:gd name="connsiteY130" fmla="*/ 4768 h 10000"/>
                    <a:gd name="connsiteX131" fmla="*/ 851 w 10000"/>
                    <a:gd name="connsiteY131" fmla="*/ 4756 h 10000"/>
                    <a:gd name="connsiteX132" fmla="*/ 931 w 10000"/>
                    <a:gd name="connsiteY132" fmla="*/ 4747 h 10000"/>
                    <a:gd name="connsiteX133" fmla="*/ 931 w 10000"/>
                    <a:gd name="connsiteY133" fmla="*/ 4747 h 10000"/>
                    <a:gd name="connsiteX134" fmla="*/ 1019 w 10000"/>
                    <a:gd name="connsiteY134" fmla="*/ 4756 h 10000"/>
                    <a:gd name="connsiteX135" fmla="*/ 1101 w 10000"/>
                    <a:gd name="connsiteY135" fmla="*/ 4773 h 10000"/>
                    <a:gd name="connsiteX136" fmla="*/ 1186 w 10000"/>
                    <a:gd name="connsiteY136" fmla="*/ 4794 h 10000"/>
                    <a:gd name="connsiteX137" fmla="*/ 1259 w 10000"/>
                    <a:gd name="connsiteY137" fmla="*/ 4832 h 10000"/>
                    <a:gd name="connsiteX138" fmla="*/ 1339 w 10000"/>
                    <a:gd name="connsiteY138" fmla="*/ 4869 h 10000"/>
                    <a:gd name="connsiteX139" fmla="*/ 1408 w 10000"/>
                    <a:gd name="connsiteY139" fmla="*/ 4920 h 10000"/>
                    <a:gd name="connsiteX140" fmla="*/ 1478 w 10000"/>
                    <a:gd name="connsiteY140" fmla="*/ 4975 h 10000"/>
                    <a:gd name="connsiteX141" fmla="*/ 1533 w 10000"/>
                    <a:gd name="connsiteY141" fmla="*/ 5034 h 10000"/>
                    <a:gd name="connsiteX142" fmla="*/ 1588 w 10000"/>
                    <a:gd name="connsiteY142" fmla="*/ 5101 h 10000"/>
                    <a:gd name="connsiteX143" fmla="*/ 1635 w 10000"/>
                    <a:gd name="connsiteY143" fmla="*/ 5177 h 10000"/>
                    <a:gd name="connsiteX144" fmla="*/ 1685 w 10000"/>
                    <a:gd name="connsiteY144" fmla="*/ 5257 h 10000"/>
                    <a:gd name="connsiteX145" fmla="*/ 1718 w 10000"/>
                    <a:gd name="connsiteY145" fmla="*/ 5341 h 10000"/>
                    <a:gd name="connsiteX146" fmla="*/ 1747 w 10000"/>
                    <a:gd name="connsiteY146" fmla="*/ 5430 h 10000"/>
                    <a:gd name="connsiteX147" fmla="*/ 1768 w 10000"/>
                    <a:gd name="connsiteY147" fmla="*/ 5522 h 10000"/>
                    <a:gd name="connsiteX148" fmla="*/ 1782 w 10000"/>
                    <a:gd name="connsiteY148" fmla="*/ 5619 h 10000"/>
                    <a:gd name="connsiteX149" fmla="*/ 1787 w 10000"/>
                    <a:gd name="connsiteY149" fmla="*/ 5720 h 10000"/>
                    <a:gd name="connsiteX150" fmla="*/ 1787 w 10000"/>
                    <a:gd name="connsiteY150" fmla="*/ 5720 h 10000"/>
                    <a:gd name="connsiteX151" fmla="*/ 1782 w 10000"/>
                    <a:gd name="connsiteY151" fmla="*/ 5817 h 10000"/>
                    <a:gd name="connsiteX152" fmla="*/ 1768 w 10000"/>
                    <a:gd name="connsiteY152" fmla="*/ 5914 h 10000"/>
                    <a:gd name="connsiteX153" fmla="*/ 1747 w 10000"/>
                    <a:gd name="connsiteY153" fmla="*/ 6007 h 10000"/>
                    <a:gd name="connsiteX154" fmla="*/ 1718 w 10000"/>
                    <a:gd name="connsiteY154" fmla="*/ 6095 h 10000"/>
                    <a:gd name="connsiteX155" fmla="*/ 1685 w 10000"/>
                    <a:gd name="connsiteY155" fmla="*/ 6179 h 10000"/>
                    <a:gd name="connsiteX156" fmla="*/ 1635 w 10000"/>
                    <a:gd name="connsiteY156" fmla="*/ 6259 h 10000"/>
                    <a:gd name="connsiteX157" fmla="*/ 1588 w 10000"/>
                    <a:gd name="connsiteY157" fmla="*/ 6335 h 10000"/>
                    <a:gd name="connsiteX158" fmla="*/ 1533 w 10000"/>
                    <a:gd name="connsiteY158" fmla="*/ 6398 h 10000"/>
                    <a:gd name="connsiteX159" fmla="*/ 1478 w 10000"/>
                    <a:gd name="connsiteY159" fmla="*/ 6462 h 10000"/>
                    <a:gd name="connsiteX160" fmla="*/ 1408 w 10000"/>
                    <a:gd name="connsiteY160" fmla="*/ 6516 h 10000"/>
                    <a:gd name="connsiteX161" fmla="*/ 1339 w 10000"/>
                    <a:gd name="connsiteY161" fmla="*/ 6567 h 10000"/>
                    <a:gd name="connsiteX162" fmla="*/ 1259 w 10000"/>
                    <a:gd name="connsiteY162" fmla="*/ 6605 h 10000"/>
                    <a:gd name="connsiteX163" fmla="*/ 1186 w 10000"/>
                    <a:gd name="connsiteY163" fmla="*/ 6643 h 10000"/>
                    <a:gd name="connsiteX164" fmla="*/ 1101 w 10000"/>
                    <a:gd name="connsiteY164" fmla="*/ 6664 h 10000"/>
                    <a:gd name="connsiteX165" fmla="*/ 1019 w 10000"/>
                    <a:gd name="connsiteY165" fmla="*/ 6681 h 10000"/>
                    <a:gd name="connsiteX166" fmla="*/ 931 w 10000"/>
                    <a:gd name="connsiteY166" fmla="*/ 6681 h 10000"/>
                    <a:gd name="connsiteX167" fmla="*/ 931 w 10000"/>
                    <a:gd name="connsiteY167" fmla="*/ 6681 h 10000"/>
                    <a:gd name="connsiteX168" fmla="*/ 851 w 10000"/>
                    <a:gd name="connsiteY168" fmla="*/ 6681 h 10000"/>
                    <a:gd name="connsiteX169" fmla="*/ 782 w 10000"/>
                    <a:gd name="connsiteY169" fmla="*/ 6668 h 10000"/>
                    <a:gd name="connsiteX170" fmla="*/ 723 w 10000"/>
                    <a:gd name="connsiteY170" fmla="*/ 6651 h 10000"/>
                    <a:gd name="connsiteX171" fmla="*/ 659 w 10000"/>
                    <a:gd name="connsiteY171" fmla="*/ 6630 h 10000"/>
                    <a:gd name="connsiteX172" fmla="*/ 601 w 10000"/>
                    <a:gd name="connsiteY172" fmla="*/ 6605 h 10000"/>
                    <a:gd name="connsiteX173" fmla="*/ 556 w 10000"/>
                    <a:gd name="connsiteY173" fmla="*/ 6575 h 10000"/>
                    <a:gd name="connsiteX174" fmla="*/ 516 w 10000"/>
                    <a:gd name="connsiteY174" fmla="*/ 6550 h 10000"/>
                    <a:gd name="connsiteX175" fmla="*/ 472 w 10000"/>
                    <a:gd name="connsiteY175" fmla="*/ 6516 h 10000"/>
                    <a:gd name="connsiteX176" fmla="*/ 413 w 10000"/>
                    <a:gd name="connsiteY176" fmla="*/ 6453 h 10000"/>
                    <a:gd name="connsiteX177" fmla="*/ 369 w 10000"/>
                    <a:gd name="connsiteY177" fmla="*/ 6398 h 10000"/>
                    <a:gd name="connsiteX178" fmla="*/ 332 w 10000"/>
                    <a:gd name="connsiteY178" fmla="*/ 6348 h 10000"/>
                    <a:gd name="connsiteX179" fmla="*/ 332 w 10000"/>
                    <a:gd name="connsiteY179" fmla="*/ 6348 h 10000"/>
                    <a:gd name="connsiteX180" fmla="*/ 290 w 10000"/>
                    <a:gd name="connsiteY180" fmla="*/ 6285 h 10000"/>
                    <a:gd name="connsiteX181" fmla="*/ 248 w 10000"/>
                    <a:gd name="connsiteY181" fmla="*/ 6234 h 10000"/>
                    <a:gd name="connsiteX182" fmla="*/ 206 w 10000"/>
                    <a:gd name="connsiteY182" fmla="*/ 6205 h 10000"/>
                    <a:gd name="connsiteX183" fmla="*/ 163 w 10000"/>
                    <a:gd name="connsiteY183" fmla="*/ 6179 h 10000"/>
                    <a:gd name="connsiteX184" fmla="*/ 111 w 10000"/>
                    <a:gd name="connsiteY184" fmla="*/ 6171 h 10000"/>
                    <a:gd name="connsiteX185" fmla="*/ 68 w 10000"/>
                    <a:gd name="connsiteY185" fmla="*/ 6179 h 10000"/>
                    <a:gd name="connsiteX186" fmla="*/ 36 w 10000"/>
                    <a:gd name="connsiteY186" fmla="*/ 6196 h 10000"/>
                    <a:gd name="connsiteX187" fmla="*/ 0 w 10000"/>
                    <a:gd name="connsiteY187" fmla="*/ 6230 h 10000"/>
                    <a:gd name="connsiteX188" fmla="*/ 0 w 10000"/>
                    <a:gd name="connsiteY188" fmla="*/ 10000 h 10000"/>
                    <a:gd name="connsiteX189" fmla="*/ 9166 w 10000"/>
                    <a:gd name="connsiteY189"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193 w 10000"/>
                    <a:gd name="connsiteY11" fmla="*/ 5168 h 10000"/>
                    <a:gd name="connsiteX12" fmla="*/ 9181 w 10000"/>
                    <a:gd name="connsiteY12" fmla="*/ 5131 h 10000"/>
                    <a:gd name="connsiteX13" fmla="*/ 9176 w 10000"/>
                    <a:gd name="connsiteY13" fmla="*/ 5088 h 10000"/>
                    <a:gd name="connsiteX14" fmla="*/ 9166 w 10000"/>
                    <a:gd name="connsiteY14" fmla="*/ 5046 h 10000"/>
                    <a:gd name="connsiteX15" fmla="*/ 9166 w 10000"/>
                    <a:gd name="connsiteY15" fmla="*/ 1664 h 10000"/>
                    <a:gd name="connsiteX16" fmla="*/ 5210 w 10000"/>
                    <a:gd name="connsiteY16" fmla="*/ 1664 h 10000"/>
                    <a:gd name="connsiteX17" fmla="*/ 5210 w 10000"/>
                    <a:gd name="connsiteY17" fmla="*/ 1664 h 10000"/>
                    <a:gd name="connsiteX18" fmla="*/ 5154 w 10000"/>
                    <a:gd name="connsiteY18" fmla="*/ 1664 h 10000"/>
                    <a:gd name="connsiteX19" fmla="*/ 5103 w 10000"/>
                    <a:gd name="connsiteY19" fmla="*/ 1655 h 10000"/>
                    <a:gd name="connsiteX20" fmla="*/ 5063 w 10000"/>
                    <a:gd name="connsiteY20" fmla="*/ 1643 h 10000"/>
                    <a:gd name="connsiteX21" fmla="*/ 5031 w 10000"/>
                    <a:gd name="connsiteY21" fmla="*/ 1626 h 10000"/>
                    <a:gd name="connsiteX22" fmla="*/ 5002 w 10000"/>
                    <a:gd name="connsiteY22" fmla="*/ 1605 h 10000"/>
                    <a:gd name="connsiteX23" fmla="*/ 4977 w 10000"/>
                    <a:gd name="connsiteY23" fmla="*/ 1588 h 10000"/>
                    <a:gd name="connsiteX24" fmla="*/ 4965 w 10000"/>
                    <a:gd name="connsiteY24" fmla="*/ 1563 h 10000"/>
                    <a:gd name="connsiteX25" fmla="*/ 4961 w 10000"/>
                    <a:gd name="connsiteY25" fmla="*/ 1537 h 10000"/>
                    <a:gd name="connsiteX26" fmla="*/ 4961 w 10000"/>
                    <a:gd name="connsiteY26" fmla="*/ 1512 h 10000"/>
                    <a:gd name="connsiteX27" fmla="*/ 4965 w 10000"/>
                    <a:gd name="connsiteY27" fmla="*/ 1479 h 10000"/>
                    <a:gd name="connsiteX28" fmla="*/ 4977 w 10000"/>
                    <a:gd name="connsiteY28" fmla="*/ 1453 h 10000"/>
                    <a:gd name="connsiteX29" fmla="*/ 5002 w 10000"/>
                    <a:gd name="connsiteY29" fmla="*/ 1424 h 10000"/>
                    <a:gd name="connsiteX30" fmla="*/ 5031 w 10000"/>
                    <a:gd name="connsiteY30" fmla="*/ 1398 h 10000"/>
                    <a:gd name="connsiteX31" fmla="*/ 5063 w 10000"/>
                    <a:gd name="connsiteY31" fmla="*/ 1373 h 10000"/>
                    <a:gd name="connsiteX32" fmla="*/ 5103 w 10000"/>
                    <a:gd name="connsiteY32" fmla="*/ 1344 h 10000"/>
                    <a:gd name="connsiteX33" fmla="*/ 5154 w 10000"/>
                    <a:gd name="connsiteY33" fmla="*/ 1323 h 10000"/>
                    <a:gd name="connsiteX34" fmla="*/ 5154 w 10000"/>
                    <a:gd name="connsiteY34" fmla="*/ 1323 h 10000"/>
                    <a:gd name="connsiteX35" fmla="*/ 5210 w 10000"/>
                    <a:gd name="connsiteY35" fmla="*/ 1293 h 10000"/>
                    <a:gd name="connsiteX36" fmla="*/ 5271 w 10000"/>
                    <a:gd name="connsiteY36" fmla="*/ 1247 h 10000"/>
                    <a:gd name="connsiteX37" fmla="*/ 5341 w 10000"/>
                    <a:gd name="connsiteY37" fmla="*/ 1192 h 10000"/>
                    <a:gd name="connsiteX38" fmla="*/ 5374 w 10000"/>
                    <a:gd name="connsiteY38" fmla="*/ 1158 h 10000"/>
                    <a:gd name="connsiteX39" fmla="*/ 5411 w 10000"/>
                    <a:gd name="connsiteY39" fmla="*/ 1116 h 10000"/>
                    <a:gd name="connsiteX40" fmla="*/ 5438 w 10000"/>
                    <a:gd name="connsiteY40" fmla="*/ 1070 h 10000"/>
                    <a:gd name="connsiteX41" fmla="*/ 5465 w 10000"/>
                    <a:gd name="connsiteY41" fmla="*/ 1019 h 10000"/>
                    <a:gd name="connsiteX42" fmla="*/ 5495 w 10000"/>
                    <a:gd name="connsiteY42" fmla="*/ 969 h 10000"/>
                    <a:gd name="connsiteX43" fmla="*/ 5507 w 10000"/>
                    <a:gd name="connsiteY43" fmla="*/ 906 h 10000"/>
                    <a:gd name="connsiteX44" fmla="*/ 5521 w 10000"/>
                    <a:gd name="connsiteY44" fmla="*/ 842 h 10000"/>
                    <a:gd name="connsiteX45" fmla="*/ 5525 w 10000"/>
                    <a:gd name="connsiteY45" fmla="*/ 775 h 10000"/>
                    <a:gd name="connsiteX46" fmla="*/ 5525 w 10000"/>
                    <a:gd name="connsiteY46" fmla="*/ 775 h 10000"/>
                    <a:gd name="connsiteX47" fmla="*/ 5521 w 10000"/>
                    <a:gd name="connsiteY47" fmla="*/ 699 h 10000"/>
                    <a:gd name="connsiteX48" fmla="*/ 5499 w 10000"/>
                    <a:gd name="connsiteY48" fmla="*/ 619 h 10000"/>
                    <a:gd name="connsiteX49" fmla="*/ 5481 w 10000"/>
                    <a:gd name="connsiteY49" fmla="*/ 548 h 10000"/>
                    <a:gd name="connsiteX50" fmla="*/ 5438 w 10000"/>
                    <a:gd name="connsiteY50" fmla="*/ 472 h 10000"/>
                    <a:gd name="connsiteX51" fmla="*/ 5396 w 10000"/>
                    <a:gd name="connsiteY51" fmla="*/ 409 h 10000"/>
                    <a:gd name="connsiteX52" fmla="*/ 5341 w 10000"/>
                    <a:gd name="connsiteY52" fmla="*/ 341 h 10000"/>
                    <a:gd name="connsiteX53" fmla="*/ 5283 w 10000"/>
                    <a:gd name="connsiteY53" fmla="*/ 282 h 10000"/>
                    <a:gd name="connsiteX54" fmla="*/ 5214 w 10000"/>
                    <a:gd name="connsiteY54" fmla="*/ 227 h 10000"/>
                    <a:gd name="connsiteX55" fmla="*/ 5142 w 10000"/>
                    <a:gd name="connsiteY55" fmla="*/ 177 h 10000"/>
                    <a:gd name="connsiteX56" fmla="*/ 5058 w 10000"/>
                    <a:gd name="connsiteY56" fmla="*/ 135 h 10000"/>
                    <a:gd name="connsiteX57" fmla="*/ 4965 w 10000"/>
                    <a:gd name="connsiteY57" fmla="*/ 97 h 10000"/>
                    <a:gd name="connsiteX58" fmla="*/ 4876 w 10000"/>
                    <a:gd name="connsiteY58" fmla="*/ 63 h 10000"/>
                    <a:gd name="connsiteX59" fmla="*/ 4778 w 10000"/>
                    <a:gd name="connsiteY59" fmla="*/ 38 h 10000"/>
                    <a:gd name="connsiteX60" fmla="*/ 4674 w 10000"/>
                    <a:gd name="connsiteY60" fmla="*/ 13 h 10000"/>
                    <a:gd name="connsiteX61" fmla="*/ 4569 w 10000"/>
                    <a:gd name="connsiteY61" fmla="*/ 8 h 10000"/>
                    <a:gd name="connsiteX62" fmla="*/ 4460 w 10000"/>
                    <a:gd name="connsiteY62" fmla="*/ 0 h 10000"/>
                    <a:gd name="connsiteX63" fmla="*/ 4460 w 10000"/>
                    <a:gd name="connsiteY63" fmla="*/ 0 h 10000"/>
                    <a:gd name="connsiteX64" fmla="*/ 4350 w 10000"/>
                    <a:gd name="connsiteY64" fmla="*/ 8 h 10000"/>
                    <a:gd name="connsiteX65" fmla="*/ 4246 w 10000"/>
                    <a:gd name="connsiteY65" fmla="*/ 13 h 10000"/>
                    <a:gd name="connsiteX66" fmla="*/ 4141 w 10000"/>
                    <a:gd name="connsiteY66" fmla="*/ 38 h 10000"/>
                    <a:gd name="connsiteX67" fmla="*/ 4042 w 10000"/>
                    <a:gd name="connsiteY67" fmla="*/ 63 h 10000"/>
                    <a:gd name="connsiteX68" fmla="*/ 3955 w 10000"/>
                    <a:gd name="connsiteY68" fmla="*/ 97 h 10000"/>
                    <a:gd name="connsiteX69" fmla="*/ 3865 w 10000"/>
                    <a:gd name="connsiteY69" fmla="*/ 135 h 10000"/>
                    <a:gd name="connsiteX70" fmla="*/ 3783 w 10000"/>
                    <a:gd name="connsiteY70" fmla="*/ 177 h 10000"/>
                    <a:gd name="connsiteX71" fmla="*/ 3712 w 10000"/>
                    <a:gd name="connsiteY71" fmla="*/ 227 h 10000"/>
                    <a:gd name="connsiteX72" fmla="*/ 3647 w 10000"/>
                    <a:gd name="connsiteY72" fmla="*/ 282 h 10000"/>
                    <a:gd name="connsiteX73" fmla="*/ 3580 w 10000"/>
                    <a:gd name="connsiteY73" fmla="*/ 341 h 10000"/>
                    <a:gd name="connsiteX74" fmla="*/ 3524 w 10000"/>
                    <a:gd name="connsiteY74" fmla="*/ 409 h 10000"/>
                    <a:gd name="connsiteX75" fmla="*/ 3484 w 10000"/>
                    <a:gd name="connsiteY75" fmla="*/ 472 h 10000"/>
                    <a:gd name="connsiteX76" fmla="*/ 3452 w 10000"/>
                    <a:gd name="connsiteY76" fmla="*/ 548 h 10000"/>
                    <a:gd name="connsiteX77" fmla="*/ 3424 w 10000"/>
                    <a:gd name="connsiteY77" fmla="*/ 619 h 10000"/>
                    <a:gd name="connsiteX78" fmla="*/ 3400 w 10000"/>
                    <a:gd name="connsiteY78" fmla="*/ 699 h 10000"/>
                    <a:gd name="connsiteX79" fmla="*/ 3400 w 10000"/>
                    <a:gd name="connsiteY79" fmla="*/ 775 h 10000"/>
                    <a:gd name="connsiteX80" fmla="*/ 3400 w 10000"/>
                    <a:gd name="connsiteY80" fmla="*/ 775 h 10000"/>
                    <a:gd name="connsiteX81" fmla="*/ 3400 w 10000"/>
                    <a:gd name="connsiteY81" fmla="*/ 842 h 10000"/>
                    <a:gd name="connsiteX82" fmla="*/ 3415 w 10000"/>
                    <a:gd name="connsiteY82" fmla="*/ 906 h 10000"/>
                    <a:gd name="connsiteX83" fmla="*/ 3439 w 10000"/>
                    <a:gd name="connsiteY83" fmla="*/ 969 h 10000"/>
                    <a:gd name="connsiteX84" fmla="*/ 3456 w 10000"/>
                    <a:gd name="connsiteY84" fmla="*/ 1019 h 10000"/>
                    <a:gd name="connsiteX85" fmla="*/ 3484 w 10000"/>
                    <a:gd name="connsiteY85" fmla="*/ 1070 h 10000"/>
                    <a:gd name="connsiteX86" fmla="*/ 3519 w 10000"/>
                    <a:gd name="connsiteY86" fmla="*/ 1116 h 10000"/>
                    <a:gd name="connsiteX87" fmla="*/ 3547 w 10000"/>
                    <a:gd name="connsiteY87" fmla="*/ 1158 h 10000"/>
                    <a:gd name="connsiteX88" fmla="*/ 3590 w 10000"/>
                    <a:gd name="connsiteY88" fmla="*/ 1192 h 10000"/>
                    <a:gd name="connsiteX89" fmla="*/ 3651 w 10000"/>
                    <a:gd name="connsiteY89" fmla="*/ 1247 h 10000"/>
                    <a:gd name="connsiteX90" fmla="*/ 3712 w 10000"/>
                    <a:gd name="connsiteY90" fmla="*/ 1293 h 10000"/>
                    <a:gd name="connsiteX91" fmla="*/ 3769 w 10000"/>
                    <a:gd name="connsiteY91" fmla="*/ 1323 h 10000"/>
                    <a:gd name="connsiteX92" fmla="*/ 3769 w 10000"/>
                    <a:gd name="connsiteY92" fmla="*/ 1323 h 10000"/>
                    <a:gd name="connsiteX93" fmla="*/ 3814 w 10000"/>
                    <a:gd name="connsiteY93" fmla="*/ 1344 h 10000"/>
                    <a:gd name="connsiteX94" fmla="*/ 3857 w 10000"/>
                    <a:gd name="connsiteY94" fmla="*/ 1373 h 10000"/>
                    <a:gd name="connsiteX95" fmla="*/ 3888 w 10000"/>
                    <a:gd name="connsiteY95" fmla="*/ 1398 h 10000"/>
                    <a:gd name="connsiteX96" fmla="*/ 3919 w 10000"/>
                    <a:gd name="connsiteY96" fmla="*/ 1424 h 10000"/>
                    <a:gd name="connsiteX97" fmla="*/ 3942 w 10000"/>
                    <a:gd name="connsiteY97" fmla="*/ 1453 h 10000"/>
                    <a:gd name="connsiteX98" fmla="*/ 3955 w 10000"/>
                    <a:gd name="connsiteY98" fmla="*/ 1479 h 10000"/>
                    <a:gd name="connsiteX99" fmla="*/ 3959 w 10000"/>
                    <a:gd name="connsiteY99" fmla="*/ 1512 h 10000"/>
                    <a:gd name="connsiteX100" fmla="*/ 3959 w 10000"/>
                    <a:gd name="connsiteY100" fmla="*/ 1537 h 10000"/>
                    <a:gd name="connsiteX101" fmla="*/ 3955 w 10000"/>
                    <a:gd name="connsiteY101" fmla="*/ 1563 h 10000"/>
                    <a:gd name="connsiteX102" fmla="*/ 3942 w 10000"/>
                    <a:gd name="connsiteY102" fmla="*/ 1588 h 10000"/>
                    <a:gd name="connsiteX103" fmla="*/ 3919 w 10000"/>
                    <a:gd name="connsiteY103" fmla="*/ 1605 h 10000"/>
                    <a:gd name="connsiteX104" fmla="*/ 3888 w 10000"/>
                    <a:gd name="connsiteY104" fmla="*/ 1626 h 10000"/>
                    <a:gd name="connsiteX105" fmla="*/ 3857 w 10000"/>
                    <a:gd name="connsiteY105" fmla="*/ 1643 h 10000"/>
                    <a:gd name="connsiteX106" fmla="*/ 3814 w 10000"/>
                    <a:gd name="connsiteY106" fmla="*/ 1655 h 10000"/>
                    <a:gd name="connsiteX107" fmla="*/ 3769 w 10000"/>
                    <a:gd name="connsiteY107" fmla="*/ 1664 h 10000"/>
                    <a:gd name="connsiteX108" fmla="*/ 3712 w 10000"/>
                    <a:gd name="connsiteY108" fmla="*/ 1664 h 10000"/>
                    <a:gd name="connsiteX109" fmla="*/ 0 w 10000"/>
                    <a:gd name="connsiteY109" fmla="*/ 1664 h 10000"/>
                    <a:gd name="connsiteX110" fmla="*/ 0 w 10000"/>
                    <a:gd name="connsiteY110" fmla="*/ 5206 h 10000"/>
                    <a:gd name="connsiteX111" fmla="*/ 0 w 10000"/>
                    <a:gd name="connsiteY111" fmla="*/ 5206 h 10000"/>
                    <a:gd name="connsiteX112" fmla="*/ 36 w 10000"/>
                    <a:gd name="connsiteY112" fmla="*/ 5240 h 10000"/>
                    <a:gd name="connsiteX113" fmla="*/ 68 w 10000"/>
                    <a:gd name="connsiteY113" fmla="*/ 5257 h 10000"/>
                    <a:gd name="connsiteX114" fmla="*/ 111 w 10000"/>
                    <a:gd name="connsiteY114" fmla="*/ 5265 h 10000"/>
                    <a:gd name="connsiteX115" fmla="*/ 163 w 10000"/>
                    <a:gd name="connsiteY115" fmla="*/ 5253 h 10000"/>
                    <a:gd name="connsiteX116" fmla="*/ 206 w 10000"/>
                    <a:gd name="connsiteY116" fmla="*/ 5232 h 10000"/>
                    <a:gd name="connsiteX117" fmla="*/ 248 w 10000"/>
                    <a:gd name="connsiteY117" fmla="*/ 5202 h 10000"/>
                    <a:gd name="connsiteX118" fmla="*/ 290 w 10000"/>
                    <a:gd name="connsiteY118" fmla="*/ 5152 h 10000"/>
                    <a:gd name="connsiteX119" fmla="*/ 332 w 10000"/>
                    <a:gd name="connsiteY119" fmla="*/ 5088 h 10000"/>
                    <a:gd name="connsiteX120" fmla="*/ 332 w 10000"/>
                    <a:gd name="connsiteY120" fmla="*/ 5088 h 10000"/>
                    <a:gd name="connsiteX121" fmla="*/ 369 w 10000"/>
                    <a:gd name="connsiteY121" fmla="*/ 5038 h 10000"/>
                    <a:gd name="connsiteX122" fmla="*/ 413 w 10000"/>
                    <a:gd name="connsiteY122" fmla="*/ 4983 h 10000"/>
                    <a:gd name="connsiteX123" fmla="*/ 472 w 10000"/>
                    <a:gd name="connsiteY123" fmla="*/ 4920 h 10000"/>
                    <a:gd name="connsiteX124" fmla="*/ 516 w 10000"/>
                    <a:gd name="connsiteY124" fmla="*/ 4886 h 10000"/>
                    <a:gd name="connsiteX125" fmla="*/ 556 w 10000"/>
                    <a:gd name="connsiteY125" fmla="*/ 4857 h 10000"/>
                    <a:gd name="connsiteX126" fmla="*/ 601 w 10000"/>
                    <a:gd name="connsiteY126" fmla="*/ 4832 h 10000"/>
                    <a:gd name="connsiteX127" fmla="*/ 659 w 10000"/>
                    <a:gd name="connsiteY127" fmla="*/ 4806 h 10000"/>
                    <a:gd name="connsiteX128" fmla="*/ 723 w 10000"/>
                    <a:gd name="connsiteY128" fmla="*/ 4781 h 10000"/>
                    <a:gd name="connsiteX129" fmla="*/ 782 w 10000"/>
                    <a:gd name="connsiteY129" fmla="*/ 4768 h 10000"/>
                    <a:gd name="connsiteX130" fmla="*/ 851 w 10000"/>
                    <a:gd name="connsiteY130" fmla="*/ 4756 h 10000"/>
                    <a:gd name="connsiteX131" fmla="*/ 931 w 10000"/>
                    <a:gd name="connsiteY131" fmla="*/ 4747 h 10000"/>
                    <a:gd name="connsiteX132" fmla="*/ 931 w 10000"/>
                    <a:gd name="connsiteY132" fmla="*/ 4747 h 10000"/>
                    <a:gd name="connsiteX133" fmla="*/ 1019 w 10000"/>
                    <a:gd name="connsiteY133" fmla="*/ 4756 h 10000"/>
                    <a:gd name="connsiteX134" fmla="*/ 1101 w 10000"/>
                    <a:gd name="connsiteY134" fmla="*/ 4773 h 10000"/>
                    <a:gd name="connsiteX135" fmla="*/ 1186 w 10000"/>
                    <a:gd name="connsiteY135" fmla="*/ 4794 h 10000"/>
                    <a:gd name="connsiteX136" fmla="*/ 1259 w 10000"/>
                    <a:gd name="connsiteY136" fmla="*/ 4832 h 10000"/>
                    <a:gd name="connsiteX137" fmla="*/ 1339 w 10000"/>
                    <a:gd name="connsiteY137" fmla="*/ 4869 h 10000"/>
                    <a:gd name="connsiteX138" fmla="*/ 1408 w 10000"/>
                    <a:gd name="connsiteY138" fmla="*/ 4920 h 10000"/>
                    <a:gd name="connsiteX139" fmla="*/ 1478 w 10000"/>
                    <a:gd name="connsiteY139" fmla="*/ 4975 h 10000"/>
                    <a:gd name="connsiteX140" fmla="*/ 1533 w 10000"/>
                    <a:gd name="connsiteY140" fmla="*/ 5034 h 10000"/>
                    <a:gd name="connsiteX141" fmla="*/ 1588 w 10000"/>
                    <a:gd name="connsiteY141" fmla="*/ 5101 h 10000"/>
                    <a:gd name="connsiteX142" fmla="*/ 1635 w 10000"/>
                    <a:gd name="connsiteY142" fmla="*/ 5177 h 10000"/>
                    <a:gd name="connsiteX143" fmla="*/ 1685 w 10000"/>
                    <a:gd name="connsiteY143" fmla="*/ 5257 h 10000"/>
                    <a:gd name="connsiteX144" fmla="*/ 1718 w 10000"/>
                    <a:gd name="connsiteY144" fmla="*/ 5341 h 10000"/>
                    <a:gd name="connsiteX145" fmla="*/ 1747 w 10000"/>
                    <a:gd name="connsiteY145" fmla="*/ 5430 h 10000"/>
                    <a:gd name="connsiteX146" fmla="*/ 1768 w 10000"/>
                    <a:gd name="connsiteY146" fmla="*/ 5522 h 10000"/>
                    <a:gd name="connsiteX147" fmla="*/ 1782 w 10000"/>
                    <a:gd name="connsiteY147" fmla="*/ 5619 h 10000"/>
                    <a:gd name="connsiteX148" fmla="*/ 1787 w 10000"/>
                    <a:gd name="connsiteY148" fmla="*/ 5720 h 10000"/>
                    <a:gd name="connsiteX149" fmla="*/ 1787 w 10000"/>
                    <a:gd name="connsiteY149" fmla="*/ 5720 h 10000"/>
                    <a:gd name="connsiteX150" fmla="*/ 1782 w 10000"/>
                    <a:gd name="connsiteY150" fmla="*/ 5817 h 10000"/>
                    <a:gd name="connsiteX151" fmla="*/ 1768 w 10000"/>
                    <a:gd name="connsiteY151" fmla="*/ 5914 h 10000"/>
                    <a:gd name="connsiteX152" fmla="*/ 1747 w 10000"/>
                    <a:gd name="connsiteY152" fmla="*/ 6007 h 10000"/>
                    <a:gd name="connsiteX153" fmla="*/ 1718 w 10000"/>
                    <a:gd name="connsiteY153" fmla="*/ 6095 h 10000"/>
                    <a:gd name="connsiteX154" fmla="*/ 1685 w 10000"/>
                    <a:gd name="connsiteY154" fmla="*/ 6179 h 10000"/>
                    <a:gd name="connsiteX155" fmla="*/ 1635 w 10000"/>
                    <a:gd name="connsiteY155" fmla="*/ 6259 h 10000"/>
                    <a:gd name="connsiteX156" fmla="*/ 1588 w 10000"/>
                    <a:gd name="connsiteY156" fmla="*/ 6335 h 10000"/>
                    <a:gd name="connsiteX157" fmla="*/ 1533 w 10000"/>
                    <a:gd name="connsiteY157" fmla="*/ 6398 h 10000"/>
                    <a:gd name="connsiteX158" fmla="*/ 1478 w 10000"/>
                    <a:gd name="connsiteY158" fmla="*/ 6462 h 10000"/>
                    <a:gd name="connsiteX159" fmla="*/ 1408 w 10000"/>
                    <a:gd name="connsiteY159" fmla="*/ 6516 h 10000"/>
                    <a:gd name="connsiteX160" fmla="*/ 1339 w 10000"/>
                    <a:gd name="connsiteY160" fmla="*/ 6567 h 10000"/>
                    <a:gd name="connsiteX161" fmla="*/ 1259 w 10000"/>
                    <a:gd name="connsiteY161" fmla="*/ 6605 h 10000"/>
                    <a:gd name="connsiteX162" fmla="*/ 1186 w 10000"/>
                    <a:gd name="connsiteY162" fmla="*/ 6643 h 10000"/>
                    <a:gd name="connsiteX163" fmla="*/ 1101 w 10000"/>
                    <a:gd name="connsiteY163" fmla="*/ 6664 h 10000"/>
                    <a:gd name="connsiteX164" fmla="*/ 1019 w 10000"/>
                    <a:gd name="connsiteY164" fmla="*/ 6681 h 10000"/>
                    <a:gd name="connsiteX165" fmla="*/ 931 w 10000"/>
                    <a:gd name="connsiteY165" fmla="*/ 6681 h 10000"/>
                    <a:gd name="connsiteX166" fmla="*/ 931 w 10000"/>
                    <a:gd name="connsiteY166" fmla="*/ 6681 h 10000"/>
                    <a:gd name="connsiteX167" fmla="*/ 851 w 10000"/>
                    <a:gd name="connsiteY167" fmla="*/ 6681 h 10000"/>
                    <a:gd name="connsiteX168" fmla="*/ 782 w 10000"/>
                    <a:gd name="connsiteY168" fmla="*/ 6668 h 10000"/>
                    <a:gd name="connsiteX169" fmla="*/ 723 w 10000"/>
                    <a:gd name="connsiteY169" fmla="*/ 6651 h 10000"/>
                    <a:gd name="connsiteX170" fmla="*/ 659 w 10000"/>
                    <a:gd name="connsiteY170" fmla="*/ 6630 h 10000"/>
                    <a:gd name="connsiteX171" fmla="*/ 601 w 10000"/>
                    <a:gd name="connsiteY171" fmla="*/ 6605 h 10000"/>
                    <a:gd name="connsiteX172" fmla="*/ 556 w 10000"/>
                    <a:gd name="connsiteY172" fmla="*/ 6575 h 10000"/>
                    <a:gd name="connsiteX173" fmla="*/ 516 w 10000"/>
                    <a:gd name="connsiteY173" fmla="*/ 6550 h 10000"/>
                    <a:gd name="connsiteX174" fmla="*/ 472 w 10000"/>
                    <a:gd name="connsiteY174" fmla="*/ 6516 h 10000"/>
                    <a:gd name="connsiteX175" fmla="*/ 413 w 10000"/>
                    <a:gd name="connsiteY175" fmla="*/ 6453 h 10000"/>
                    <a:gd name="connsiteX176" fmla="*/ 369 w 10000"/>
                    <a:gd name="connsiteY176" fmla="*/ 6398 h 10000"/>
                    <a:gd name="connsiteX177" fmla="*/ 332 w 10000"/>
                    <a:gd name="connsiteY177" fmla="*/ 6348 h 10000"/>
                    <a:gd name="connsiteX178" fmla="*/ 332 w 10000"/>
                    <a:gd name="connsiteY178" fmla="*/ 6348 h 10000"/>
                    <a:gd name="connsiteX179" fmla="*/ 290 w 10000"/>
                    <a:gd name="connsiteY179" fmla="*/ 6285 h 10000"/>
                    <a:gd name="connsiteX180" fmla="*/ 248 w 10000"/>
                    <a:gd name="connsiteY180" fmla="*/ 6234 h 10000"/>
                    <a:gd name="connsiteX181" fmla="*/ 206 w 10000"/>
                    <a:gd name="connsiteY181" fmla="*/ 6205 h 10000"/>
                    <a:gd name="connsiteX182" fmla="*/ 163 w 10000"/>
                    <a:gd name="connsiteY182" fmla="*/ 6179 h 10000"/>
                    <a:gd name="connsiteX183" fmla="*/ 111 w 10000"/>
                    <a:gd name="connsiteY183" fmla="*/ 6171 h 10000"/>
                    <a:gd name="connsiteX184" fmla="*/ 68 w 10000"/>
                    <a:gd name="connsiteY184" fmla="*/ 6179 h 10000"/>
                    <a:gd name="connsiteX185" fmla="*/ 36 w 10000"/>
                    <a:gd name="connsiteY185" fmla="*/ 6196 h 10000"/>
                    <a:gd name="connsiteX186" fmla="*/ 0 w 10000"/>
                    <a:gd name="connsiteY186" fmla="*/ 6230 h 10000"/>
                    <a:gd name="connsiteX187" fmla="*/ 0 w 10000"/>
                    <a:gd name="connsiteY187" fmla="*/ 10000 h 10000"/>
                    <a:gd name="connsiteX188" fmla="*/ 9166 w 10000"/>
                    <a:gd name="connsiteY188"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193 w 10000"/>
                    <a:gd name="connsiteY11" fmla="*/ 5168 h 10000"/>
                    <a:gd name="connsiteX12" fmla="*/ 9176 w 10000"/>
                    <a:gd name="connsiteY12" fmla="*/ 5088 h 10000"/>
                    <a:gd name="connsiteX13" fmla="*/ 9166 w 10000"/>
                    <a:gd name="connsiteY13" fmla="*/ 5046 h 10000"/>
                    <a:gd name="connsiteX14" fmla="*/ 9166 w 10000"/>
                    <a:gd name="connsiteY14" fmla="*/ 1664 h 10000"/>
                    <a:gd name="connsiteX15" fmla="*/ 5210 w 10000"/>
                    <a:gd name="connsiteY15" fmla="*/ 1664 h 10000"/>
                    <a:gd name="connsiteX16" fmla="*/ 5210 w 10000"/>
                    <a:gd name="connsiteY16" fmla="*/ 1664 h 10000"/>
                    <a:gd name="connsiteX17" fmla="*/ 5154 w 10000"/>
                    <a:gd name="connsiteY17" fmla="*/ 1664 h 10000"/>
                    <a:gd name="connsiteX18" fmla="*/ 5103 w 10000"/>
                    <a:gd name="connsiteY18" fmla="*/ 1655 h 10000"/>
                    <a:gd name="connsiteX19" fmla="*/ 5063 w 10000"/>
                    <a:gd name="connsiteY19" fmla="*/ 1643 h 10000"/>
                    <a:gd name="connsiteX20" fmla="*/ 5031 w 10000"/>
                    <a:gd name="connsiteY20" fmla="*/ 1626 h 10000"/>
                    <a:gd name="connsiteX21" fmla="*/ 5002 w 10000"/>
                    <a:gd name="connsiteY21" fmla="*/ 1605 h 10000"/>
                    <a:gd name="connsiteX22" fmla="*/ 4977 w 10000"/>
                    <a:gd name="connsiteY22" fmla="*/ 1588 h 10000"/>
                    <a:gd name="connsiteX23" fmla="*/ 4965 w 10000"/>
                    <a:gd name="connsiteY23" fmla="*/ 1563 h 10000"/>
                    <a:gd name="connsiteX24" fmla="*/ 4961 w 10000"/>
                    <a:gd name="connsiteY24" fmla="*/ 1537 h 10000"/>
                    <a:gd name="connsiteX25" fmla="*/ 4961 w 10000"/>
                    <a:gd name="connsiteY25" fmla="*/ 1512 h 10000"/>
                    <a:gd name="connsiteX26" fmla="*/ 4965 w 10000"/>
                    <a:gd name="connsiteY26" fmla="*/ 1479 h 10000"/>
                    <a:gd name="connsiteX27" fmla="*/ 4977 w 10000"/>
                    <a:gd name="connsiteY27" fmla="*/ 1453 h 10000"/>
                    <a:gd name="connsiteX28" fmla="*/ 5002 w 10000"/>
                    <a:gd name="connsiteY28" fmla="*/ 1424 h 10000"/>
                    <a:gd name="connsiteX29" fmla="*/ 5031 w 10000"/>
                    <a:gd name="connsiteY29" fmla="*/ 1398 h 10000"/>
                    <a:gd name="connsiteX30" fmla="*/ 5063 w 10000"/>
                    <a:gd name="connsiteY30" fmla="*/ 1373 h 10000"/>
                    <a:gd name="connsiteX31" fmla="*/ 5103 w 10000"/>
                    <a:gd name="connsiteY31" fmla="*/ 1344 h 10000"/>
                    <a:gd name="connsiteX32" fmla="*/ 5154 w 10000"/>
                    <a:gd name="connsiteY32" fmla="*/ 1323 h 10000"/>
                    <a:gd name="connsiteX33" fmla="*/ 5154 w 10000"/>
                    <a:gd name="connsiteY33" fmla="*/ 1323 h 10000"/>
                    <a:gd name="connsiteX34" fmla="*/ 5210 w 10000"/>
                    <a:gd name="connsiteY34" fmla="*/ 1293 h 10000"/>
                    <a:gd name="connsiteX35" fmla="*/ 5271 w 10000"/>
                    <a:gd name="connsiteY35" fmla="*/ 1247 h 10000"/>
                    <a:gd name="connsiteX36" fmla="*/ 5341 w 10000"/>
                    <a:gd name="connsiteY36" fmla="*/ 1192 h 10000"/>
                    <a:gd name="connsiteX37" fmla="*/ 5374 w 10000"/>
                    <a:gd name="connsiteY37" fmla="*/ 1158 h 10000"/>
                    <a:gd name="connsiteX38" fmla="*/ 5411 w 10000"/>
                    <a:gd name="connsiteY38" fmla="*/ 1116 h 10000"/>
                    <a:gd name="connsiteX39" fmla="*/ 5438 w 10000"/>
                    <a:gd name="connsiteY39" fmla="*/ 1070 h 10000"/>
                    <a:gd name="connsiteX40" fmla="*/ 5465 w 10000"/>
                    <a:gd name="connsiteY40" fmla="*/ 1019 h 10000"/>
                    <a:gd name="connsiteX41" fmla="*/ 5495 w 10000"/>
                    <a:gd name="connsiteY41" fmla="*/ 969 h 10000"/>
                    <a:gd name="connsiteX42" fmla="*/ 5507 w 10000"/>
                    <a:gd name="connsiteY42" fmla="*/ 906 h 10000"/>
                    <a:gd name="connsiteX43" fmla="*/ 5521 w 10000"/>
                    <a:gd name="connsiteY43" fmla="*/ 842 h 10000"/>
                    <a:gd name="connsiteX44" fmla="*/ 5525 w 10000"/>
                    <a:gd name="connsiteY44" fmla="*/ 775 h 10000"/>
                    <a:gd name="connsiteX45" fmla="*/ 5525 w 10000"/>
                    <a:gd name="connsiteY45" fmla="*/ 775 h 10000"/>
                    <a:gd name="connsiteX46" fmla="*/ 5521 w 10000"/>
                    <a:gd name="connsiteY46" fmla="*/ 699 h 10000"/>
                    <a:gd name="connsiteX47" fmla="*/ 5499 w 10000"/>
                    <a:gd name="connsiteY47" fmla="*/ 619 h 10000"/>
                    <a:gd name="connsiteX48" fmla="*/ 5481 w 10000"/>
                    <a:gd name="connsiteY48" fmla="*/ 548 h 10000"/>
                    <a:gd name="connsiteX49" fmla="*/ 5438 w 10000"/>
                    <a:gd name="connsiteY49" fmla="*/ 472 h 10000"/>
                    <a:gd name="connsiteX50" fmla="*/ 5396 w 10000"/>
                    <a:gd name="connsiteY50" fmla="*/ 409 h 10000"/>
                    <a:gd name="connsiteX51" fmla="*/ 5341 w 10000"/>
                    <a:gd name="connsiteY51" fmla="*/ 341 h 10000"/>
                    <a:gd name="connsiteX52" fmla="*/ 5283 w 10000"/>
                    <a:gd name="connsiteY52" fmla="*/ 282 h 10000"/>
                    <a:gd name="connsiteX53" fmla="*/ 5214 w 10000"/>
                    <a:gd name="connsiteY53" fmla="*/ 227 h 10000"/>
                    <a:gd name="connsiteX54" fmla="*/ 5142 w 10000"/>
                    <a:gd name="connsiteY54" fmla="*/ 177 h 10000"/>
                    <a:gd name="connsiteX55" fmla="*/ 5058 w 10000"/>
                    <a:gd name="connsiteY55" fmla="*/ 135 h 10000"/>
                    <a:gd name="connsiteX56" fmla="*/ 4965 w 10000"/>
                    <a:gd name="connsiteY56" fmla="*/ 97 h 10000"/>
                    <a:gd name="connsiteX57" fmla="*/ 4876 w 10000"/>
                    <a:gd name="connsiteY57" fmla="*/ 63 h 10000"/>
                    <a:gd name="connsiteX58" fmla="*/ 4778 w 10000"/>
                    <a:gd name="connsiteY58" fmla="*/ 38 h 10000"/>
                    <a:gd name="connsiteX59" fmla="*/ 4674 w 10000"/>
                    <a:gd name="connsiteY59" fmla="*/ 13 h 10000"/>
                    <a:gd name="connsiteX60" fmla="*/ 4569 w 10000"/>
                    <a:gd name="connsiteY60" fmla="*/ 8 h 10000"/>
                    <a:gd name="connsiteX61" fmla="*/ 4460 w 10000"/>
                    <a:gd name="connsiteY61" fmla="*/ 0 h 10000"/>
                    <a:gd name="connsiteX62" fmla="*/ 4460 w 10000"/>
                    <a:gd name="connsiteY62" fmla="*/ 0 h 10000"/>
                    <a:gd name="connsiteX63" fmla="*/ 4350 w 10000"/>
                    <a:gd name="connsiteY63" fmla="*/ 8 h 10000"/>
                    <a:gd name="connsiteX64" fmla="*/ 4246 w 10000"/>
                    <a:gd name="connsiteY64" fmla="*/ 13 h 10000"/>
                    <a:gd name="connsiteX65" fmla="*/ 4141 w 10000"/>
                    <a:gd name="connsiteY65" fmla="*/ 38 h 10000"/>
                    <a:gd name="connsiteX66" fmla="*/ 4042 w 10000"/>
                    <a:gd name="connsiteY66" fmla="*/ 63 h 10000"/>
                    <a:gd name="connsiteX67" fmla="*/ 3955 w 10000"/>
                    <a:gd name="connsiteY67" fmla="*/ 97 h 10000"/>
                    <a:gd name="connsiteX68" fmla="*/ 3865 w 10000"/>
                    <a:gd name="connsiteY68" fmla="*/ 135 h 10000"/>
                    <a:gd name="connsiteX69" fmla="*/ 3783 w 10000"/>
                    <a:gd name="connsiteY69" fmla="*/ 177 h 10000"/>
                    <a:gd name="connsiteX70" fmla="*/ 3712 w 10000"/>
                    <a:gd name="connsiteY70" fmla="*/ 227 h 10000"/>
                    <a:gd name="connsiteX71" fmla="*/ 3647 w 10000"/>
                    <a:gd name="connsiteY71" fmla="*/ 282 h 10000"/>
                    <a:gd name="connsiteX72" fmla="*/ 3580 w 10000"/>
                    <a:gd name="connsiteY72" fmla="*/ 341 h 10000"/>
                    <a:gd name="connsiteX73" fmla="*/ 3524 w 10000"/>
                    <a:gd name="connsiteY73" fmla="*/ 409 h 10000"/>
                    <a:gd name="connsiteX74" fmla="*/ 3484 w 10000"/>
                    <a:gd name="connsiteY74" fmla="*/ 472 h 10000"/>
                    <a:gd name="connsiteX75" fmla="*/ 3452 w 10000"/>
                    <a:gd name="connsiteY75" fmla="*/ 548 h 10000"/>
                    <a:gd name="connsiteX76" fmla="*/ 3424 w 10000"/>
                    <a:gd name="connsiteY76" fmla="*/ 619 h 10000"/>
                    <a:gd name="connsiteX77" fmla="*/ 3400 w 10000"/>
                    <a:gd name="connsiteY77" fmla="*/ 699 h 10000"/>
                    <a:gd name="connsiteX78" fmla="*/ 3400 w 10000"/>
                    <a:gd name="connsiteY78" fmla="*/ 775 h 10000"/>
                    <a:gd name="connsiteX79" fmla="*/ 3400 w 10000"/>
                    <a:gd name="connsiteY79" fmla="*/ 775 h 10000"/>
                    <a:gd name="connsiteX80" fmla="*/ 3400 w 10000"/>
                    <a:gd name="connsiteY80" fmla="*/ 842 h 10000"/>
                    <a:gd name="connsiteX81" fmla="*/ 3415 w 10000"/>
                    <a:gd name="connsiteY81" fmla="*/ 906 h 10000"/>
                    <a:gd name="connsiteX82" fmla="*/ 3439 w 10000"/>
                    <a:gd name="connsiteY82" fmla="*/ 969 h 10000"/>
                    <a:gd name="connsiteX83" fmla="*/ 3456 w 10000"/>
                    <a:gd name="connsiteY83" fmla="*/ 1019 h 10000"/>
                    <a:gd name="connsiteX84" fmla="*/ 3484 w 10000"/>
                    <a:gd name="connsiteY84" fmla="*/ 1070 h 10000"/>
                    <a:gd name="connsiteX85" fmla="*/ 3519 w 10000"/>
                    <a:gd name="connsiteY85" fmla="*/ 1116 h 10000"/>
                    <a:gd name="connsiteX86" fmla="*/ 3547 w 10000"/>
                    <a:gd name="connsiteY86" fmla="*/ 1158 h 10000"/>
                    <a:gd name="connsiteX87" fmla="*/ 3590 w 10000"/>
                    <a:gd name="connsiteY87" fmla="*/ 1192 h 10000"/>
                    <a:gd name="connsiteX88" fmla="*/ 3651 w 10000"/>
                    <a:gd name="connsiteY88" fmla="*/ 1247 h 10000"/>
                    <a:gd name="connsiteX89" fmla="*/ 3712 w 10000"/>
                    <a:gd name="connsiteY89" fmla="*/ 1293 h 10000"/>
                    <a:gd name="connsiteX90" fmla="*/ 3769 w 10000"/>
                    <a:gd name="connsiteY90" fmla="*/ 1323 h 10000"/>
                    <a:gd name="connsiteX91" fmla="*/ 3769 w 10000"/>
                    <a:gd name="connsiteY91" fmla="*/ 1323 h 10000"/>
                    <a:gd name="connsiteX92" fmla="*/ 3814 w 10000"/>
                    <a:gd name="connsiteY92" fmla="*/ 1344 h 10000"/>
                    <a:gd name="connsiteX93" fmla="*/ 3857 w 10000"/>
                    <a:gd name="connsiteY93" fmla="*/ 1373 h 10000"/>
                    <a:gd name="connsiteX94" fmla="*/ 3888 w 10000"/>
                    <a:gd name="connsiteY94" fmla="*/ 1398 h 10000"/>
                    <a:gd name="connsiteX95" fmla="*/ 3919 w 10000"/>
                    <a:gd name="connsiteY95" fmla="*/ 1424 h 10000"/>
                    <a:gd name="connsiteX96" fmla="*/ 3942 w 10000"/>
                    <a:gd name="connsiteY96" fmla="*/ 1453 h 10000"/>
                    <a:gd name="connsiteX97" fmla="*/ 3955 w 10000"/>
                    <a:gd name="connsiteY97" fmla="*/ 1479 h 10000"/>
                    <a:gd name="connsiteX98" fmla="*/ 3959 w 10000"/>
                    <a:gd name="connsiteY98" fmla="*/ 1512 h 10000"/>
                    <a:gd name="connsiteX99" fmla="*/ 3959 w 10000"/>
                    <a:gd name="connsiteY99" fmla="*/ 1537 h 10000"/>
                    <a:gd name="connsiteX100" fmla="*/ 3955 w 10000"/>
                    <a:gd name="connsiteY100" fmla="*/ 1563 h 10000"/>
                    <a:gd name="connsiteX101" fmla="*/ 3942 w 10000"/>
                    <a:gd name="connsiteY101" fmla="*/ 1588 h 10000"/>
                    <a:gd name="connsiteX102" fmla="*/ 3919 w 10000"/>
                    <a:gd name="connsiteY102" fmla="*/ 1605 h 10000"/>
                    <a:gd name="connsiteX103" fmla="*/ 3888 w 10000"/>
                    <a:gd name="connsiteY103" fmla="*/ 1626 h 10000"/>
                    <a:gd name="connsiteX104" fmla="*/ 3857 w 10000"/>
                    <a:gd name="connsiteY104" fmla="*/ 1643 h 10000"/>
                    <a:gd name="connsiteX105" fmla="*/ 3814 w 10000"/>
                    <a:gd name="connsiteY105" fmla="*/ 1655 h 10000"/>
                    <a:gd name="connsiteX106" fmla="*/ 3769 w 10000"/>
                    <a:gd name="connsiteY106" fmla="*/ 1664 h 10000"/>
                    <a:gd name="connsiteX107" fmla="*/ 3712 w 10000"/>
                    <a:gd name="connsiteY107" fmla="*/ 1664 h 10000"/>
                    <a:gd name="connsiteX108" fmla="*/ 0 w 10000"/>
                    <a:gd name="connsiteY108" fmla="*/ 1664 h 10000"/>
                    <a:gd name="connsiteX109" fmla="*/ 0 w 10000"/>
                    <a:gd name="connsiteY109" fmla="*/ 5206 h 10000"/>
                    <a:gd name="connsiteX110" fmla="*/ 0 w 10000"/>
                    <a:gd name="connsiteY110" fmla="*/ 5206 h 10000"/>
                    <a:gd name="connsiteX111" fmla="*/ 36 w 10000"/>
                    <a:gd name="connsiteY111" fmla="*/ 5240 h 10000"/>
                    <a:gd name="connsiteX112" fmla="*/ 68 w 10000"/>
                    <a:gd name="connsiteY112" fmla="*/ 5257 h 10000"/>
                    <a:gd name="connsiteX113" fmla="*/ 111 w 10000"/>
                    <a:gd name="connsiteY113" fmla="*/ 5265 h 10000"/>
                    <a:gd name="connsiteX114" fmla="*/ 163 w 10000"/>
                    <a:gd name="connsiteY114" fmla="*/ 5253 h 10000"/>
                    <a:gd name="connsiteX115" fmla="*/ 206 w 10000"/>
                    <a:gd name="connsiteY115" fmla="*/ 5232 h 10000"/>
                    <a:gd name="connsiteX116" fmla="*/ 248 w 10000"/>
                    <a:gd name="connsiteY116" fmla="*/ 5202 h 10000"/>
                    <a:gd name="connsiteX117" fmla="*/ 290 w 10000"/>
                    <a:gd name="connsiteY117" fmla="*/ 5152 h 10000"/>
                    <a:gd name="connsiteX118" fmla="*/ 332 w 10000"/>
                    <a:gd name="connsiteY118" fmla="*/ 5088 h 10000"/>
                    <a:gd name="connsiteX119" fmla="*/ 332 w 10000"/>
                    <a:gd name="connsiteY119" fmla="*/ 5088 h 10000"/>
                    <a:gd name="connsiteX120" fmla="*/ 369 w 10000"/>
                    <a:gd name="connsiteY120" fmla="*/ 5038 h 10000"/>
                    <a:gd name="connsiteX121" fmla="*/ 413 w 10000"/>
                    <a:gd name="connsiteY121" fmla="*/ 4983 h 10000"/>
                    <a:gd name="connsiteX122" fmla="*/ 472 w 10000"/>
                    <a:gd name="connsiteY122" fmla="*/ 4920 h 10000"/>
                    <a:gd name="connsiteX123" fmla="*/ 516 w 10000"/>
                    <a:gd name="connsiteY123" fmla="*/ 4886 h 10000"/>
                    <a:gd name="connsiteX124" fmla="*/ 556 w 10000"/>
                    <a:gd name="connsiteY124" fmla="*/ 4857 h 10000"/>
                    <a:gd name="connsiteX125" fmla="*/ 601 w 10000"/>
                    <a:gd name="connsiteY125" fmla="*/ 4832 h 10000"/>
                    <a:gd name="connsiteX126" fmla="*/ 659 w 10000"/>
                    <a:gd name="connsiteY126" fmla="*/ 4806 h 10000"/>
                    <a:gd name="connsiteX127" fmla="*/ 723 w 10000"/>
                    <a:gd name="connsiteY127" fmla="*/ 4781 h 10000"/>
                    <a:gd name="connsiteX128" fmla="*/ 782 w 10000"/>
                    <a:gd name="connsiteY128" fmla="*/ 4768 h 10000"/>
                    <a:gd name="connsiteX129" fmla="*/ 851 w 10000"/>
                    <a:gd name="connsiteY129" fmla="*/ 4756 h 10000"/>
                    <a:gd name="connsiteX130" fmla="*/ 931 w 10000"/>
                    <a:gd name="connsiteY130" fmla="*/ 4747 h 10000"/>
                    <a:gd name="connsiteX131" fmla="*/ 931 w 10000"/>
                    <a:gd name="connsiteY131" fmla="*/ 4747 h 10000"/>
                    <a:gd name="connsiteX132" fmla="*/ 1019 w 10000"/>
                    <a:gd name="connsiteY132" fmla="*/ 4756 h 10000"/>
                    <a:gd name="connsiteX133" fmla="*/ 1101 w 10000"/>
                    <a:gd name="connsiteY133" fmla="*/ 4773 h 10000"/>
                    <a:gd name="connsiteX134" fmla="*/ 1186 w 10000"/>
                    <a:gd name="connsiteY134" fmla="*/ 4794 h 10000"/>
                    <a:gd name="connsiteX135" fmla="*/ 1259 w 10000"/>
                    <a:gd name="connsiteY135" fmla="*/ 4832 h 10000"/>
                    <a:gd name="connsiteX136" fmla="*/ 1339 w 10000"/>
                    <a:gd name="connsiteY136" fmla="*/ 4869 h 10000"/>
                    <a:gd name="connsiteX137" fmla="*/ 1408 w 10000"/>
                    <a:gd name="connsiteY137" fmla="*/ 4920 h 10000"/>
                    <a:gd name="connsiteX138" fmla="*/ 1478 w 10000"/>
                    <a:gd name="connsiteY138" fmla="*/ 4975 h 10000"/>
                    <a:gd name="connsiteX139" fmla="*/ 1533 w 10000"/>
                    <a:gd name="connsiteY139" fmla="*/ 5034 h 10000"/>
                    <a:gd name="connsiteX140" fmla="*/ 1588 w 10000"/>
                    <a:gd name="connsiteY140" fmla="*/ 5101 h 10000"/>
                    <a:gd name="connsiteX141" fmla="*/ 1635 w 10000"/>
                    <a:gd name="connsiteY141" fmla="*/ 5177 h 10000"/>
                    <a:gd name="connsiteX142" fmla="*/ 1685 w 10000"/>
                    <a:gd name="connsiteY142" fmla="*/ 5257 h 10000"/>
                    <a:gd name="connsiteX143" fmla="*/ 1718 w 10000"/>
                    <a:gd name="connsiteY143" fmla="*/ 5341 h 10000"/>
                    <a:gd name="connsiteX144" fmla="*/ 1747 w 10000"/>
                    <a:gd name="connsiteY144" fmla="*/ 5430 h 10000"/>
                    <a:gd name="connsiteX145" fmla="*/ 1768 w 10000"/>
                    <a:gd name="connsiteY145" fmla="*/ 5522 h 10000"/>
                    <a:gd name="connsiteX146" fmla="*/ 1782 w 10000"/>
                    <a:gd name="connsiteY146" fmla="*/ 5619 h 10000"/>
                    <a:gd name="connsiteX147" fmla="*/ 1787 w 10000"/>
                    <a:gd name="connsiteY147" fmla="*/ 5720 h 10000"/>
                    <a:gd name="connsiteX148" fmla="*/ 1787 w 10000"/>
                    <a:gd name="connsiteY148" fmla="*/ 5720 h 10000"/>
                    <a:gd name="connsiteX149" fmla="*/ 1782 w 10000"/>
                    <a:gd name="connsiteY149" fmla="*/ 5817 h 10000"/>
                    <a:gd name="connsiteX150" fmla="*/ 1768 w 10000"/>
                    <a:gd name="connsiteY150" fmla="*/ 5914 h 10000"/>
                    <a:gd name="connsiteX151" fmla="*/ 1747 w 10000"/>
                    <a:gd name="connsiteY151" fmla="*/ 6007 h 10000"/>
                    <a:gd name="connsiteX152" fmla="*/ 1718 w 10000"/>
                    <a:gd name="connsiteY152" fmla="*/ 6095 h 10000"/>
                    <a:gd name="connsiteX153" fmla="*/ 1685 w 10000"/>
                    <a:gd name="connsiteY153" fmla="*/ 6179 h 10000"/>
                    <a:gd name="connsiteX154" fmla="*/ 1635 w 10000"/>
                    <a:gd name="connsiteY154" fmla="*/ 6259 h 10000"/>
                    <a:gd name="connsiteX155" fmla="*/ 1588 w 10000"/>
                    <a:gd name="connsiteY155" fmla="*/ 6335 h 10000"/>
                    <a:gd name="connsiteX156" fmla="*/ 1533 w 10000"/>
                    <a:gd name="connsiteY156" fmla="*/ 6398 h 10000"/>
                    <a:gd name="connsiteX157" fmla="*/ 1478 w 10000"/>
                    <a:gd name="connsiteY157" fmla="*/ 6462 h 10000"/>
                    <a:gd name="connsiteX158" fmla="*/ 1408 w 10000"/>
                    <a:gd name="connsiteY158" fmla="*/ 6516 h 10000"/>
                    <a:gd name="connsiteX159" fmla="*/ 1339 w 10000"/>
                    <a:gd name="connsiteY159" fmla="*/ 6567 h 10000"/>
                    <a:gd name="connsiteX160" fmla="*/ 1259 w 10000"/>
                    <a:gd name="connsiteY160" fmla="*/ 6605 h 10000"/>
                    <a:gd name="connsiteX161" fmla="*/ 1186 w 10000"/>
                    <a:gd name="connsiteY161" fmla="*/ 6643 h 10000"/>
                    <a:gd name="connsiteX162" fmla="*/ 1101 w 10000"/>
                    <a:gd name="connsiteY162" fmla="*/ 6664 h 10000"/>
                    <a:gd name="connsiteX163" fmla="*/ 1019 w 10000"/>
                    <a:gd name="connsiteY163" fmla="*/ 6681 h 10000"/>
                    <a:gd name="connsiteX164" fmla="*/ 931 w 10000"/>
                    <a:gd name="connsiteY164" fmla="*/ 6681 h 10000"/>
                    <a:gd name="connsiteX165" fmla="*/ 931 w 10000"/>
                    <a:gd name="connsiteY165" fmla="*/ 6681 h 10000"/>
                    <a:gd name="connsiteX166" fmla="*/ 851 w 10000"/>
                    <a:gd name="connsiteY166" fmla="*/ 6681 h 10000"/>
                    <a:gd name="connsiteX167" fmla="*/ 782 w 10000"/>
                    <a:gd name="connsiteY167" fmla="*/ 6668 h 10000"/>
                    <a:gd name="connsiteX168" fmla="*/ 723 w 10000"/>
                    <a:gd name="connsiteY168" fmla="*/ 6651 h 10000"/>
                    <a:gd name="connsiteX169" fmla="*/ 659 w 10000"/>
                    <a:gd name="connsiteY169" fmla="*/ 6630 h 10000"/>
                    <a:gd name="connsiteX170" fmla="*/ 601 w 10000"/>
                    <a:gd name="connsiteY170" fmla="*/ 6605 h 10000"/>
                    <a:gd name="connsiteX171" fmla="*/ 556 w 10000"/>
                    <a:gd name="connsiteY171" fmla="*/ 6575 h 10000"/>
                    <a:gd name="connsiteX172" fmla="*/ 516 w 10000"/>
                    <a:gd name="connsiteY172" fmla="*/ 6550 h 10000"/>
                    <a:gd name="connsiteX173" fmla="*/ 472 w 10000"/>
                    <a:gd name="connsiteY173" fmla="*/ 6516 h 10000"/>
                    <a:gd name="connsiteX174" fmla="*/ 413 w 10000"/>
                    <a:gd name="connsiteY174" fmla="*/ 6453 h 10000"/>
                    <a:gd name="connsiteX175" fmla="*/ 369 w 10000"/>
                    <a:gd name="connsiteY175" fmla="*/ 6398 h 10000"/>
                    <a:gd name="connsiteX176" fmla="*/ 332 w 10000"/>
                    <a:gd name="connsiteY176" fmla="*/ 6348 h 10000"/>
                    <a:gd name="connsiteX177" fmla="*/ 332 w 10000"/>
                    <a:gd name="connsiteY177" fmla="*/ 6348 h 10000"/>
                    <a:gd name="connsiteX178" fmla="*/ 290 w 10000"/>
                    <a:gd name="connsiteY178" fmla="*/ 6285 h 10000"/>
                    <a:gd name="connsiteX179" fmla="*/ 248 w 10000"/>
                    <a:gd name="connsiteY179" fmla="*/ 6234 h 10000"/>
                    <a:gd name="connsiteX180" fmla="*/ 206 w 10000"/>
                    <a:gd name="connsiteY180" fmla="*/ 6205 h 10000"/>
                    <a:gd name="connsiteX181" fmla="*/ 163 w 10000"/>
                    <a:gd name="connsiteY181" fmla="*/ 6179 h 10000"/>
                    <a:gd name="connsiteX182" fmla="*/ 111 w 10000"/>
                    <a:gd name="connsiteY182" fmla="*/ 6171 h 10000"/>
                    <a:gd name="connsiteX183" fmla="*/ 68 w 10000"/>
                    <a:gd name="connsiteY183" fmla="*/ 6179 h 10000"/>
                    <a:gd name="connsiteX184" fmla="*/ 36 w 10000"/>
                    <a:gd name="connsiteY184" fmla="*/ 6196 h 10000"/>
                    <a:gd name="connsiteX185" fmla="*/ 0 w 10000"/>
                    <a:gd name="connsiteY185" fmla="*/ 6230 h 10000"/>
                    <a:gd name="connsiteX186" fmla="*/ 0 w 10000"/>
                    <a:gd name="connsiteY186" fmla="*/ 10000 h 10000"/>
                    <a:gd name="connsiteX187" fmla="*/ 9166 w 10000"/>
                    <a:gd name="connsiteY187"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193 w 10000"/>
                    <a:gd name="connsiteY11" fmla="*/ 5168 h 10000"/>
                    <a:gd name="connsiteX12" fmla="*/ 9166 w 10000"/>
                    <a:gd name="connsiteY12" fmla="*/ 5046 h 10000"/>
                    <a:gd name="connsiteX13" fmla="*/ 9166 w 10000"/>
                    <a:gd name="connsiteY13" fmla="*/ 1664 h 10000"/>
                    <a:gd name="connsiteX14" fmla="*/ 5210 w 10000"/>
                    <a:gd name="connsiteY14" fmla="*/ 1664 h 10000"/>
                    <a:gd name="connsiteX15" fmla="*/ 5210 w 10000"/>
                    <a:gd name="connsiteY15" fmla="*/ 1664 h 10000"/>
                    <a:gd name="connsiteX16" fmla="*/ 5154 w 10000"/>
                    <a:gd name="connsiteY16" fmla="*/ 1664 h 10000"/>
                    <a:gd name="connsiteX17" fmla="*/ 5103 w 10000"/>
                    <a:gd name="connsiteY17" fmla="*/ 1655 h 10000"/>
                    <a:gd name="connsiteX18" fmla="*/ 5063 w 10000"/>
                    <a:gd name="connsiteY18" fmla="*/ 1643 h 10000"/>
                    <a:gd name="connsiteX19" fmla="*/ 5031 w 10000"/>
                    <a:gd name="connsiteY19" fmla="*/ 1626 h 10000"/>
                    <a:gd name="connsiteX20" fmla="*/ 5002 w 10000"/>
                    <a:gd name="connsiteY20" fmla="*/ 1605 h 10000"/>
                    <a:gd name="connsiteX21" fmla="*/ 4977 w 10000"/>
                    <a:gd name="connsiteY21" fmla="*/ 1588 h 10000"/>
                    <a:gd name="connsiteX22" fmla="*/ 4965 w 10000"/>
                    <a:gd name="connsiteY22" fmla="*/ 1563 h 10000"/>
                    <a:gd name="connsiteX23" fmla="*/ 4961 w 10000"/>
                    <a:gd name="connsiteY23" fmla="*/ 1537 h 10000"/>
                    <a:gd name="connsiteX24" fmla="*/ 4961 w 10000"/>
                    <a:gd name="connsiteY24" fmla="*/ 1512 h 10000"/>
                    <a:gd name="connsiteX25" fmla="*/ 4965 w 10000"/>
                    <a:gd name="connsiteY25" fmla="*/ 1479 h 10000"/>
                    <a:gd name="connsiteX26" fmla="*/ 4977 w 10000"/>
                    <a:gd name="connsiteY26" fmla="*/ 1453 h 10000"/>
                    <a:gd name="connsiteX27" fmla="*/ 5002 w 10000"/>
                    <a:gd name="connsiteY27" fmla="*/ 1424 h 10000"/>
                    <a:gd name="connsiteX28" fmla="*/ 5031 w 10000"/>
                    <a:gd name="connsiteY28" fmla="*/ 1398 h 10000"/>
                    <a:gd name="connsiteX29" fmla="*/ 5063 w 10000"/>
                    <a:gd name="connsiteY29" fmla="*/ 1373 h 10000"/>
                    <a:gd name="connsiteX30" fmla="*/ 5103 w 10000"/>
                    <a:gd name="connsiteY30" fmla="*/ 1344 h 10000"/>
                    <a:gd name="connsiteX31" fmla="*/ 5154 w 10000"/>
                    <a:gd name="connsiteY31" fmla="*/ 1323 h 10000"/>
                    <a:gd name="connsiteX32" fmla="*/ 5154 w 10000"/>
                    <a:gd name="connsiteY32" fmla="*/ 1323 h 10000"/>
                    <a:gd name="connsiteX33" fmla="*/ 5210 w 10000"/>
                    <a:gd name="connsiteY33" fmla="*/ 1293 h 10000"/>
                    <a:gd name="connsiteX34" fmla="*/ 5271 w 10000"/>
                    <a:gd name="connsiteY34" fmla="*/ 1247 h 10000"/>
                    <a:gd name="connsiteX35" fmla="*/ 5341 w 10000"/>
                    <a:gd name="connsiteY35" fmla="*/ 1192 h 10000"/>
                    <a:gd name="connsiteX36" fmla="*/ 5374 w 10000"/>
                    <a:gd name="connsiteY36" fmla="*/ 1158 h 10000"/>
                    <a:gd name="connsiteX37" fmla="*/ 5411 w 10000"/>
                    <a:gd name="connsiteY37" fmla="*/ 1116 h 10000"/>
                    <a:gd name="connsiteX38" fmla="*/ 5438 w 10000"/>
                    <a:gd name="connsiteY38" fmla="*/ 1070 h 10000"/>
                    <a:gd name="connsiteX39" fmla="*/ 5465 w 10000"/>
                    <a:gd name="connsiteY39" fmla="*/ 1019 h 10000"/>
                    <a:gd name="connsiteX40" fmla="*/ 5495 w 10000"/>
                    <a:gd name="connsiteY40" fmla="*/ 969 h 10000"/>
                    <a:gd name="connsiteX41" fmla="*/ 5507 w 10000"/>
                    <a:gd name="connsiteY41" fmla="*/ 906 h 10000"/>
                    <a:gd name="connsiteX42" fmla="*/ 5521 w 10000"/>
                    <a:gd name="connsiteY42" fmla="*/ 842 h 10000"/>
                    <a:gd name="connsiteX43" fmla="*/ 5525 w 10000"/>
                    <a:gd name="connsiteY43" fmla="*/ 775 h 10000"/>
                    <a:gd name="connsiteX44" fmla="*/ 5525 w 10000"/>
                    <a:gd name="connsiteY44" fmla="*/ 775 h 10000"/>
                    <a:gd name="connsiteX45" fmla="*/ 5521 w 10000"/>
                    <a:gd name="connsiteY45" fmla="*/ 699 h 10000"/>
                    <a:gd name="connsiteX46" fmla="*/ 5499 w 10000"/>
                    <a:gd name="connsiteY46" fmla="*/ 619 h 10000"/>
                    <a:gd name="connsiteX47" fmla="*/ 5481 w 10000"/>
                    <a:gd name="connsiteY47" fmla="*/ 548 h 10000"/>
                    <a:gd name="connsiteX48" fmla="*/ 5438 w 10000"/>
                    <a:gd name="connsiteY48" fmla="*/ 472 h 10000"/>
                    <a:gd name="connsiteX49" fmla="*/ 5396 w 10000"/>
                    <a:gd name="connsiteY49" fmla="*/ 409 h 10000"/>
                    <a:gd name="connsiteX50" fmla="*/ 5341 w 10000"/>
                    <a:gd name="connsiteY50" fmla="*/ 341 h 10000"/>
                    <a:gd name="connsiteX51" fmla="*/ 5283 w 10000"/>
                    <a:gd name="connsiteY51" fmla="*/ 282 h 10000"/>
                    <a:gd name="connsiteX52" fmla="*/ 5214 w 10000"/>
                    <a:gd name="connsiteY52" fmla="*/ 227 h 10000"/>
                    <a:gd name="connsiteX53" fmla="*/ 5142 w 10000"/>
                    <a:gd name="connsiteY53" fmla="*/ 177 h 10000"/>
                    <a:gd name="connsiteX54" fmla="*/ 5058 w 10000"/>
                    <a:gd name="connsiteY54" fmla="*/ 135 h 10000"/>
                    <a:gd name="connsiteX55" fmla="*/ 4965 w 10000"/>
                    <a:gd name="connsiteY55" fmla="*/ 97 h 10000"/>
                    <a:gd name="connsiteX56" fmla="*/ 4876 w 10000"/>
                    <a:gd name="connsiteY56" fmla="*/ 63 h 10000"/>
                    <a:gd name="connsiteX57" fmla="*/ 4778 w 10000"/>
                    <a:gd name="connsiteY57" fmla="*/ 38 h 10000"/>
                    <a:gd name="connsiteX58" fmla="*/ 4674 w 10000"/>
                    <a:gd name="connsiteY58" fmla="*/ 13 h 10000"/>
                    <a:gd name="connsiteX59" fmla="*/ 4569 w 10000"/>
                    <a:gd name="connsiteY59" fmla="*/ 8 h 10000"/>
                    <a:gd name="connsiteX60" fmla="*/ 4460 w 10000"/>
                    <a:gd name="connsiteY60" fmla="*/ 0 h 10000"/>
                    <a:gd name="connsiteX61" fmla="*/ 4460 w 10000"/>
                    <a:gd name="connsiteY61" fmla="*/ 0 h 10000"/>
                    <a:gd name="connsiteX62" fmla="*/ 4350 w 10000"/>
                    <a:gd name="connsiteY62" fmla="*/ 8 h 10000"/>
                    <a:gd name="connsiteX63" fmla="*/ 4246 w 10000"/>
                    <a:gd name="connsiteY63" fmla="*/ 13 h 10000"/>
                    <a:gd name="connsiteX64" fmla="*/ 4141 w 10000"/>
                    <a:gd name="connsiteY64" fmla="*/ 38 h 10000"/>
                    <a:gd name="connsiteX65" fmla="*/ 4042 w 10000"/>
                    <a:gd name="connsiteY65" fmla="*/ 63 h 10000"/>
                    <a:gd name="connsiteX66" fmla="*/ 3955 w 10000"/>
                    <a:gd name="connsiteY66" fmla="*/ 97 h 10000"/>
                    <a:gd name="connsiteX67" fmla="*/ 3865 w 10000"/>
                    <a:gd name="connsiteY67" fmla="*/ 135 h 10000"/>
                    <a:gd name="connsiteX68" fmla="*/ 3783 w 10000"/>
                    <a:gd name="connsiteY68" fmla="*/ 177 h 10000"/>
                    <a:gd name="connsiteX69" fmla="*/ 3712 w 10000"/>
                    <a:gd name="connsiteY69" fmla="*/ 227 h 10000"/>
                    <a:gd name="connsiteX70" fmla="*/ 3647 w 10000"/>
                    <a:gd name="connsiteY70" fmla="*/ 282 h 10000"/>
                    <a:gd name="connsiteX71" fmla="*/ 3580 w 10000"/>
                    <a:gd name="connsiteY71" fmla="*/ 341 h 10000"/>
                    <a:gd name="connsiteX72" fmla="*/ 3524 w 10000"/>
                    <a:gd name="connsiteY72" fmla="*/ 409 h 10000"/>
                    <a:gd name="connsiteX73" fmla="*/ 3484 w 10000"/>
                    <a:gd name="connsiteY73" fmla="*/ 472 h 10000"/>
                    <a:gd name="connsiteX74" fmla="*/ 3452 w 10000"/>
                    <a:gd name="connsiteY74" fmla="*/ 548 h 10000"/>
                    <a:gd name="connsiteX75" fmla="*/ 3424 w 10000"/>
                    <a:gd name="connsiteY75" fmla="*/ 619 h 10000"/>
                    <a:gd name="connsiteX76" fmla="*/ 3400 w 10000"/>
                    <a:gd name="connsiteY76" fmla="*/ 699 h 10000"/>
                    <a:gd name="connsiteX77" fmla="*/ 3400 w 10000"/>
                    <a:gd name="connsiteY77" fmla="*/ 775 h 10000"/>
                    <a:gd name="connsiteX78" fmla="*/ 3400 w 10000"/>
                    <a:gd name="connsiteY78" fmla="*/ 775 h 10000"/>
                    <a:gd name="connsiteX79" fmla="*/ 3400 w 10000"/>
                    <a:gd name="connsiteY79" fmla="*/ 842 h 10000"/>
                    <a:gd name="connsiteX80" fmla="*/ 3415 w 10000"/>
                    <a:gd name="connsiteY80" fmla="*/ 906 h 10000"/>
                    <a:gd name="connsiteX81" fmla="*/ 3439 w 10000"/>
                    <a:gd name="connsiteY81" fmla="*/ 969 h 10000"/>
                    <a:gd name="connsiteX82" fmla="*/ 3456 w 10000"/>
                    <a:gd name="connsiteY82" fmla="*/ 1019 h 10000"/>
                    <a:gd name="connsiteX83" fmla="*/ 3484 w 10000"/>
                    <a:gd name="connsiteY83" fmla="*/ 1070 h 10000"/>
                    <a:gd name="connsiteX84" fmla="*/ 3519 w 10000"/>
                    <a:gd name="connsiteY84" fmla="*/ 1116 h 10000"/>
                    <a:gd name="connsiteX85" fmla="*/ 3547 w 10000"/>
                    <a:gd name="connsiteY85" fmla="*/ 1158 h 10000"/>
                    <a:gd name="connsiteX86" fmla="*/ 3590 w 10000"/>
                    <a:gd name="connsiteY86" fmla="*/ 1192 h 10000"/>
                    <a:gd name="connsiteX87" fmla="*/ 3651 w 10000"/>
                    <a:gd name="connsiteY87" fmla="*/ 1247 h 10000"/>
                    <a:gd name="connsiteX88" fmla="*/ 3712 w 10000"/>
                    <a:gd name="connsiteY88" fmla="*/ 1293 h 10000"/>
                    <a:gd name="connsiteX89" fmla="*/ 3769 w 10000"/>
                    <a:gd name="connsiteY89" fmla="*/ 1323 h 10000"/>
                    <a:gd name="connsiteX90" fmla="*/ 3769 w 10000"/>
                    <a:gd name="connsiteY90" fmla="*/ 1323 h 10000"/>
                    <a:gd name="connsiteX91" fmla="*/ 3814 w 10000"/>
                    <a:gd name="connsiteY91" fmla="*/ 1344 h 10000"/>
                    <a:gd name="connsiteX92" fmla="*/ 3857 w 10000"/>
                    <a:gd name="connsiteY92" fmla="*/ 1373 h 10000"/>
                    <a:gd name="connsiteX93" fmla="*/ 3888 w 10000"/>
                    <a:gd name="connsiteY93" fmla="*/ 1398 h 10000"/>
                    <a:gd name="connsiteX94" fmla="*/ 3919 w 10000"/>
                    <a:gd name="connsiteY94" fmla="*/ 1424 h 10000"/>
                    <a:gd name="connsiteX95" fmla="*/ 3942 w 10000"/>
                    <a:gd name="connsiteY95" fmla="*/ 1453 h 10000"/>
                    <a:gd name="connsiteX96" fmla="*/ 3955 w 10000"/>
                    <a:gd name="connsiteY96" fmla="*/ 1479 h 10000"/>
                    <a:gd name="connsiteX97" fmla="*/ 3959 w 10000"/>
                    <a:gd name="connsiteY97" fmla="*/ 1512 h 10000"/>
                    <a:gd name="connsiteX98" fmla="*/ 3959 w 10000"/>
                    <a:gd name="connsiteY98" fmla="*/ 1537 h 10000"/>
                    <a:gd name="connsiteX99" fmla="*/ 3955 w 10000"/>
                    <a:gd name="connsiteY99" fmla="*/ 1563 h 10000"/>
                    <a:gd name="connsiteX100" fmla="*/ 3942 w 10000"/>
                    <a:gd name="connsiteY100" fmla="*/ 1588 h 10000"/>
                    <a:gd name="connsiteX101" fmla="*/ 3919 w 10000"/>
                    <a:gd name="connsiteY101" fmla="*/ 1605 h 10000"/>
                    <a:gd name="connsiteX102" fmla="*/ 3888 w 10000"/>
                    <a:gd name="connsiteY102" fmla="*/ 1626 h 10000"/>
                    <a:gd name="connsiteX103" fmla="*/ 3857 w 10000"/>
                    <a:gd name="connsiteY103" fmla="*/ 1643 h 10000"/>
                    <a:gd name="connsiteX104" fmla="*/ 3814 w 10000"/>
                    <a:gd name="connsiteY104" fmla="*/ 1655 h 10000"/>
                    <a:gd name="connsiteX105" fmla="*/ 3769 w 10000"/>
                    <a:gd name="connsiteY105" fmla="*/ 1664 h 10000"/>
                    <a:gd name="connsiteX106" fmla="*/ 3712 w 10000"/>
                    <a:gd name="connsiteY106" fmla="*/ 1664 h 10000"/>
                    <a:gd name="connsiteX107" fmla="*/ 0 w 10000"/>
                    <a:gd name="connsiteY107" fmla="*/ 1664 h 10000"/>
                    <a:gd name="connsiteX108" fmla="*/ 0 w 10000"/>
                    <a:gd name="connsiteY108" fmla="*/ 5206 h 10000"/>
                    <a:gd name="connsiteX109" fmla="*/ 0 w 10000"/>
                    <a:gd name="connsiteY109" fmla="*/ 5206 h 10000"/>
                    <a:gd name="connsiteX110" fmla="*/ 36 w 10000"/>
                    <a:gd name="connsiteY110" fmla="*/ 5240 h 10000"/>
                    <a:gd name="connsiteX111" fmla="*/ 68 w 10000"/>
                    <a:gd name="connsiteY111" fmla="*/ 5257 h 10000"/>
                    <a:gd name="connsiteX112" fmla="*/ 111 w 10000"/>
                    <a:gd name="connsiteY112" fmla="*/ 5265 h 10000"/>
                    <a:gd name="connsiteX113" fmla="*/ 163 w 10000"/>
                    <a:gd name="connsiteY113" fmla="*/ 5253 h 10000"/>
                    <a:gd name="connsiteX114" fmla="*/ 206 w 10000"/>
                    <a:gd name="connsiteY114" fmla="*/ 5232 h 10000"/>
                    <a:gd name="connsiteX115" fmla="*/ 248 w 10000"/>
                    <a:gd name="connsiteY115" fmla="*/ 5202 h 10000"/>
                    <a:gd name="connsiteX116" fmla="*/ 290 w 10000"/>
                    <a:gd name="connsiteY116" fmla="*/ 5152 h 10000"/>
                    <a:gd name="connsiteX117" fmla="*/ 332 w 10000"/>
                    <a:gd name="connsiteY117" fmla="*/ 5088 h 10000"/>
                    <a:gd name="connsiteX118" fmla="*/ 332 w 10000"/>
                    <a:gd name="connsiteY118" fmla="*/ 5088 h 10000"/>
                    <a:gd name="connsiteX119" fmla="*/ 369 w 10000"/>
                    <a:gd name="connsiteY119" fmla="*/ 5038 h 10000"/>
                    <a:gd name="connsiteX120" fmla="*/ 413 w 10000"/>
                    <a:gd name="connsiteY120" fmla="*/ 4983 h 10000"/>
                    <a:gd name="connsiteX121" fmla="*/ 472 w 10000"/>
                    <a:gd name="connsiteY121" fmla="*/ 4920 h 10000"/>
                    <a:gd name="connsiteX122" fmla="*/ 516 w 10000"/>
                    <a:gd name="connsiteY122" fmla="*/ 4886 h 10000"/>
                    <a:gd name="connsiteX123" fmla="*/ 556 w 10000"/>
                    <a:gd name="connsiteY123" fmla="*/ 4857 h 10000"/>
                    <a:gd name="connsiteX124" fmla="*/ 601 w 10000"/>
                    <a:gd name="connsiteY124" fmla="*/ 4832 h 10000"/>
                    <a:gd name="connsiteX125" fmla="*/ 659 w 10000"/>
                    <a:gd name="connsiteY125" fmla="*/ 4806 h 10000"/>
                    <a:gd name="connsiteX126" fmla="*/ 723 w 10000"/>
                    <a:gd name="connsiteY126" fmla="*/ 4781 h 10000"/>
                    <a:gd name="connsiteX127" fmla="*/ 782 w 10000"/>
                    <a:gd name="connsiteY127" fmla="*/ 4768 h 10000"/>
                    <a:gd name="connsiteX128" fmla="*/ 851 w 10000"/>
                    <a:gd name="connsiteY128" fmla="*/ 4756 h 10000"/>
                    <a:gd name="connsiteX129" fmla="*/ 931 w 10000"/>
                    <a:gd name="connsiteY129" fmla="*/ 4747 h 10000"/>
                    <a:gd name="connsiteX130" fmla="*/ 931 w 10000"/>
                    <a:gd name="connsiteY130" fmla="*/ 4747 h 10000"/>
                    <a:gd name="connsiteX131" fmla="*/ 1019 w 10000"/>
                    <a:gd name="connsiteY131" fmla="*/ 4756 h 10000"/>
                    <a:gd name="connsiteX132" fmla="*/ 1101 w 10000"/>
                    <a:gd name="connsiteY132" fmla="*/ 4773 h 10000"/>
                    <a:gd name="connsiteX133" fmla="*/ 1186 w 10000"/>
                    <a:gd name="connsiteY133" fmla="*/ 4794 h 10000"/>
                    <a:gd name="connsiteX134" fmla="*/ 1259 w 10000"/>
                    <a:gd name="connsiteY134" fmla="*/ 4832 h 10000"/>
                    <a:gd name="connsiteX135" fmla="*/ 1339 w 10000"/>
                    <a:gd name="connsiteY135" fmla="*/ 4869 h 10000"/>
                    <a:gd name="connsiteX136" fmla="*/ 1408 w 10000"/>
                    <a:gd name="connsiteY136" fmla="*/ 4920 h 10000"/>
                    <a:gd name="connsiteX137" fmla="*/ 1478 w 10000"/>
                    <a:gd name="connsiteY137" fmla="*/ 4975 h 10000"/>
                    <a:gd name="connsiteX138" fmla="*/ 1533 w 10000"/>
                    <a:gd name="connsiteY138" fmla="*/ 5034 h 10000"/>
                    <a:gd name="connsiteX139" fmla="*/ 1588 w 10000"/>
                    <a:gd name="connsiteY139" fmla="*/ 5101 h 10000"/>
                    <a:gd name="connsiteX140" fmla="*/ 1635 w 10000"/>
                    <a:gd name="connsiteY140" fmla="*/ 5177 h 10000"/>
                    <a:gd name="connsiteX141" fmla="*/ 1685 w 10000"/>
                    <a:gd name="connsiteY141" fmla="*/ 5257 h 10000"/>
                    <a:gd name="connsiteX142" fmla="*/ 1718 w 10000"/>
                    <a:gd name="connsiteY142" fmla="*/ 5341 h 10000"/>
                    <a:gd name="connsiteX143" fmla="*/ 1747 w 10000"/>
                    <a:gd name="connsiteY143" fmla="*/ 5430 h 10000"/>
                    <a:gd name="connsiteX144" fmla="*/ 1768 w 10000"/>
                    <a:gd name="connsiteY144" fmla="*/ 5522 h 10000"/>
                    <a:gd name="connsiteX145" fmla="*/ 1782 w 10000"/>
                    <a:gd name="connsiteY145" fmla="*/ 5619 h 10000"/>
                    <a:gd name="connsiteX146" fmla="*/ 1787 w 10000"/>
                    <a:gd name="connsiteY146" fmla="*/ 5720 h 10000"/>
                    <a:gd name="connsiteX147" fmla="*/ 1787 w 10000"/>
                    <a:gd name="connsiteY147" fmla="*/ 5720 h 10000"/>
                    <a:gd name="connsiteX148" fmla="*/ 1782 w 10000"/>
                    <a:gd name="connsiteY148" fmla="*/ 5817 h 10000"/>
                    <a:gd name="connsiteX149" fmla="*/ 1768 w 10000"/>
                    <a:gd name="connsiteY149" fmla="*/ 5914 h 10000"/>
                    <a:gd name="connsiteX150" fmla="*/ 1747 w 10000"/>
                    <a:gd name="connsiteY150" fmla="*/ 6007 h 10000"/>
                    <a:gd name="connsiteX151" fmla="*/ 1718 w 10000"/>
                    <a:gd name="connsiteY151" fmla="*/ 6095 h 10000"/>
                    <a:gd name="connsiteX152" fmla="*/ 1685 w 10000"/>
                    <a:gd name="connsiteY152" fmla="*/ 6179 h 10000"/>
                    <a:gd name="connsiteX153" fmla="*/ 1635 w 10000"/>
                    <a:gd name="connsiteY153" fmla="*/ 6259 h 10000"/>
                    <a:gd name="connsiteX154" fmla="*/ 1588 w 10000"/>
                    <a:gd name="connsiteY154" fmla="*/ 6335 h 10000"/>
                    <a:gd name="connsiteX155" fmla="*/ 1533 w 10000"/>
                    <a:gd name="connsiteY155" fmla="*/ 6398 h 10000"/>
                    <a:gd name="connsiteX156" fmla="*/ 1478 w 10000"/>
                    <a:gd name="connsiteY156" fmla="*/ 6462 h 10000"/>
                    <a:gd name="connsiteX157" fmla="*/ 1408 w 10000"/>
                    <a:gd name="connsiteY157" fmla="*/ 6516 h 10000"/>
                    <a:gd name="connsiteX158" fmla="*/ 1339 w 10000"/>
                    <a:gd name="connsiteY158" fmla="*/ 6567 h 10000"/>
                    <a:gd name="connsiteX159" fmla="*/ 1259 w 10000"/>
                    <a:gd name="connsiteY159" fmla="*/ 6605 h 10000"/>
                    <a:gd name="connsiteX160" fmla="*/ 1186 w 10000"/>
                    <a:gd name="connsiteY160" fmla="*/ 6643 h 10000"/>
                    <a:gd name="connsiteX161" fmla="*/ 1101 w 10000"/>
                    <a:gd name="connsiteY161" fmla="*/ 6664 h 10000"/>
                    <a:gd name="connsiteX162" fmla="*/ 1019 w 10000"/>
                    <a:gd name="connsiteY162" fmla="*/ 6681 h 10000"/>
                    <a:gd name="connsiteX163" fmla="*/ 931 w 10000"/>
                    <a:gd name="connsiteY163" fmla="*/ 6681 h 10000"/>
                    <a:gd name="connsiteX164" fmla="*/ 931 w 10000"/>
                    <a:gd name="connsiteY164" fmla="*/ 6681 h 10000"/>
                    <a:gd name="connsiteX165" fmla="*/ 851 w 10000"/>
                    <a:gd name="connsiteY165" fmla="*/ 6681 h 10000"/>
                    <a:gd name="connsiteX166" fmla="*/ 782 w 10000"/>
                    <a:gd name="connsiteY166" fmla="*/ 6668 h 10000"/>
                    <a:gd name="connsiteX167" fmla="*/ 723 w 10000"/>
                    <a:gd name="connsiteY167" fmla="*/ 6651 h 10000"/>
                    <a:gd name="connsiteX168" fmla="*/ 659 w 10000"/>
                    <a:gd name="connsiteY168" fmla="*/ 6630 h 10000"/>
                    <a:gd name="connsiteX169" fmla="*/ 601 w 10000"/>
                    <a:gd name="connsiteY169" fmla="*/ 6605 h 10000"/>
                    <a:gd name="connsiteX170" fmla="*/ 556 w 10000"/>
                    <a:gd name="connsiteY170" fmla="*/ 6575 h 10000"/>
                    <a:gd name="connsiteX171" fmla="*/ 516 w 10000"/>
                    <a:gd name="connsiteY171" fmla="*/ 6550 h 10000"/>
                    <a:gd name="connsiteX172" fmla="*/ 472 w 10000"/>
                    <a:gd name="connsiteY172" fmla="*/ 6516 h 10000"/>
                    <a:gd name="connsiteX173" fmla="*/ 413 w 10000"/>
                    <a:gd name="connsiteY173" fmla="*/ 6453 h 10000"/>
                    <a:gd name="connsiteX174" fmla="*/ 369 w 10000"/>
                    <a:gd name="connsiteY174" fmla="*/ 6398 h 10000"/>
                    <a:gd name="connsiteX175" fmla="*/ 332 w 10000"/>
                    <a:gd name="connsiteY175" fmla="*/ 6348 h 10000"/>
                    <a:gd name="connsiteX176" fmla="*/ 332 w 10000"/>
                    <a:gd name="connsiteY176" fmla="*/ 6348 h 10000"/>
                    <a:gd name="connsiteX177" fmla="*/ 290 w 10000"/>
                    <a:gd name="connsiteY177" fmla="*/ 6285 h 10000"/>
                    <a:gd name="connsiteX178" fmla="*/ 248 w 10000"/>
                    <a:gd name="connsiteY178" fmla="*/ 6234 h 10000"/>
                    <a:gd name="connsiteX179" fmla="*/ 206 w 10000"/>
                    <a:gd name="connsiteY179" fmla="*/ 6205 h 10000"/>
                    <a:gd name="connsiteX180" fmla="*/ 163 w 10000"/>
                    <a:gd name="connsiteY180" fmla="*/ 6179 h 10000"/>
                    <a:gd name="connsiteX181" fmla="*/ 111 w 10000"/>
                    <a:gd name="connsiteY181" fmla="*/ 6171 h 10000"/>
                    <a:gd name="connsiteX182" fmla="*/ 68 w 10000"/>
                    <a:gd name="connsiteY182" fmla="*/ 6179 h 10000"/>
                    <a:gd name="connsiteX183" fmla="*/ 36 w 10000"/>
                    <a:gd name="connsiteY183" fmla="*/ 6196 h 10000"/>
                    <a:gd name="connsiteX184" fmla="*/ 0 w 10000"/>
                    <a:gd name="connsiteY184" fmla="*/ 6230 h 10000"/>
                    <a:gd name="connsiteX185" fmla="*/ 0 w 10000"/>
                    <a:gd name="connsiteY185" fmla="*/ 10000 h 10000"/>
                    <a:gd name="connsiteX186" fmla="*/ 9166 w 10000"/>
                    <a:gd name="connsiteY186"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193 w 10000"/>
                    <a:gd name="connsiteY11" fmla="*/ 5168 h 10000"/>
                    <a:gd name="connsiteX12" fmla="*/ 9166 w 10000"/>
                    <a:gd name="connsiteY12" fmla="*/ 1664 h 10000"/>
                    <a:gd name="connsiteX13" fmla="*/ 5210 w 10000"/>
                    <a:gd name="connsiteY13" fmla="*/ 1664 h 10000"/>
                    <a:gd name="connsiteX14" fmla="*/ 5210 w 10000"/>
                    <a:gd name="connsiteY14" fmla="*/ 1664 h 10000"/>
                    <a:gd name="connsiteX15" fmla="*/ 5154 w 10000"/>
                    <a:gd name="connsiteY15" fmla="*/ 1664 h 10000"/>
                    <a:gd name="connsiteX16" fmla="*/ 5103 w 10000"/>
                    <a:gd name="connsiteY16" fmla="*/ 1655 h 10000"/>
                    <a:gd name="connsiteX17" fmla="*/ 5063 w 10000"/>
                    <a:gd name="connsiteY17" fmla="*/ 1643 h 10000"/>
                    <a:gd name="connsiteX18" fmla="*/ 5031 w 10000"/>
                    <a:gd name="connsiteY18" fmla="*/ 1626 h 10000"/>
                    <a:gd name="connsiteX19" fmla="*/ 5002 w 10000"/>
                    <a:gd name="connsiteY19" fmla="*/ 1605 h 10000"/>
                    <a:gd name="connsiteX20" fmla="*/ 4977 w 10000"/>
                    <a:gd name="connsiteY20" fmla="*/ 1588 h 10000"/>
                    <a:gd name="connsiteX21" fmla="*/ 4965 w 10000"/>
                    <a:gd name="connsiteY21" fmla="*/ 1563 h 10000"/>
                    <a:gd name="connsiteX22" fmla="*/ 4961 w 10000"/>
                    <a:gd name="connsiteY22" fmla="*/ 1537 h 10000"/>
                    <a:gd name="connsiteX23" fmla="*/ 4961 w 10000"/>
                    <a:gd name="connsiteY23" fmla="*/ 1512 h 10000"/>
                    <a:gd name="connsiteX24" fmla="*/ 4965 w 10000"/>
                    <a:gd name="connsiteY24" fmla="*/ 1479 h 10000"/>
                    <a:gd name="connsiteX25" fmla="*/ 4977 w 10000"/>
                    <a:gd name="connsiteY25" fmla="*/ 1453 h 10000"/>
                    <a:gd name="connsiteX26" fmla="*/ 5002 w 10000"/>
                    <a:gd name="connsiteY26" fmla="*/ 1424 h 10000"/>
                    <a:gd name="connsiteX27" fmla="*/ 5031 w 10000"/>
                    <a:gd name="connsiteY27" fmla="*/ 1398 h 10000"/>
                    <a:gd name="connsiteX28" fmla="*/ 5063 w 10000"/>
                    <a:gd name="connsiteY28" fmla="*/ 1373 h 10000"/>
                    <a:gd name="connsiteX29" fmla="*/ 5103 w 10000"/>
                    <a:gd name="connsiteY29" fmla="*/ 1344 h 10000"/>
                    <a:gd name="connsiteX30" fmla="*/ 5154 w 10000"/>
                    <a:gd name="connsiteY30" fmla="*/ 1323 h 10000"/>
                    <a:gd name="connsiteX31" fmla="*/ 5154 w 10000"/>
                    <a:gd name="connsiteY31" fmla="*/ 1323 h 10000"/>
                    <a:gd name="connsiteX32" fmla="*/ 5210 w 10000"/>
                    <a:gd name="connsiteY32" fmla="*/ 1293 h 10000"/>
                    <a:gd name="connsiteX33" fmla="*/ 5271 w 10000"/>
                    <a:gd name="connsiteY33" fmla="*/ 1247 h 10000"/>
                    <a:gd name="connsiteX34" fmla="*/ 5341 w 10000"/>
                    <a:gd name="connsiteY34" fmla="*/ 1192 h 10000"/>
                    <a:gd name="connsiteX35" fmla="*/ 5374 w 10000"/>
                    <a:gd name="connsiteY35" fmla="*/ 1158 h 10000"/>
                    <a:gd name="connsiteX36" fmla="*/ 5411 w 10000"/>
                    <a:gd name="connsiteY36" fmla="*/ 1116 h 10000"/>
                    <a:gd name="connsiteX37" fmla="*/ 5438 w 10000"/>
                    <a:gd name="connsiteY37" fmla="*/ 1070 h 10000"/>
                    <a:gd name="connsiteX38" fmla="*/ 5465 w 10000"/>
                    <a:gd name="connsiteY38" fmla="*/ 1019 h 10000"/>
                    <a:gd name="connsiteX39" fmla="*/ 5495 w 10000"/>
                    <a:gd name="connsiteY39" fmla="*/ 969 h 10000"/>
                    <a:gd name="connsiteX40" fmla="*/ 5507 w 10000"/>
                    <a:gd name="connsiteY40" fmla="*/ 906 h 10000"/>
                    <a:gd name="connsiteX41" fmla="*/ 5521 w 10000"/>
                    <a:gd name="connsiteY41" fmla="*/ 842 h 10000"/>
                    <a:gd name="connsiteX42" fmla="*/ 5525 w 10000"/>
                    <a:gd name="connsiteY42" fmla="*/ 775 h 10000"/>
                    <a:gd name="connsiteX43" fmla="*/ 5525 w 10000"/>
                    <a:gd name="connsiteY43" fmla="*/ 775 h 10000"/>
                    <a:gd name="connsiteX44" fmla="*/ 5521 w 10000"/>
                    <a:gd name="connsiteY44" fmla="*/ 699 h 10000"/>
                    <a:gd name="connsiteX45" fmla="*/ 5499 w 10000"/>
                    <a:gd name="connsiteY45" fmla="*/ 619 h 10000"/>
                    <a:gd name="connsiteX46" fmla="*/ 5481 w 10000"/>
                    <a:gd name="connsiteY46" fmla="*/ 548 h 10000"/>
                    <a:gd name="connsiteX47" fmla="*/ 5438 w 10000"/>
                    <a:gd name="connsiteY47" fmla="*/ 472 h 10000"/>
                    <a:gd name="connsiteX48" fmla="*/ 5396 w 10000"/>
                    <a:gd name="connsiteY48" fmla="*/ 409 h 10000"/>
                    <a:gd name="connsiteX49" fmla="*/ 5341 w 10000"/>
                    <a:gd name="connsiteY49" fmla="*/ 341 h 10000"/>
                    <a:gd name="connsiteX50" fmla="*/ 5283 w 10000"/>
                    <a:gd name="connsiteY50" fmla="*/ 282 h 10000"/>
                    <a:gd name="connsiteX51" fmla="*/ 5214 w 10000"/>
                    <a:gd name="connsiteY51" fmla="*/ 227 h 10000"/>
                    <a:gd name="connsiteX52" fmla="*/ 5142 w 10000"/>
                    <a:gd name="connsiteY52" fmla="*/ 177 h 10000"/>
                    <a:gd name="connsiteX53" fmla="*/ 5058 w 10000"/>
                    <a:gd name="connsiteY53" fmla="*/ 135 h 10000"/>
                    <a:gd name="connsiteX54" fmla="*/ 4965 w 10000"/>
                    <a:gd name="connsiteY54" fmla="*/ 97 h 10000"/>
                    <a:gd name="connsiteX55" fmla="*/ 4876 w 10000"/>
                    <a:gd name="connsiteY55" fmla="*/ 63 h 10000"/>
                    <a:gd name="connsiteX56" fmla="*/ 4778 w 10000"/>
                    <a:gd name="connsiteY56" fmla="*/ 38 h 10000"/>
                    <a:gd name="connsiteX57" fmla="*/ 4674 w 10000"/>
                    <a:gd name="connsiteY57" fmla="*/ 13 h 10000"/>
                    <a:gd name="connsiteX58" fmla="*/ 4569 w 10000"/>
                    <a:gd name="connsiteY58" fmla="*/ 8 h 10000"/>
                    <a:gd name="connsiteX59" fmla="*/ 4460 w 10000"/>
                    <a:gd name="connsiteY59" fmla="*/ 0 h 10000"/>
                    <a:gd name="connsiteX60" fmla="*/ 4460 w 10000"/>
                    <a:gd name="connsiteY60" fmla="*/ 0 h 10000"/>
                    <a:gd name="connsiteX61" fmla="*/ 4350 w 10000"/>
                    <a:gd name="connsiteY61" fmla="*/ 8 h 10000"/>
                    <a:gd name="connsiteX62" fmla="*/ 4246 w 10000"/>
                    <a:gd name="connsiteY62" fmla="*/ 13 h 10000"/>
                    <a:gd name="connsiteX63" fmla="*/ 4141 w 10000"/>
                    <a:gd name="connsiteY63" fmla="*/ 38 h 10000"/>
                    <a:gd name="connsiteX64" fmla="*/ 4042 w 10000"/>
                    <a:gd name="connsiteY64" fmla="*/ 63 h 10000"/>
                    <a:gd name="connsiteX65" fmla="*/ 3955 w 10000"/>
                    <a:gd name="connsiteY65" fmla="*/ 97 h 10000"/>
                    <a:gd name="connsiteX66" fmla="*/ 3865 w 10000"/>
                    <a:gd name="connsiteY66" fmla="*/ 135 h 10000"/>
                    <a:gd name="connsiteX67" fmla="*/ 3783 w 10000"/>
                    <a:gd name="connsiteY67" fmla="*/ 177 h 10000"/>
                    <a:gd name="connsiteX68" fmla="*/ 3712 w 10000"/>
                    <a:gd name="connsiteY68" fmla="*/ 227 h 10000"/>
                    <a:gd name="connsiteX69" fmla="*/ 3647 w 10000"/>
                    <a:gd name="connsiteY69" fmla="*/ 282 h 10000"/>
                    <a:gd name="connsiteX70" fmla="*/ 3580 w 10000"/>
                    <a:gd name="connsiteY70" fmla="*/ 341 h 10000"/>
                    <a:gd name="connsiteX71" fmla="*/ 3524 w 10000"/>
                    <a:gd name="connsiteY71" fmla="*/ 409 h 10000"/>
                    <a:gd name="connsiteX72" fmla="*/ 3484 w 10000"/>
                    <a:gd name="connsiteY72" fmla="*/ 472 h 10000"/>
                    <a:gd name="connsiteX73" fmla="*/ 3452 w 10000"/>
                    <a:gd name="connsiteY73" fmla="*/ 548 h 10000"/>
                    <a:gd name="connsiteX74" fmla="*/ 3424 w 10000"/>
                    <a:gd name="connsiteY74" fmla="*/ 619 h 10000"/>
                    <a:gd name="connsiteX75" fmla="*/ 3400 w 10000"/>
                    <a:gd name="connsiteY75" fmla="*/ 699 h 10000"/>
                    <a:gd name="connsiteX76" fmla="*/ 3400 w 10000"/>
                    <a:gd name="connsiteY76" fmla="*/ 775 h 10000"/>
                    <a:gd name="connsiteX77" fmla="*/ 3400 w 10000"/>
                    <a:gd name="connsiteY77" fmla="*/ 775 h 10000"/>
                    <a:gd name="connsiteX78" fmla="*/ 3400 w 10000"/>
                    <a:gd name="connsiteY78" fmla="*/ 842 h 10000"/>
                    <a:gd name="connsiteX79" fmla="*/ 3415 w 10000"/>
                    <a:gd name="connsiteY79" fmla="*/ 906 h 10000"/>
                    <a:gd name="connsiteX80" fmla="*/ 3439 w 10000"/>
                    <a:gd name="connsiteY80" fmla="*/ 969 h 10000"/>
                    <a:gd name="connsiteX81" fmla="*/ 3456 w 10000"/>
                    <a:gd name="connsiteY81" fmla="*/ 1019 h 10000"/>
                    <a:gd name="connsiteX82" fmla="*/ 3484 w 10000"/>
                    <a:gd name="connsiteY82" fmla="*/ 1070 h 10000"/>
                    <a:gd name="connsiteX83" fmla="*/ 3519 w 10000"/>
                    <a:gd name="connsiteY83" fmla="*/ 1116 h 10000"/>
                    <a:gd name="connsiteX84" fmla="*/ 3547 w 10000"/>
                    <a:gd name="connsiteY84" fmla="*/ 1158 h 10000"/>
                    <a:gd name="connsiteX85" fmla="*/ 3590 w 10000"/>
                    <a:gd name="connsiteY85" fmla="*/ 1192 h 10000"/>
                    <a:gd name="connsiteX86" fmla="*/ 3651 w 10000"/>
                    <a:gd name="connsiteY86" fmla="*/ 1247 h 10000"/>
                    <a:gd name="connsiteX87" fmla="*/ 3712 w 10000"/>
                    <a:gd name="connsiteY87" fmla="*/ 1293 h 10000"/>
                    <a:gd name="connsiteX88" fmla="*/ 3769 w 10000"/>
                    <a:gd name="connsiteY88" fmla="*/ 1323 h 10000"/>
                    <a:gd name="connsiteX89" fmla="*/ 3769 w 10000"/>
                    <a:gd name="connsiteY89" fmla="*/ 1323 h 10000"/>
                    <a:gd name="connsiteX90" fmla="*/ 3814 w 10000"/>
                    <a:gd name="connsiteY90" fmla="*/ 1344 h 10000"/>
                    <a:gd name="connsiteX91" fmla="*/ 3857 w 10000"/>
                    <a:gd name="connsiteY91" fmla="*/ 1373 h 10000"/>
                    <a:gd name="connsiteX92" fmla="*/ 3888 w 10000"/>
                    <a:gd name="connsiteY92" fmla="*/ 1398 h 10000"/>
                    <a:gd name="connsiteX93" fmla="*/ 3919 w 10000"/>
                    <a:gd name="connsiteY93" fmla="*/ 1424 h 10000"/>
                    <a:gd name="connsiteX94" fmla="*/ 3942 w 10000"/>
                    <a:gd name="connsiteY94" fmla="*/ 1453 h 10000"/>
                    <a:gd name="connsiteX95" fmla="*/ 3955 w 10000"/>
                    <a:gd name="connsiteY95" fmla="*/ 1479 h 10000"/>
                    <a:gd name="connsiteX96" fmla="*/ 3959 w 10000"/>
                    <a:gd name="connsiteY96" fmla="*/ 1512 h 10000"/>
                    <a:gd name="connsiteX97" fmla="*/ 3959 w 10000"/>
                    <a:gd name="connsiteY97" fmla="*/ 1537 h 10000"/>
                    <a:gd name="connsiteX98" fmla="*/ 3955 w 10000"/>
                    <a:gd name="connsiteY98" fmla="*/ 1563 h 10000"/>
                    <a:gd name="connsiteX99" fmla="*/ 3942 w 10000"/>
                    <a:gd name="connsiteY99" fmla="*/ 1588 h 10000"/>
                    <a:gd name="connsiteX100" fmla="*/ 3919 w 10000"/>
                    <a:gd name="connsiteY100" fmla="*/ 1605 h 10000"/>
                    <a:gd name="connsiteX101" fmla="*/ 3888 w 10000"/>
                    <a:gd name="connsiteY101" fmla="*/ 1626 h 10000"/>
                    <a:gd name="connsiteX102" fmla="*/ 3857 w 10000"/>
                    <a:gd name="connsiteY102" fmla="*/ 1643 h 10000"/>
                    <a:gd name="connsiteX103" fmla="*/ 3814 w 10000"/>
                    <a:gd name="connsiteY103" fmla="*/ 1655 h 10000"/>
                    <a:gd name="connsiteX104" fmla="*/ 3769 w 10000"/>
                    <a:gd name="connsiteY104" fmla="*/ 1664 h 10000"/>
                    <a:gd name="connsiteX105" fmla="*/ 3712 w 10000"/>
                    <a:gd name="connsiteY105" fmla="*/ 1664 h 10000"/>
                    <a:gd name="connsiteX106" fmla="*/ 0 w 10000"/>
                    <a:gd name="connsiteY106" fmla="*/ 1664 h 10000"/>
                    <a:gd name="connsiteX107" fmla="*/ 0 w 10000"/>
                    <a:gd name="connsiteY107" fmla="*/ 5206 h 10000"/>
                    <a:gd name="connsiteX108" fmla="*/ 0 w 10000"/>
                    <a:gd name="connsiteY108" fmla="*/ 5206 h 10000"/>
                    <a:gd name="connsiteX109" fmla="*/ 36 w 10000"/>
                    <a:gd name="connsiteY109" fmla="*/ 5240 h 10000"/>
                    <a:gd name="connsiteX110" fmla="*/ 68 w 10000"/>
                    <a:gd name="connsiteY110" fmla="*/ 5257 h 10000"/>
                    <a:gd name="connsiteX111" fmla="*/ 111 w 10000"/>
                    <a:gd name="connsiteY111" fmla="*/ 5265 h 10000"/>
                    <a:gd name="connsiteX112" fmla="*/ 163 w 10000"/>
                    <a:gd name="connsiteY112" fmla="*/ 5253 h 10000"/>
                    <a:gd name="connsiteX113" fmla="*/ 206 w 10000"/>
                    <a:gd name="connsiteY113" fmla="*/ 5232 h 10000"/>
                    <a:gd name="connsiteX114" fmla="*/ 248 w 10000"/>
                    <a:gd name="connsiteY114" fmla="*/ 5202 h 10000"/>
                    <a:gd name="connsiteX115" fmla="*/ 290 w 10000"/>
                    <a:gd name="connsiteY115" fmla="*/ 5152 h 10000"/>
                    <a:gd name="connsiteX116" fmla="*/ 332 w 10000"/>
                    <a:gd name="connsiteY116" fmla="*/ 5088 h 10000"/>
                    <a:gd name="connsiteX117" fmla="*/ 332 w 10000"/>
                    <a:gd name="connsiteY117" fmla="*/ 5088 h 10000"/>
                    <a:gd name="connsiteX118" fmla="*/ 369 w 10000"/>
                    <a:gd name="connsiteY118" fmla="*/ 5038 h 10000"/>
                    <a:gd name="connsiteX119" fmla="*/ 413 w 10000"/>
                    <a:gd name="connsiteY119" fmla="*/ 4983 h 10000"/>
                    <a:gd name="connsiteX120" fmla="*/ 472 w 10000"/>
                    <a:gd name="connsiteY120" fmla="*/ 4920 h 10000"/>
                    <a:gd name="connsiteX121" fmla="*/ 516 w 10000"/>
                    <a:gd name="connsiteY121" fmla="*/ 4886 h 10000"/>
                    <a:gd name="connsiteX122" fmla="*/ 556 w 10000"/>
                    <a:gd name="connsiteY122" fmla="*/ 4857 h 10000"/>
                    <a:gd name="connsiteX123" fmla="*/ 601 w 10000"/>
                    <a:gd name="connsiteY123" fmla="*/ 4832 h 10000"/>
                    <a:gd name="connsiteX124" fmla="*/ 659 w 10000"/>
                    <a:gd name="connsiteY124" fmla="*/ 4806 h 10000"/>
                    <a:gd name="connsiteX125" fmla="*/ 723 w 10000"/>
                    <a:gd name="connsiteY125" fmla="*/ 4781 h 10000"/>
                    <a:gd name="connsiteX126" fmla="*/ 782 w 10000"/>
                    <a:gd name="connsiteY126" fmla="*/ 4768 h 10000"/>
                    <a:gd name="connsiteX127" fmla="*/ 851 w 10000"/>
                    <a:gd name="connsiteY127" fmla="*/ 4756 h 10000"/>
                    <a:gd name="connsiteX128" fmla="*/ 931 w 10000"/>
                    <a:gd name="connsiteY128" fmla="*/ 4747 h 10000"/>
                    <a:gd name="connsiteX129" fmla="*/ 931 w 10000"/>
                    <a:gd name="connsiteY129" fmla="*/ 4747 h 10000"/>
                    <a:gd name="connsiteX130" fmla="*/ 1019 w 10000"/>
                    <a:gd name="connsiteY130" fmla="*/ 4756 h 10000"/>
                    <a:gd name="connsiteX131" fmla="*/ 1101 w 10000"/>
                    <a:gd name="connsiteY131" fmla="*/ 4773 h 10000"/>
                    <a:gd name="connsiteX132" fmla="*/ 1186 w 10000"/>
                    <a:gd name="connsiteY132" fmla="*/ 4794 h 10000"/>
                    <a:gd name="connsiteX133" fmla="*/ 1259 w 10000"/>
                    <a:gd name="connsiteY133" fmla="*/ 4832 h 10000"/>
                    <a:gd name="connsiteX134" fmla="*/ 1339 w 10000"/>
                    <a:gd name="connsiteY134" fmla="*/ 4869 h 10000"/>
                    <a:gd name="connsiteX135" fmla="*/ 1408 w 10000"/>
                    <a:gd name="connsiteY135" fmla="*/ 4920 h 10000"/>
                    <a:gd name="connsiteX136" fmla="*/ 1478 w 10000"/>
                    <a:gd name="connsiteY136" fmla="*/ 4975 h 10000"/>
                    <a:gd name="connsiteX137" fmla="*/ 1533 w 10000"/>
                    <a:gd name="connsiteY137" fmla="*/ 5034 h 10000"/>
                    <a:gd name="connsiteX138" fmla="*/ 1588 w 10000"/>
                    <a:gd name="connsiteY138" fmla="*/ 5101 h 10000"/>
                    <a:gd name="connsiteX139" fmla="*/ 1635 w 10000"/>
                    <a:gd name="connsiteY139" fmla="*/ 5177 h 10000"/>
                    <a:gd name="connsiteX140" fmla="*/ 1685 w 10000"/>
                    <a:gd name="connsiteY140" fmla="*/ 5257 h 10000"/>
                    <a:gd name="connsiteX141" fmla="*/ 1718 w 10000"/>
                    <a:gd name="connsiteY141" fmla="*/ 5341 h 10000"/>
                    <a:gd name="connsiteX142" fmla="*/ 1747 w 10000"/>
                    <a:gd name="connsiteY142" fmla="*/ 5430 h 10000"/>
                    <a:gd name="connsiteX143" fmla="*/ 1768 w 10000"/>
                    <a:gd name="connsiteY143" fmla="*/ 5522 h 10000"/>
                    <a:gd name="connsiteX144" fmla="*/ 1782 w 10000"/>
                    <a:gd name="connsiteY144" fmla="*/ 5619 h 10000"/>
                    <a:gd name="connsiteX145" fmla="*/ 1787 w 10000"/>
                    <a:gd name="connsiteY145" fmla="*/ 5720 h 10000"/>
                    <a:gd name="connsiteX146" fmla="*/ 1787 w 10000"/>
                    <a:gd name="connsiteY146" fmla="*/ 5720 h 10000"/>
                    <a:gd name="connsiteX147" fmla="*/ 1782 w 10000"/>
                    <a:gd name="connsiteY147" fmla="*/ 5817 h 10000"/>
                    <a:gd name="connsiteX148" fmla="*/ 1768 w 10000"/>
                    <a:gd name="connsiteY148" fmla="*/ 5914 h 10000"/>
                    <a:gd name="connsiteX149" fmla="*/ 1747 w 10000"/>
                    <a:gd name="connsiteY149" fmla="*/ 6007 h 10000"/>
                    <a:gd name="connsiteX150" fmla="*/ 1718 w 10000"/>
                    <a:gd name="connsiteY150" fmla="*/ 6095 h 10000"/>
                    <a:gd name="connsiteX151" fmla="*/ 1685 w 10000"/>
                    <a:gd name="connsiteY151" fmla="*/ 6179 h 10000"/>
                    <a:gd name="connsiteX152" fmla="*/ 1635 w 10000"/>
                    <a:gd name="connsiteY152" fmla="*/ 6259 h 10000"/>
                    <a:gd name="connsiteX153" fmla="*/ 1588 w 10000"/>
                    <a:gd name="connsiteY153" fmla="*/ 6335 h 10000"/>
                    <a:gd name="connsiteX154" fmla="*/ 1533 w 10000"/>
                    <a:gd name="connsiteY154" fmla="*/ 6398 h 10000"/>
                    <a:gd name="connsiteX155" fmla="*/ 1478 w 10000"/>
                    <a:gd name="connsiteY155" fmla="*/ 6462 h 10000"/>
                    <a:gd name="connsiteX156" fmla="*/ 1408 w 10000"/>
                    <a:gd name="connsiteY156" fmla="*/ 6516 h 10000"/>
                    <a:gd name="connsiteX157" fmla="*/ 1339 w 10000"/>
                    <a:gd name="connsiteY157" fmla="*/ 6567 h 10000"/>
                    <a:gd name="connsiteX158" fmla="*/ 1259 w 10000"/>
                    <a:gd name="connsiteY158" fmla="*/ 6605 h 10000"/>
                    <a:gd name="connsiteX159" fmla="*/ 1186 w 10000"/>
                    <a:gd name="connsiteY159" fmla="*/ 6643 h 10000"/>
                    <a:gd name="connsiteX160" fmla="*/ 1101 w 10000"/>
                    <a:gd name="connsiteY160" fmla="*/ 6664 h 10000"/>
                    <a:gd name="connsiteX161" fmla="*/ 1019 w 10000"/>
                    <a:gd name="connsiteY161" fmla="*/ 6681 h 10000"/>
                    <a:gd name="connsiteX162" fmla="*/ 931 w 10000"/>
                    <a:gd name="connsiteY162" fmla="*/ 6681 h 10000"/>
                    <a:gd name="connsiteX163" fmla="*/ 931 w 10000"/>
                    <a:gd name="connsiteY163" fmla="*/ 6681 h 10000"/>
                    <a:gd name="connsiteX164" fmla="*/ 851 w 10000"/>
                    <a:gd name="connsiteY164" fmla="*/ 6681 h 10000"/>
                    <a:gd name="connsiteX165" fmla="*/ 782 w 10000"/>
                    <a:gd name="connsiteY165" fmla="*/ 6668 h 10000"/>
                    <a:gd name="connsiteX166" fmla="*/ 723 w 10000"/>
                    <a:gd name="connsiteY166" fmla="*/ 6651 h 10000"/>
                    <a:gd name="connsiteX167" fmla="*/ 659 w 10000"/>
                    <a:gd name="connsiteY167" fmla="*/ 6630 h 10000"/>
                    <a:gd name="connsiteX168" fmla="*/ 601 w 10000"/>
                    <a:gd name="connsiteY168" fmla="*/ 6605 h 10000"/>
                    <a:gd name="connsiteX169" fmla="*/ 556 w 10000"/>
                    <a:gd name="connsiteY169" fmla="*/ 6575 h 10000"/>
                    <a:gd name="connsiteX170" fmla="*/ 516 w 10000"/>
                    <a:gd name="connsiteY170" fmla="*/ 6550 h 10000"/>
                    <a:gd name="connsiteX171" fmla="*/ 472 w 10000"/>
                    <a:gd name="connsiteY171" fmla="*/ 6516 h 10000"/>
                    <a:gd name="connsiteX172" fmla="*/ 413 w 10000"/>
                    <a:gd name="connsiteY172" fmla="*/ 6453 h 10000"/>
                    <a:gd name="connsiteX173" fmla="*/ 369 w 10000"/>
                    <a:gd name="connsiteY173" fmla="*/ 6398 h 10000"/>
                    <a:gd name="connsiteX174" fmla="*/ 332 w 10000"/>
                    <a:gd name="connsiteY174" fmla="*/ 6348 h 10000"/>
                    <a:gd name="connsiteX175" fmla="*/ 332 w 10000"/>
                    <a:gd name="connsiteY175" fmla="*/ 6348 h 10000"/>
                    <a:gd name="connsiteX176" fmla="*/ 290 w 10000"/>
                    <a:gd name="connsiteY176" fmla="*/ 6285 h 10000"/>
                    <a:gd name="connsiteX177" fmla="*/ 248 w 10000"/>
                    <a:gd name="connsiteY177" fmla="*/ 6234 h 10000"/>
                    <a:gd name="connsiteX178" fmla="*/ 206 w 10000"/>
                    <a:gd name="connsiteY178" fmla="*/ 6205 h 10000"/>
                    <a:gd name="connsiteX179" fmla="*/ 163 w 10000"/>
                    <a:gd name="connsiteY179" fmla="*/ 6179 h 10000"/>
                    <a:gd name="connsiteX180" fmla="*/ 111 w 10000"/>
                    <a:gd name="connsiteY180" fmla="*/ 6171 h 10000"/>
                    <a:gd name="connsiteX181" fmla="*/ 68 w 10000"/>
                    <a:gd name="connsiteY181" fmla="*/ 6179 h 10000"/>
                    <a:gd name="connsiteX182" fmla="*/ 36 w 10000"/>
                    <a:gd name="connsiteY182" fmla="*/ 6196 h 10000"/>
                    <a:gd name="connsiteX183" fmla="*/ 0 w 10000"/>
                    <a:gd name="connsiteY183" fmla="*/ 6230 h 10000"/>
                    <a:gd name="connsiteX184" fmla="*/ 0 w 10000"/>
                    <a:gd name="connsiteY184" fmla="*/ 10000 h 10000"/>
                    <a:gd name="connsiteX185" fmla="*/ 9166 w 10000"/>
                    <a:gd name="connsiteY185"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230 w 10000"/>
                    <a:gd name="connsiteY10" fmla="*/ 5227 h 10000"/>
                    <a:gd name="connsiteX11" fmla="*/ 9166 w 10000"/>
                    <a:gd name="connsiteY11" fmla="*/ 1664 h 10000"/>
                    <a:gd name="connsiteX12" fmla="*/ 5210 w 10000"/>
                    <a:gd name="connsiteY12" fmla="*/ 1664 h 10000"/>
                    <a:gd name="connsiteX13" fmla="*/ 5210 w 10000"/>
                    <a:gd name="connsiteY13" fmla="*/ 1664 h 10000"/>
                    <a:gd name="connsiteX14" fmla="*/ 5154 w 10000"/>
                    <a:gd name="connsiteY14" fmla="*/ 1664 h 10000"/>
                    <a:gd name="connsiteX15" fmla="*/ 5103 w 10000"/>
                    <a:gd name="connsiteY15" fmla="*/ 1655 h 10000"/>
                    <a:gd name="connsiteX16" fmla="*/ 5063 w 10000"/>
                    <a:gd name="connsiteY16" fmla="*/ 1643 h 10000"/>
                    <a:gd name="connsiteX17" fmla="*/ 5031 w 10000"/>
                    <a:gd name="connsiteY17" fmla="*/ 1626 h 10000"/>
                    <a:gd name="connsiteX18" fmla="*/ 5002 w 10000"/>
                    <a:gd name="connsiteY18" fmla="*/ 1605 h 10000"/>
                    <a:gd name="connsiteX19" fmla="*/ 4977 w 10000"/>
                    <a:gd name="connsiteY19" fmla="*/ 1588 h 10000"/>
                    <a:gd name="connsiteX20" fmla="*/ 4965 w 10000"/>
                    <a:gd name="connsiteY20" fmla="*/ 1563 h 10000"/>
                    <a:gd name="connsiteX21" fmla="*/ 4961 w 10000"/>
                    <a:gd name="connsiteY21" fmla="*/ 1537 h 10000"/>
                    <a:gd name="connsiteX22" fmla="*/ 4961 w 10000"/>
                    <a:gd name="connsiteY22" fmla="*/ 1512 h 10000"/>
                    <a:gd name="connsiteX23" fmla="*/ 4965 w 10000"/>
                    <a:gd name="connsiteY23" fmla="*/ 1479 h 10000"/>
                    <a:gd name="connsiteX24" fmla="*/ 4977 w 10000"/>
                    <a:gd name="connsiteY24" fmla="*/ 1453 h 10000"/>
                    <a:gd name="connsiteX25" fmla="*/ 5002 w 10000"/>
                    <a:gd name="connsiteY25" fmla="*/ 1424 h 10000"/>
                    <a:gd name="connsiteX26" fmla="*/ 5031 w 10000"/>
                    <a:gd name="connsiteY26" fmla="*/ 1398 h 10000"/>
                    <a:gd name="connsiteX27" fmla="*/ 5063 w 10000"/>
                    <a:gd name="connsiteY27" fmla="*/ 1373 h 10000"/>
                    <a:gd name="connsiteX28" fmla="*/ 5103 w 10000"/>
                    <a:gd name="connsiteY28" fmla="*/ 1344 h 10000"/>
                    <a:gd name="connsiteX29" fmla="*/ 5154 w 10000"/>
                    <a:gd name="connsiteY29" fmla="*/ 1323 h 10000"/>
                    <a:gd name="connsiteX30" fmla="*/ 5154 w 10000"/>
                    <a:gd name="connsiteY30" fmla="*/ 1323 h 10000"/>
                    <a:gd name="connsiteX31" fmla="*/ 5210 w 10000"/>
                    <a:gd name="connsiteY31" fmla="*/ 1293 h 10000"/>
                    <a:gd name="connsiteX32" fmla="*/ 5271 w 10000"/>
                    <a:gd name="connsiteY32" fmla="*/ 1247 h 10000"/>
                    <a:gd name="connsiteX33" fmla="*/ 5341 w 10000"/>
                    <a:gd name="connsiteY33" fmla="*/ 1192 h 10000"/>
                    <a:gd name="connsiteX34" fmla="*/ 5374 w 10000"/>
                    <a:gd name="connsiteY34" fmla="*/ 1158 h 10000"/>
                    <a:gd name="connsiteX35" fmla="*/ 5411 w 10000"/>
                    <a:gd name="connsiteY35" fmla="*/ 1116 h 10000"/>
                    <a:gd name="connsiteX36" fmla="*/ 5438 w 10000"/>
                    <a:gd name="connsiteY36" fmla="*/ 1070 h 10000"/>
                    <a:gd name="connsiteX37" fmla="*/ 5465 w 10000"/>
                    <a:gd name="connsiteY37" fmla="*/ 1019 h 10000"/>
                    <a:gd name="connsiteX38" fmla="*/ 5495 w 10000"/>
                    <a:gd name="connsiteY38" fmla="*/ 969 h 10000"/>
                    <a:gd name="connsiteX39" fmla="*/ 5507 w 10000"/>
                    <a:gd name="connsiteY39" fmla="*/ 906 h 10000"/>
                    <a:gd name="connsiteX40" fmla="*/ 5521 w 10000"/>
                    <a:gd name="connsiteY40" fmla="*/ 842 h 10000"/>
                    <a:gd name="connsiteX41" fmla="*/ 5525 w 10000"/>
                    <a:gd name="connsiteY41" fmla="*/ 775 h 10000"/>
                    <a:gd name="connsiteX42" fmla="*/ 5525 w 10000"/>
                    <a:gd name="connsiteY42" fmla="*/ 775 h 10000"/>
                    <a:gd name="connsiteX43" fmla="*/ 5521 w 10000"/>
                    <a:gd name="connsiteY43" fmla="*/ 699 h 10000"/>
                    <a:gd name="connsiteX44" fmla="*/ 5499 w 10000"/>
                    <a:gd name="connsiteY44" fmla="*/ 619 h 10000"/>
                    <a:gd name="connsiteX45" fmla="*/ 5481 w 10000"/>
                    <a:gd name="connsiteY45" fmla="*/ 548 h 10000"/>
                    <a:gd name="connsiteX46" fmla="*/ 5438 w 10000"/>
                    <a:gd name="connsiteY46" fmla="*/ 472 h 10000"/>
                    <a:gd name="connsiteX47" fmla="*/ 5396 w 10000"/>
                    <a:gd name="connsiteY47" fmla="*/ 409 h 10000"/>
                    <a:gd name="connsiteX48" fmla="*/ 5341 w 10000"/>
                    <a:gd name="connsiteY48" fmla="*/ 341 h 10000"/>
                    <a:gd name="connsiteX49" fmla="*/ 5283 w 10000"/>
                    <a:gd name="connsiteY49" fmla="*/ 282 h 10000"/>
                    <a:gd name="connsiteX50" fmla="*/ 5214 w 10000"/>
                    <a:gd name="connsiteY50" fmla="*/ 227 h 10000"/>
                    <a:gd name="connsiteX51" fmla="*/ 5142 w 10000"/>
                    <a:gd name="connsiteY51" fmla="*/ 177 h 10000"/>
                    <a:gd name="connsiteX52" fmla="*/ 5058 w 10000"/>
                    <a:gd name="connsiteY52" fmla="*/ 135 h 10000"/>
                    <a:gd name="connsiteX53" fmla="*/ 4965 w 10000"/>
                    <a:gd name="connsiteY53" fmla="*/ 97 h 10000"/>
                    <a:gd name="connsiteX54" fmla="*/ 4876 w 10000"/>
                    <a:gd name="connsiteY54" fmla="*/ 63 h 10000"/>
                    <a:gd name="connsiteX55" fmla="*/ 4778 w 10000"/>
                    <a:gd name="connsiteY55" fmla="*/ 38 h 10000"/>
                    <a:gd name="connsiteX56" fmla="*/ 4674 w 10000"/>
                    <a:gd name="connsiteY56" fmla="*/ 13 h 10000"/>
                    <a:gd name="connsiteX57" fmla="*/ 4569 w 10000"/>
                    <a:gd name="connsiteY57" fmla="*/ 8 h 10000"/>
                    <a:gd name="connsiteX58" fmla="*/ 4460 w 10000"/>
                    <a:gd name="connsiteY58" fmla="*/ 0 h 10000"/>
                    <a:gd name="connsiteX59" fmla="*/ 4460 w 10000"/>
                    <a:gd name="connsiteY59" fmla="*/ 0 h 10000"/>
                    <a:gd name="connsiteX60" fmla="*/ 4350 w 10000"/>
                    <a:gd name="connsiteY60" fmla="*/ 8 h 10000"/>
                    <a:gd name="connsiteX61" fmla="*/ 4246 w 10000"/>
                    <a:gd name="connsiteY61" fmla="*/ 13 h 10000"/>
                    <a:gd name="connsiteX62" fmla="*/ 4141 w 10000"/>
                    <a:gd name="connsiteY62" fmla="*/ 38 h 10000"/>
                    <a:gd name="connsiteX63" fmla="*/ 4042 w 10000"/>
                    <a:gd name="connsiteY63" fmla="*/ 63 h 10000"/>
                    <a:gd name="connsiteX64" fmla="*/ 3955 w 10000"/>
                    <a:gd name="connsiteY64" fmla="*/ 97 h 10000"/>
                    <a:gd name="connsiteX65" fmla="*/ 3865 w 10000"/>
                    <a:gd name="connsiteY65" fmla="*/ 135 h 10000"/>
                    <a:gd name="connsiteX66" fmla="*/ 3783 w 10000"/>
                    <a:gd name="connsiteY66" fmla="*/ 177 h 10000"/>
                    <a:gd name="connsiteX67" fmla="*/ 3712 w 10000"/>
                    <a:gd name="connsiteY67" fmla="*/ 227 h 10000"/>
                    <a:gd name="connsiteX68" fmla="*/ 3647 w 10000"/>
                    <a:gd name="connsiteY68" fmla="*/ 282 h 10000"/>
                    <a:gd name="connsiteX69" fmla="*/ 3580 w 10000"/>
                    <a:gd name="connsiteY69" fmla="*/ 341 h 10000"/>
                    <a:gd name="connsiteX70" fmla="*/ 3524 w 10000"/>
                    <a:gd name="connsiteY70" fmla="*/ 409 h 10000"/>
                    <a:gd name="connsiteX71" fmla="*/ 3484 w 10000"/>
                    <a:gd name="connsiteY71" fmla="*/ 472 h 10000"/>
                    <a:gd name="connsiteX72" fmla="*/ 3452 w 10000"/>
                    <a:gd name="connsiteY72" fmla="*/ 548 h 10000"/>
                    <a:gd name="connsiteX73" fmla="*/ 3424 w 10000"/>
                    <a:gd name="connsiteY73" fmla="*/ 619 h 10000"/>
                    <a:gd name="connsiteX74" fmla="*/ 3400 w 10000"/>
                    <a:gd name="connsiteY74" fmla="*/ 699 h 10000"/>
                    <a:gd name="connsiteX75" fmla="*/ 3400 w 10000"/>
                    <a:gd name="connsiteY75" fmla="*/ 775 h 10000"/>
                    <a:gd name="connsiteX76" fmla="*/ 3400 w 10000"/>
                    <a:gd name="connsiteY76" fmla="*/ 775 h 10000"/>
                    <a:gd name="connsiteX77" fmla="*/ 3400 w 10000"/>
                    <a:gd name="connsiteY77" fmla="*/ 842 h 10000"/>
                    <a:gd name="connsiteX78" fmla="*/ 3415 w 10000"/>
                    <a:gd name="connsiteY78" fmla="*/ 906 h 10000"/>
                    <a:gd name="connsiteX79" fmla="*/ 3439 w 10000"/>
                    <a:gd name="connsiteY79" fmla="*/ 969 h 10000"/>
                    <a:gd name="connsiteX80" fmla="*/ 3456 w 10000"/>
                    <a:gd name="connsiteY80" fmla="*/ 1019 h 10000"/>
                    <a:gd name="connsiteX81" fmla="*/ 3484 w 10000"/>
                    <a:gd name="connsiteY81" fmla="*/ 1070 h 10000"/>
                    <a:gd name="connsiteX82" fmla="*/ 3519 w 10000"/>
                    <a:gd name="connsiteY82" fmla="*/ 1116 h 10000"/>
                    <a:gd name="connsiteX83" fmla="*/ 3547 w 10000"/>
                    <a:gd name="connsiteY83" fmla="*/ 1158 h 10000"/>
                    <a:gd name="connsiteX84" fmla="*/ 3590 w 10000"/>
                    <a:gd name="connsiteY84" fmla="*/ 1192 h 10000"/>
                    <a:gd name="connsiteX85" fmla="*/ 3651 w 10000"/>
                    <a:gd name="connsiteY85" fmla="*/ 1247 h 10000"/>
                    <a:gd name="connsiteX86" fmla="*/ 3712 w 10000"/>
                    <a:gd name="connsiteY86" fmla="*/ 1293 h 10000"/>
                    <a:gd name="connsiteX87" fmla="*/ 3769 w 10000"/>
                    <a:gd name="connsiteY87" fmla="*/ 1323 h 10000"/>
                    <a:gd name="connsiteX88" fmla="*/ 3769 w 10000"/>
                    <a:gd name="connsiteY88" fmla="*/ 1323 h 10000"/>
                    <a:gd name="connsiteX89" fmla="*/ 3814 w 10000"/>
                    <a:gd name="connsiteY89" fmla="*/ 1344 h 10000"/>
                    <a:gd name="connsiteX90" fmla="*/ 3857 w 10000"/>
                    <a:gd name="connsiteY90" fmla="*/ 1373 h 10000"/>
                    <a:gd name="connsiteX91" fmla="*/ 3888 w 10000"/>
                    <a:gd name="connsiteY91" fmla="*/ 1398 h 10000"/>
                    <a:gd name="connsiteX92" fmla="*/ 3919 w 10000"/>
                    <a:gd name="connsiteY92" fmla="*/ 1424 h 10000"/>
                    <a:gd name="connsiteX93" fmla="*/ 3942 w 10000"/>
                    <a:gd name="connsiteY93" fmla="*/ 1453 h 10000"/>
                    <a:gd name="connsiteX94" fmla="*/ 3955 w 10000"/>
                    <a:gd name="connsiteY94" fmla="*/ 1479 h 10000"/>
                    <a:gd name="connsiteX95" fmla="*/ 3959 w 10000"/>
                    <a:gd name="connsiteY95" fmla="*/ 1512 h 10000"/>
                    <a:gd name="connsiteX96" fmla="*/ 3959 w 10000"/>
                    <a:gd name="connsiteY96" fmla="*/ 1537 h 10000"/>
                    <a:gd name="connsiteX97" fmla="*/ 3955 w 10000"/>
                    <a:gd name="connsiteY97" fmla="*/ 1563 h 10000"/>
                    <a:gd name="connsiteX98" fmla="*/ 3942 w 10000"/>
                    <a:gd name="connsiteY98" fmla="*/ 1588 h 10000"/>
                    <a:gd name="connsiteX99" fmla="*/ 3919 w 10000"/>
                    <a:gd name="connsiteY99" fmla="*/ 1605 h 10000"/>
                    <a:gd name="connsiteX100" fmla="*/ 3888 w 10000"/>
                    <a:gd name="connsiteY100" fmla="*/ 1626 h 10000"/>
                    <a:gd name="connsiteX101" fmla="*/ 3857 w 10000"/>
                    <a:gd name="connsiteY101" fmla="*/ 1643 h 10000"/>
                    <a:gd name="connsiteX102" fmla="*/ 3814 w 10000"/>
                    <a:gd name="connsiteY102" fmla="*/ 1655 h 10000"/>
                    <a:gd name="connsiteX103" fmla="*/ 3769 w 10000"/>
                    <a:gd name="connsiteY103" fmla="*/ 1664 h 10000"/>
                    <a:gd name="connsiteX104" fmla="*/ 3712 w 10000"/>
                    <a:gd name="connsiteY104" fmla="*/ 1664 h 10000"/>
                    <a:gd name="connsiteX105" fmla="*/ 0 w 10000"/>
                    <a:gd name="connsiteY105" fmla="*/ 1664 h 10000"/>
                    <a:gd name="connsiteX106" fmla="*/ 0 w 10000"/>
                    <a:gd name="connsiteY106" fmla="*/ 5206 h 10000"/>
                    <a:gd name="connsiteX107" fmla="*/ 0 w 10000"/>
                    <a:gd name="connsiteY107" fmla="*/ 5206 h 10000"/>
                    <a:gd name="connsiteX108" fmla="*/ 36 w 10000"/>
                    <a:gd name="connsiteY108" fmla="*/ 5240 h 10000"/>
                    <a:gd name="connsiteX109" fmla="*/ 68 w 10000"/>
                    <a:gd name="connsiteY109" fmla="*/ 5257 h 10000"/>
                    <a:gd name="connsiteX110" fmla="*/ 111 w 10000"/>
                    <a:gd name="connsiteY110" fmla="*/ 5265 h 10000"/>
                    <a:gd name="connsiteX111" fmla="*/ 163 w 10000"/>
                    <a:gd name="connsiteY111" fmla="*/ 5253 h 10000"/>
                    <a:gd name="connsiteX112" fmla="*/ 206 w 10000"/>
                    <a:gd name="connsiteY112" fmla="*/ 5232 h 10000"/>
                    <a:gd name="connsiteX113" fmla="*/ 248 w 10000"/>
                    <a:gd name="connsiteY113" fmla="*/ 5202 h 10000"/>
                    <a:gd name="connsiteX114" fmla="*/ 290 w 10000"/>
                    <a:gd name="connsiteY114" fmla="*/ 5152 h 10000"/>
                    <a:gd name="connsiteX115" fmla="*/ 332 w 10000"/>
                    <a:gd name="connsiteY115" fmla="*/ 5088 h 10000"/>
                    <a:gd name="connsiteX116" fmla="*/ 332 w 10000"/>
                    <a:gd name="connsiteY116" fmla="*/ 5088 h 10000"/>
                    <a:gd name="connsiteX117" fmla="*/ 369 w 10000"/>
                    <a:gd name="connsiteY117" fmla="*/ 5038 h 10000"/>
                    <a:gd name="connsiteX118" fmla="*/ 413 w 10000"/>
                    <a:gd name="connsiteY118" fmla="*/ 4983 h 10000"/>
                    <a:gd name="connsiteX119" fmla="*/ 472 w 10000"/>
                    <a:gd name="connsiteY119" fmla="*/ 4920 h 10000"/>
                    <a:gd name="connsiteX120" fmla="*/ 516 w 10000"/>
                    <a:gd name="connsiteY120" fmla="*/ 4886 h 10000"/>
                    <a:gd name="connsiteX121" fmla="*/ 556 w 10000"/>
                    <a:gd name="connsiteY121" fmla="*/ 4857 h 10000"/>
                    <a:gd name="connsiteX122" fmla="*/ 601 w 10000"/>
                    <a:gd name="connsiteY122" fmla="*/ 4832 h 10000"/>
                    <a:gd name="connsiteX123" fmla="*/ 659 w 10000"/>
                    <a:gd name="connsiteY123" fmla="*/ 4806 h 10000"/>
                    <a:gd name="connsiteX124" fmla="*/ 723 w 10000"/>
                    <a:gd name="connsiteY124" fmla="*/ 4781 h 10000"/>
                    <a:gd name="connsiteX125" fmla="*/ 782 w 10000"/>
                    <a:gd name="connsiteY125" fmla="*/ 4768 h 10000"/>
                    <a:gd name="connsiteX126" fmla="*/ 851 w 10000"/>
                    <a:gd name="connsiteY126" fmla="*/ 4756 h 10000"/>
                    <a:gd name="connsiteX127" fmla="*/ 931 w 10000"/>
                    <a:gd name="connsiteY127" fmla="*/ 4747 h 10000"/>
                    <a:gd name="connsiteX128" fmla="*/ 931 w 10000"/>
                    <a:gd name="connsiteY128" fmla="*/ 4747 h 10000"/>
                    <a:gd name="connsiteX129" fmla="*/ 1019 w 10000"/>
                    <a:gd name="connsiteY129" fmla="*/ 4756 h 10000"/>
                    <a:gd name="connsiteX130" fmla="*/ 1101 w 10000"/>
                    <a:gd name="connsiteY130" fmla="*/ 4773 h 10000"/>
                    <a:gd name="connsiteX131" fmla="*/ 1186 w 10000"/>
                    <a:gd name="connsiteY131" fmla="*/ 4794 h 10000"/>
                    <a:gd name="connsiteX132" fmla="*/ 1259 w 10000"/>
                    <a:gd name="connsiteY132" fmla="*/ 4832 h 10000"/>
                    <a:gd name="connsiteX133" fmla="*/ 1339 w 10000"/>
                    <a:gd name="connsiteY133" fmla="*/ 4869 h 10000"/>
                    <a:gd name="connsiteX134" fmla="*/ 1408 w 10000"/>
                    <a:gd name="connsiteY134" fmla="*/ 4920 h 10000"/>
                    <a:gd name="connsiteX135" fmla="*/ 1478 w 10000"/>
                    <a:gd name="connsiteY135" fmla="*/ 4975 h 10000"/>
                    <a:gd name="connsiteX136" fmla="*/ 1533 w 10000"/>
                    <a:gd name="connsiteY136" fmla="*/ 5034 h 10000"/>
                    <a:gd name="connsiteX137" fmla="*/ 1588 w 10000"/>
                    <a:gd name="connsiteY137" fmla="*/ 5101 h 10000"/>
                    <a:gd name="connsiteX138" fmla="*/ 1635 w 10000"/>
                    <a:gd name="connsiteY138" fmla="*/ 5177 h 10000"/>
                    <a:gd name="connsiteX139" fmla="*/ 1685 w 10000"/>
                    <a:gd name="connsiteY139" fmla="*/ 5257 h 10000"/>
                    <a:gd name="connsiteX140" fmla="*/ 1718 w 10000"/>
                    <a:gd name="connsiteY140" fmla="*/ 5341 h 10000"/>
                    <a:gd name="connsiteX141" fmla="*/ 1747 w 10000"/>
                    <a:gd name="connsiteY141" fmla="*/ 5430 h 10000"/>
                    <a:gd name="connsiteX142" fmla="*/ 1768 w 10000"/>
                    <a:gd name="connsiteY142" fmla="*/ 5522 h 10000"/>
                    <a:gd name="connsiteX143" fmla="*/ 1782 w 10000"/>
                    <a:gd name="connsiteY143" fmla="*/ 5619 h 10000"/>
                    <a:gd name="connsiteX144" fmla="*/ 1787 w 10000"/>
                    <a:gd name="connsiteY144" fmla="*/ 5720 h 10000"/>
                    <a:gd name="connsiteX145" fmla="*/ 1787 w 10000"/>
                    <a:gd name="connsiteY145" fmla="*/ 5720 h 10000"/>
                    <a:gd name="connsiteX146" fmla="*/ 1782 w 10000"/>
                    <a:gd name="connsiteY146" fmla="*/ 5817 h 10000"/>
                    <a:gd name="connsiteX147" fmla="*/ 1768 w 10000"/>
                    <a:gd name="connsiteY147" fmla="*/ 5914 h 10000"/>
                    <a:gd name="connsiteX148" fmla="*/ 1747 w 10000"/>
                    <a:gd name="connsiteY148" fmla="*/ 6007 h 10000"/>
                    <a:gd name="connsiteX149" fmla="*/ 1718 w 10000"/>
                    <a:gd name="connsiteY149" fmla="*/ 6095 h 10000"/>
                    <a:gd name="connsiteX150" fmla="*/ 1685 w 10000"/>
                    <a:gd name="connsiteY150" fmla="*/ 6179 h 10000"/>
                    <a:gd name="connsiteX151" fmla="*/ 1635 w 10000"/>
                    <a:gd name="connsiteY151" fmla="*/ 6259 h 10000"/>
                    <a:gd name="connsiteX152" fmla="*/ 1588 w 10000"/>
                    <a:gd name="connsiteY152" fmla="*/ 6335 h 10000"/>
                    <a:gd name="connsiteX153" fmla="*/ 1533 w 10000"/>
                    <a:gd name="connsiteY153" fmla="*/ 6398 h 10000"/>
                    <a:gd name="connsiteX154" fmla="*/ 1478 w 10000"/>
                    <a:gd name="connsiteY154" fmla="*/ 6462 h 10000"/>
                    <a:gd name="connsiteX155" fmla="*/ 1408 w 10000"/>
                    <a:gd name="connsiteY155" fmla="*/ 6516 h 10000"/>
                    <a:gd name="connsiteX156" fmla="*/ 1339 w 10000"/>
                    <a:gd name="connsiteY156" fmla="*/ 6567 h 10000"/>
                    <a:gd name="connsiteX157" fmla="*/ 1259 w 10000"/>
                    <a:gd name="connsiteY157" fmla="*/ 6605 h 10000"/>
                    <a:gd name="connsiteX158" fmla="*/ 1186 w 10000"/>
                    <a:gd name="connsiteY158" fmla="*/ 6643 h 10000"/>
                    <a:gd name="connsiteX159" fmla="*/ 1101 w 10000"/>
                    <a:gd name="connsiteY159" fmla="*/ 6664 h 10000"/>
                    <a:gd name="connsiteX160" fmla="*/ 1019 w 10000"/>
                    <a:gd name="connsiteY160" fmla="*/ 6681 h 10000"/>
                    <a:gd name="connsiteX161" fmla="*/ 931 w 10000"/>
                    <a:gd name="connsiteY161" fmla="*/ 6681 h 10000"/>
                    <a:gd name="connsiteX162" fmla="*/ 931 w 10000"/>
                    <a:gd name="connsiteY162" fmla="*/ 6681 h 10000"/>
                    <a:gd name="connsiteX163" fmla="*/ 851 w 10000"/>
                    <a:gd name="connsiteY163" fmla="*/ 6681 h 10000"/>
                    <a:gd name="connsiteX164" fmla="*/ 782 w 10000"/>
                    <a:gd name="connsiteY164" fmla="*/ 6668 h 10000"/>
                    <a:gd name="connsiteX165" fmla="*/ 723 w 10000"/>
                    <a:gd name="connsiteY165" fmla="*/ 6651 h 10000"/>
                    <a:gd name="connsiteX166" fmla="*/ 659 w 10000"/>
                    <a:gd name="connsiteY166" fmla="*/ 6630 h 10000"/>
                    <a:gd name="connsiteX167" fmla="*/ 601 w 10000"/>
                    <a:gd name="connsiteY167" fmla="*/ 6605 h 10000"/>
                    <a:gd name="connsiteX168" fmla="*/ 556 w 10000"/>
                    <a:gd name="connsiteY168" fmla="*/ 6575 h 10000"/>
                    <a:gd name="connsiteX169" fmla="*/ 516 w 10000"/>
                    <a:gd name="connsiteY169" fmla="*/ 6550 h 10000"/>
                    <a:gd name="connsiteX170" fmla="*/ 472 w 10000"/>
                    <a:gd name="connsiteY170" fmla="*/ 6516 h 10000"/>
                    <a:gd name="connsiteX171" fmla="*/ 413 w 10000"/>
                    <a:gd name="connsiteY171" fmla="*/ 6453 h 10000"/>
                    <a:gd name="connsiteX172" fmla="*/ 369 w 10000"/>
                    <a:gd name="connsiteY172" fmla="*/ 6398 h 10000"/>
                    <a:gd name="connsiteX173" fmla="*/ 332 w 10000"/>
                    <a:gd name="connsiteY173" fmla="*/ 6348 h 10000"/>
                    <a:gd name="connsiteX174" fmla="*/ 332 w 10000"/>
                    <a:gd name="connsiteY174" fmla="*/ 6348 h 10000"/>
                    <a:gd name="connsiteX175" fmla="*/ 290 w 10000"/>
                    <a:gd name="connsiteY175" fmla="*/ 6285 h 10000"/>
                    <a:gd name="connsiteX176" fmla="*/ 248 w 10000"/>
                    <a:gd name="connsiteY176" fmla="*/ 6234 h 10000"/>
                    <a:gd name="connsiteX177" fmla="*/ 206 w 10000"/>
                    <a:gd name="connsiteY177" fmla="*/ 6205 h 10000"/>
                    <a:gd name="connsiteX178" fmla="*/ 163 w 10000"/>
                    <a:gd name="connsiteY178" fmla="*/ 6179 h 10000"/>
                    <a:gd name="connsiteX179" fmla="*/ 111 w 10000"/>
                    <a:gd name="connsiteY179" fmla="*/ 6171 h 10000"/>
                    <a:gd name="connsiteX180" fmla="*/ 68 w 10000"/>
                    <a:gd name="connsiteY180" fmla="*/ 6179 h 10000"/>
                    <a:gd name="connsiteX181" fmla="*/ 36 w 10000"/>
                    <a:gd name="connsiteY181" fmla="*/ 6196 h 10000"/>
                    <a:gd name="connsiteX182" fmla="*/ 0 w 10000"/>
                    <a:gd name="connsiteY182" fmla="*/ 6230 h 10000"/>
                    <a:gd name="connsiteX183" fmla="*/ 0 w 10000"/>
                    <a:gd name="connsiteY183" fmla="*/ 10000 h 10000"/>
                    <a:gd name="connsiteX184" fmla="*/ 9166 w 10000"/>
                    <a:gd name="connsiteY184"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341 w 10000"/>
                    <a:gd name="connsiteY7" fmla="*/ 5265 h 10000"/>
                    <a:gd name="connsiteX8" fmla="*/ 9276 w 10000"/>
                    <a:gd name="connsiteY8" fmla="*/ 5257 h 10000"/>
                    <a:gd name="connsiteX9" fmla="*/ 9257 w 10000"/>
                    <a:gd name="connsiteY9" fmla="*/ 5244 h 10000"/>
                    <a:gd name="connsiteX10" fmla="*/ 9166 w 10000"/>
                    <a:gd name="connsiteY10" fmla="*/ 1664 h 10000"/>
                    <a:gd name="connsiteX11" fmla="*/ 5210 w 10000"/>
                    <a:gd name="connsiteY11" fmla="*/ 1664 h 10000"/>
                    <a:gd name="connsiteX12" fmla="*/ 5210 w 10000"/>
                    <a:gd name="connsiteY12" fmla="*/ 1664 h 10000"/>
                    <a:gd name="connsiteX13" fmla="*/ 5154 w 10000"/>
                    <a:gd name="connsiteY13" fmla="*/ 1664 h 10000"/>
                    <a:gd name="connsiteX14" fmla="*/ 5103 w 10000"/>
                    <a:gd name="connsiteY14" fmla="*/ 1655 h 10000"/>
                    <a:gd name="connsiteX15" fmla="*/ 5063 w 10000"/>
                    <a:gd name="connsiteY15" fmla="*/ 1643 h 10000"/>
                    <a:gd name="connsiteX16" fmla="*/ 5031 w 10000"/>
                    <a:gd name="connsiteY16" fmla="*/ 1626 h 10000"/>
                    <a:gd name="connsiteX17" fmla="*/ 5002 w 10000"/>
                    <a:gd name="connsiteY17" fmla="*/ 1605 h 10000"/>
                    <a:gd name="connsiteX18" fmla="*/ 4977 w 10000"/>
                    <a:gd name="connsiteY18" fmla="*/ 1588 h 10000"/>
                    <a:gd name="connsiteX19" fmla="*/ 4965 w 10000"/>
                    <a:gd name="connsiteY19" fmla="*/ 1563 h 10000"/>
                    <a:gd name="connsiteX20" fmla="*/ 4961 w 10000"/>
                    <a:gd name="connsiteY20" fmla="*/ 1537 h 10000"/>
                    <a:gd name="connsiteX21" fmla="*/ 4961 w 10000"/>
                    <a:gd name="connsiteY21" fmla="*/ 1512 h 10000"/>
                    <a:gd name="connsiteX22" fmla="*/ 4965 w 10000"/>
                    <a:gd name="connsiteY22" fmla="*/ 1479 h 10000"/>
                    <a:gd name="connsiteX23" fmla="*/ 4977 w 10000"/>
                    <a:gd name="connsiteY23" fmla="*/ 1453 h 10000"/>
                    <a:gd name="connsiteX24" fmla="*/ 5002 w 10000"/>
                    <a:gd name="connsiteY24" fmla="*/ 1424 h 10000"/>
                    <a:gd name="connsiteX25" fmla="*/ 5031 w 10000"/>
                    <a:gd name="connsiteY25" fmla="*/ 1398 h 10000"/>
                    <a:gd name="connsiteX26" fmla="*/ 5063 w 10000"/>
                    <a:gd name="connsiteY26" fmla="*/ 1373 h 10000"/>
                    <a:gd name="connsiteX27" fmla="*/ 5103 w 10000"/>
                    <a:gd name="connsiteY27" fmla="*/ 1344 h 10000"/>
                    <a:gd name="connsiteX28" fmla="*/ 5154 w 10000"/>
                    <a:gd name="connsiteY28" fmla="*/ 1323 h 10000"/>
                    <a:gd name="connsiteX29" fmla="*/ 5154 w 10000"/>
                    <a:gd name="connsiteY29" fmla="*/ 1323 h 10000"/>
                    <a:gd name="connsiteX30" fmla="*/ 5210 w 10000"/>
                    <a:gd name="connsiteY30" fmla="*/ 1293 h 10000"/>
                    <a:gd name="connsiteX31" fmla="*/ 5271 w 10000"/>
                    <a:gd name="connsiteY31" fmla="*/ 1247 h 10000"/>
                    <a:gd name="connsiteX32" fmla="*/ 5341 w 10000"/>
                    <a:gd name="connsiteY32" fmla="*/ 1192 h 10000"/>
                    <a:gd name="connsiteX33" fmla="*/ 5374 w 10000"/>
                    <a:gd name="connsiteY33" fmla="*/ 1158 h 10000"/>
                    <a:gd name="connsiteX34" fmla="*/ 5411 w 10000"/>
                    <a:gd name="connsiteY34" fmla="*/ 1116 h 10000"/>
                    <a:gd name="connsiteX35" fmla="*/ 5438 w 10000"/>
                    <a:gd name="connsiteY35" fmla="*/ 1070 h 10000"/>
                    <a:gd name="connsiteX36" fmla="*/ 5465 w 10000"/>
                    <a:gd name="connsiteY36" fmla="*/ 1019 h 10000"/>
                    <a:gd name="connsiteX37" fmla="*/ 5495 w 10000"/>
                    <a:gd name="connsiteY37" fmla="*/ 969 h 10000"/>
                    <a:gd name="connsiteX38" fmla="*/ 5507 w 10000"/>
                    <a:gd name="connsiteY38" fmla="*/ 906 h 10000"/>
                    <a:gd name="connsiteX39" fmla="*/ 5521 w 10000"/>
                    <a:gd name="connsiteY39" fmla="*/ 842 h 10000"/>
                    <a:gd name="connsiteX40" fmla="*/ 5525 w 10000"/>
                    <a:gd name="connsiteY40" fmla="*/ 775 h 10000"/>
                    <a:gd name="connsiteX41" fmla="*/ 5525 w 10000"/>
                    <a:gd name="connsiteY41" fmla="*/ 775 h 10000"/>
                    <a:gd name="connsiteX42" fmla="*/ 5521 w 10000"/>
                    <a:gd name="connsiteY42" fmla="*/ 699 h 10000"/>
                    <a:gd name="connsiteX43" fmla="*/ 5499 w 10000"/>
                    <a:gd name="connsiteY43" fmla="*/ 619 h 10000"/>
                    <a:gd name="connsiteX44" fmla="*/ 5481 w 10000"/>
                    <a:gd name="connsiteY44" fmla="*/ 548 h 10000"/>
                    <a:gd name="connsiteX45" fmla="*/ 5438 w 10000"/>
                    <a:gd name="connsiteY45" fmla="*/ 472 h 10000"/>
                    <a:gd name="connsiteX46" fmla="*/ 5396 w 10000"/>
                    <a:gd name="connsiteY46" fmla="*/ 409 h 10000"/>
                    <a:gd name="connsiteX47" fmla="*/ 5341 w 10000"/>
                    <a:gd name="connsiteY47" fmla="*/ 341 h 10000"/>
                    <a:gd name="connsiteX48" fmla="*/ 5283 w 10000"/>
                    <a:gd name="connsiteY48" fmla="*/ 282 h 10000"/>
                    <a:gd name="connsiteX49" fmla="*/ 5214 w 10000"/>
                    <a:gd name="connsiteY49" fmla="*/ 227 h 10000"/>
                    <a:gd name="connsiteX50" fmla="*/ 5142 w 10000"/>
                    <a:gd name="connsiteY50" fmla="*/ 177 h 10000"/>
                    <a:gd name="connsiteX51" fmla="*/ 5058 w 10000"/>
                    <a:gd name="connsiteY51" fmla="*/ 135 h 10000"/>
                    <a:gd name="connsiteX52" fmla="*/ 4965 w 10000"/>
                    <a:gd name="connsiteY52" fmla="*/ 97 h 10000"/>
                    <a:gd name="connsiteX53" fmla="*/ 4876 w 10000"/>
                    <a:gd name="connsiteY53" fmla="*/ 63 h 10000"/>
                    <a:gd name="connsiteX54" fmla="*/ 4778 w 10000"/>
                    <a:gd name="connsiteY54" fmla="*/ 38 h 10000"/>
                    <a:gd name="connsiteX55" fmla="*/ 4674 w 10000"/>
                    <a:gd name="connsiteY55" fmla="*/ 13 h 10000"/>
                    <a:gd name="connsiteX56" fmla="*/ 4569 w 10000"/>
                    <a:gd name="connsiteY56" fmla="*/ 8 h 10000"/>
                    <a:gd name="connsiteX57" fmla="*/ 4460 w 10000"/>
                    <a:gd name="connsiteY57" fmla="*/ 0 h 10000"/>
                    <a:gd name="connsiteX58" fmla="*/ 4460 w 10000"/>
                    <a:gd name="connsiteY58" fmla="*/ 0 h 10000"/>
                    <a:gd name="connsiteX59" fmla="*/ 4350 w 10000"/>
                    <a:gd name="connsiteY59" fmla="*/ 8 h 10000"/>
                    <a:gd name="connsiteX60" fmla="*/ 4246 w 10000"/>
                    <a:gd name="connsiteY60" fmla="*/ 13 h 10000"/>
                    <a:gd name="connsiteX61" fmla="*/ 4141 w 10000"/>
                    <a:gd name="connsiteY61" fmla="*/ 38 h 10000"/>
                    <a:gd name="connsiteX62" fmla="*/ 4042 w 10000"/>
                    <a:gd name="connsiteY62" fmla="*/ 63 h 10000"/>
                    <a:gd name="connsiteX63" fmla="*/ 3955 w 10000"/>
                    <a:gd name="connsiteY63" fmla="*/ 97 h 10000"/>
                    <a:gd name="connsiteX64" fmla="*/ 3865 w 10000"/>
                    <a:gd name="connsiteY64" fmla="*/ 135 h 10000"/>
                    <a:gd name="connsiteX65" fmla="*/ 3783 w 10000"/>
                    <a:gd name="connsiteY65" fmla="*/ 177 h 10000"/>
                    <a:gd name="connsiteX66" fmla="*/ 3712 w 10000"/>
                    <a:gd name="connsiteY66" fmla="*/ 227 h 10000"/>
                    <a:gd name="connsiteX67" fmla="*/ 3647 w 10000"/>
                    <a:gd name="connsiteY67" fmla="*/ 282 h 10000"/>
                    <a:gd name="connsiteX68" fmla="*/ 3580 w 10000"/>
                    <a:gd name="connsiteY68" fmla="*/ 341 h 10000"/>
                    <a:gd name="connsiteX69" fmla="*/ 3524 w 10000"/>
                    <a:gd name="connsiteY69" fmla="*/ 409 h 10000"/>
                    <a:gd name="connsiteX70" fmla="*/ 3484 w 10000"/>
                    <a:gd name="connsiteY70" fmla="*/ 472 h 10000"/>
                    <a:gd name="connsiteX71" fmla="*/ 3452 w 10000"/>
                    <a:gd name="connsiteY71" fmla="*/ 548 h 10000"/>
                    <a:gd name="connsiteX72" fmla="*/ 3424 w 10000"/>
                    <a:gd name="connsiteY72" fmla="*/ 619 h 10000"/>
                    <a:gd name="connsiteX73" fmla="*/ 3400 w 10000"/>
                    <a:gd name="connsiteY73" fmla="*/ 699 h 10000"/>
                    <a:gd name="connsiteX74" fmla="*/ 3400 w 10000"/>
                    <a:gd name="connsiteY74" fmla="*/ 775 h 10000"/>
                    <a:gd name="connsiteX75" fmla="*/ 3400 w 10000"/>
                    <a:gd name="connsiteY75" fmla="*/ 775 h 10000"/>
                    <a:gd name="connsiteX76" fmla="*/ 3400 w 10000"/>
                    <a:gd name="connsiteY76" fmla="*/ 842 h 10000"/>
                    <a:gd name="connsiteX77" fmla="*/ 3415 w 10000"/>
                    <a:gd name="connsiteY77" fmla="*/ 906 h 10000"/>
                    <a:gd name="connsiteX78" fmla="*/ 3439 w 10000"/>
                    <a:gd name="connsiteY78" fmla="*/ 969 h 10000"/>
                    <a:gd name="connsiteX79" fmla="*/ 3456 w 10000"/>
                    <a:gd name="connsiteY79" fmla="*/ 1019 h 10000"/>
                    <a:gd name="connsiteX80" fmla="*/ 3484 w 10000"/>
                    <a:gd name="connsiteY80" fmla="*/ 1070 h 10000"/>
                    <a:gd name="connsiteX81" fmla="*/ 3519 w 10000"/>
                    <a:gd name="connsiteY81" fmla="*/ 1116 h 10000"/>
                    <a:gd name="connsiteX82" fmla="*/ 3547 w 10000"/>
                    <a:gd name="connsiteY82" fmla="*/ 1158 h 10000"/>
                    <a:gd name="connsiteX83" fmla="*/ 3590 w 10000"/>
                    <a:gd name="connsiteY83" fmla="*/ 1192 h 10000"/>
                    <a:gd name="connsiteX84" fmla="*/ 3651 w 10000"/>
                    <a:gd name="connsiteY84" fmla="*/ 1247 h 10000"/>
                    <a:gd name="connsiteX85" fmla="*/ 3712 w 10000"/>
                    <a:gd name="connsiteY85" fmla="*/ 1293 h 10000"/>
                    <a:gd name="connsiteX86" fmla="*/ 3769 w 10000"/>
                    <a:gd name="connsiteY86" fmla="*/ 1323 h 10000"/>
                    <a:gd name="connsiteX87" fmla="*/ 3769 w 10000"/>
                    <a:gd name="connsiteY87" fmla="*/ 1323 h 10000"/>
                    <a:gd name="connsiteX88" fmla="*/ 3814 w 10000"/>
                    <a:gd name="connsiteY88" fmla="*/ 1344 h 10000"/>
                    <a:gd name="connsiteX89" fmla="*/ 3857 w 10000"/>
                    <a:gd name="connsiteY89" fmla="*/ 1373 h 10000"/>
                    <a:gd name="connsiteX90" fmla="*/ 3888 w 10000"/>
                    <a:gd name="connsiteY90" fmla="*/ 1398 h 10000"/>
                    <a:gd name="connsiteX91" fmla="*/ 3919 w 10000"/>
                    <a:gd name="connsiteY91" fmla="*/ 1424 h 10000"/>
                    <a:gd name="connsiteX92" fmla="*/ 3942 w 10000"/>
                    <a:gd name="connsiteY92" fmla="*/ 1453 h 10000"/>
                    <a:gd name="connsiteX93" fmla="*/ 3955 w 10000"/>
                    <a:gd name="connsiteY93" fmla="*/ 1479 h 10000"/>
                    <a:gd name="connsiteX94" fmla="*/ 3959 w 10000"/>
                    <a:gd name="connsiteY94" fmla="*/ 1512 h 10000"/>
                    <a:gd name="connsiteX95" fmla="*/ 3959 w 10000"/>
                    <a:gd name="connsiteY95" fmla="*/ 1537 h 10000"/>
                    <a:gd name="connsiteX96" fmla="*/ 3955 w 10000"/>
                    <a:gd name="connsiteY96" fmla="*/ 1563 h 10000"/>
                    <a:gd name="connsiteX97" fmla="*/ 3942 w 10000"/>
                    <a:gd name="connsiteY97" fmla="*/ 1588 h 10000"/>
                    <a:gd name="connsiteX98" fmla="*/ 3919 w 10000"/>
                    <a:gd name="connsiteY98" fmla="*/ 1605 h 10000"/>
                    <a:gd name="connsiteX99" fmla="*/ 3888 w 10000"/>
                    <a:gd name="connsiteY99" fmla="*/ 1626 h 10000"/>
                    <a:gd name="connsiteX100" fmla="*/ 3857 w 10000"/>
                    <a:gd name="connsiteY100" fmla="*/ 1643 h 10000"/>
                    <a:gd name="connsiteX101" fmla="*/ 3814 w 10000"/>
                    <a:gd name="connsiteY101" fmla="*/ 1655 h 10000"/>
                    <a:gd name="connsiteX102" fmla="*/ 3769 w 10000"/>
                    <a:gd name="connsiteY102" fmla="*/ 1664 h 10000"/>
                    <a:gd name="connsiteX103" fmla="*/ 3712 w 10000"/>
                    <a:gd name="connsiteY103" fmla="*/ 1664 h 10000"/>
                    <a:gd name="connsiteX104" fmla="*/ 0 w 10000"/>
                    <a:gd name="connsiteY104" fmla="*/ 1664 h 10000"/>
                    <a:gd name="connsiteX105" fmla="*/ 0 w 10000"/>
                    <a:gd name="connsiteY105" fmla="*/ 5206 h 10000"/>
                    <a:gd name="connsiteX106" fmla="*/ 0 w 10000"/>
                    <a:gd name="connsiteY106" fmla="*/ 5206 h 10000"/>
                    <a:gd name="connsiteX107" fmla="*/ 36 w 10000"/>
                    <a:gd name="connsiteY107" fmla="*/ 5240 h 10000"/>
                    <a:gd name="connsiteX108" fmla="*/ 68 w 10000"/>
                    <a:gd name="connsiteY108" fmla="*/ 5257 h 10000"/>
                    <a:gd name="connsiteX109" fmla="*/ 111 w 10000"/>
                    <a:gd name="connsiteY109" fmla="*/ 5265 h 10000"/>
                    <a:gd name="connsiteX110" fmla="*/ 163 w 10000"/>
                    <a:gd name="connsiteY110" fmla="*/ 5253 h 10000"/>
                    <a:gd name="connsiteX111" fmla="*/ 206 w 10000"/>
                    <a:gd name="connsiteY111" fmla="*/ 5232 h 10000"/>
                    <a:gd name="connsiteX112" fmla="*/ 248 w 10000"/>
                    <a:gd name="connsiteY112" fmla="*/ 5202 h 10000"/>
                    <a:gd name="connsiteX113" fmla="*/ 290 w 10000"/>
                    <a:gd name="connsiteY113" fmla="*/ 5152 h 10000"/>
                    <a:gd name="connsiteX114" fmla="*/ 332 w 10000"/>
                    <a:gd name="connsiteY114" fmla="*/ 5088 h 10000"/>
                    <a:gd name="connsiteX115" fmla="*/ 332 w 10000"/>
                    <a:gd name="connsiteY115" fmla="*/ 5088 h 10000"/>
                    <a:gd name="connsiteX116" fmla="*/ 369 w 10000"/>
                    <a:gd name="connsiteY116" fmla="*/ 5038 h 10000"/>
                    <a:gd name="connsiteX117" fmla="*/ 413 w 10000"/>
                    <a:gd name="connsiteY117" fmla="*/ 4983 h 10000"/>
                    <a:gd name="connsiteX118" fmla="*/ 472 w 10000"/>
                    <a:gd name="connsiteY118" fmla="*/ 4920 h 10000"/>
                    <a:gd name="connsiteX119" fmla="*/ 516 w 10000"/>
                    <a:gd name="connsiteY119" fmla="*/ 4886 h 10000"/>
                    <a:gd name="connsiteX120" fmla="*/ 556 w 10000"/>
                    <a:gd name="connsiteY120" fmla="*/ 4857 h 10000"/>
                    <a:gd name="connsiteX121" fmla="*/ 601 w 10000"/>
                    <a:gd name="connsiteY121" fmla="*/ 4832 h 10000"/>
                    <a:gd name="connsiteX122" fmla="*/ 659 w 10000"/>
                    <a:gd name="connsiteY122" fmla="*/ 4806 h 10000"/>
                    <a:gd name="connsiteX123" fmla="*/ 723 w 10000"/>
                    <a:gd name="connsiteY123" fmla="*/ 4781 h 10000"/>
                    <a:gd name="connsiteX124" fmla="*/ 782 w 10000"/>
                    <a:gd name="connsiteY124" fmla="*/ 4768 h 10000"/>
                    <a:gd name="connsiteX125" fmla="*/ 851 w 10000"/>
                    <a:gd name="connsiteY125" fmla="*/ 4756 h 10000"/>
                    <a:gd name="connsiteX126" fmla="*/ 931 w 10000"/>
                    <a:gd name="connsiteY126" fmla="*/ 4747 h 10000"/>
                    <a:gd name="connsiteX127" fmla="*/ 931 w 10000"/>
                    <a:gd name="connsiteY127" fmla="*/ 4747 h 10000"/>
                    <a:gd name="connsiteX128" fmla="*/ 1019 w 10000"/>
                    <a:gd name="connsiteY128" fmla="*/ 4756 h 10000"/>
                    <a:gd name="connsiteX129" fmla="*/ 1101 w 10000"/>
                    <a:gd name="connsiteY129" fmla="*/ 4773 h 10000"/>
                    <a:gd name="connsiteX130" fmla="*/ 1186 w 10000"/>
                    <a:gd name="connsiteY130" fmla="*/ 4794 h 10000"/>
                    <a:gd name="connsiteX131" fmla="*/ 1259 w 10000"/>
                    <a:gd name="connsiteY131" fmla="*/ 4832 h 10000"/>
                    <a:gd name="connsiteX132" fmla="*/ 1339 w 10000"/>
                    <a:gd name="connsiteY132" fmla="*/ 4869 h 10000"/>
                    <a:gd name="connsiteX133" fmla="*/ 1408 w 10000"/>
                    <a:gd name="connsiteY133" fmla="*/ 4920 h 10000"/>
                    <a:gd name="connsiteX134" fmla="*/ 1478 w 10000"/>
                    <a:gd name="connsiteY134" fmla="*/ 4975 h 10000"/>
                    <a:gd name="connsiteX135" fmla="*/ 1533 w 10000"/>
                    <a:gd name="connsiteY135" fmla="*/ 5034 h 10000"/>
                    <a:gd name="connsiteX136" fmla="*/ 1588 w 10000"/>
                    <a:gd name="connsiteY136" fmla="*/ 5101 h 10000"/>
                    <a:gd name="connsiteX137" fmla="*/ 1635 w 10000"/>
                    <a:gd name="connsiteY137" fmla="*/ 5177 h 10000"/>
                    <a:gd name="connsiteX138" fmla="*/ 1685 w 10000"/>
                    <a:gd name="connsiteY138" fmla="*/ 5257 h 10000"/>
                    <a:gd name="connsiteX139" fmla="*/ 1718 w 10000"/>
                    <a:gd name="connsiteY139" fmla="*/ 5341 h 10000"/>
                    <a:gd name="connsiteX140" fmla="*/ 1747 w 10000"/>
                    <a:gd name="connsiteY140" fmla="*/ 5430 h 10000"/>
                    <a:gd name="connsiteX141" fmla="*/ 1768 w 10000"/>
                    <a:gd name="connsiteY141" fmla="*/ 5522 h 10000"/>
                    <a:gd name="connsiteX142" fmla="*/ 1782 w 10000"/>
                    <a:gd name="connsiteY142" fmla="*/ 5619 h 10000"/>
                    <a:gd name="connsiteX143" fmla="*/ 1787 w 10000"/>
                    <a:gd name="connsiteY143" fmla="*/ 5720 h 10000"/>
                    <a:gd name="connsiteX144" fmla="*/ 1787 w 10000"/>
                    <a:gd name="connsiteY144" fmla="*/ 5720 h 10000"/>
                    <a:gd name="connsiteX145" fmla="*/ 1782 w 10000"/>
                    <a:gd name="connsiteY145" fmla="*/ 5817 h 10000"/>
                    <a:gd name="connsiteX146" fmla="*/ 1768 w 10000"/>
                    <a:gd name="connsiteY146" fmla="*/ 5914 h 10000"/>
                    <a:gd name="connsiteX147" fmla="*/ 1747 w 10000"/>
                    <a:gd name="connsiteY147" fmla="*/ 6007 h 10000"/>
                    <a:gd name="connsiteX148" fmla="*/ 1718 w 10000"/>
                    <a:gd name="connsiteY148" fmla="*/ 6095 h 10000"/>
                    <a:gd name="connsiteX149" fmla="*/ 1685 w 10000"/>
                    <a:gd name="connsiteY149" fmla="*/ 6179 h 10000"/>
                    <a:gd name="connsiteX150" fmla="*/ 1635 w 10000"/>
                    <a:gd name="connsiteY150" fmla="*/ 6259 h 10000"/>
                    <a:gd name="connsiteX151" fmla="*/ 1588 w 10000"/>
                    <a:gd name="connsiteY151" fmla="*/ 6335 h 10000"/>
                    <a:gd name="connsiteX152" fmla="*/ 1533 w 10000"/>
                    <a:gd name="connsiteY152" fmla="*/ 6398 h 10000"/>
                    <a:gd name="connsiteX153" fmla="*/ 1478 w 10000"/>
                    <a:gd name="connsiteY153" fmla="*/ 6462 h 10000"/>
                    <a:gd name="connsiteX154" fmla="*/ 1408 w 10000"/>
                    <a:gd name="connsiteY154" fmla="*/ 6516 h 10000"/>
                    <a:gd name="connsiteX155" fmla="*/ 1339 w 10000"/>
                    <a:gd name="connsiteY155" fmla="*/ 6567 h 10000"/>
                    <a:gd name="connsiteX156" fmla="*/ 1259 w 10000"/>
                    <a:gd name="connsiteY156" fmla="*/ 6605 h 10000"/>
                    <a:gd name="connsiteX157" fmla="*/ 1186 w 10000"/>
                    <a:gd name="connsiteY157" fmla="*/ 6643 h 10000"/>
                    <a:gd name="connsiteX158" fmla="*/ 1101 w 10000"/>
                    <a:gd name="connsiteY158" fmla="*/ 6664 h 10000"/>
                    <a:gd name="connsiteX159" fmla="*/ 1019 w 10000"/>
                    <a:gd name="connsiteY159" fmla="*/ 6681 h 10000"/>
                    <a:gd name="connsiteX160" fmla="*/ 931 w 10000"/>
                    <a:gd name="connsiteY160" fmla="*/ 6681 h 10000"/>
                    <a:gd name="connsiteX161" fmla="*/ 931 w 10000"/>
                    <a:gd name="connsiteY161" fmla="*/ 6681 h 10000"/>
                    <a:gd name="connsiteX162" fmla="*/ 851 w 10000"/>
                    <a:gd name="connsiteY162" fmla="*/ 6681 h 10000"/>
                    <a:gd name="connsiteX163" fmla="*/ 782 w 10000"/>
                    <a:gd name="connsiteY163" fmla="*/ 6668 h 10000"/>
                    <a:gd name="connsiteX164" fmla="*/ 723 w 10000"/>
                    <a:gd name="connsiteY164" fmla="*/ 6651 h 10000"/>
                    <a:gd name="connsiteX165" fmla="*/ 659 w 10000"/>
                    <a:gd name="connsiteY165" fmla="*/ 6630 h 10000"/>
                    <a:gd name="connsiteX166" fmla="*/ 601 w 10000"/>
                    <a:gd name="connsiteY166" fmla="*/ 6605 h 10000"/>
                    <a:gd name="connsiteX167" fmla="*/ 556 w 10000"/>
                    <a:gd name="connsiteY167" fmla="*/ 6575 h 10000"/>
                    <a:gd name="connsiteX168" fmla="*/ 516 w 10000"/>
                    <a:gd name="connsiteY168" fmla="*/ 6550 h 10000"/>
                    <a:gd name="connsiteX169" fmla="*/ 472 w 10000"/>
                    <a:gd name="connsiteY169" fmla="*/ 6516 h 10000"/>
                    <a:gd name="connsiteX170" fmla="*/ 413 w 10000"/>
                    <a:gd name="connsiteY170" fmla="*/ 6453 h 10000"/>
                    <a:gd name="connsiteX171" fmla="*/ 369 w 10000"/>
                    <a:gd name="connsiteY171" fmla="*/ 6398 h 10000"/>
                    <a:gd name="connsiteX172" fmla="*/ 332 w 10000"/>
                    <a:gd name="connsiteY172" fmla="*/ 6348 h 10000"/>
                    <a:gd name="connsiteX173" fmla="*/ 332 w 10000"/>
                    <a:gd name="connsiteY173" fmla="*/ 6348 h 10000"/>
                    <a:gd name="connsiteX174" fmla="*/ 290 w 10000"/>
                    <a:gd name="connsiteY174" fmla="*/ 6285 h 10000"/>
                    <a:gd name="connsiteX175" fmla="*/ 248 w 10000"/>
                    <a:gd name="connsiteY175" fmla="*/ 6234 h 10000"/>
                    <a:gd name="connsiteX176" fmla="*/ 206 w 10000"/>
                    <a:gd name="connsiteY176" fmla="*/ 6205 h 10000"/>
                    <a:gd name="connsiteX177" fmla="*/ 163 w 10000"/>
                    <a:gd name="connsiteY177" fmla="*/ 6179 h 10000"/>
                    <a:gd name="connsiteX178" fmla="*/ 111 w 10000"/>
                    <a:gd name="connsiteY178" fmla="*/ 6171 h 10000"/>
                    <a:gd name="connsiteX179" fmla="*/ 68 w 10000"/>
                    <a:gd name="connsiteY179" fmla="*/ 6179 h 10000"/>
                    <a:gd name="connsiteX180" fmla="*/ 36 w 10000"/>
                    <a:gd name="connsiteY180" fmla="*/ 6196 h 10000"/>
                    <a:gd name="connsiteX181" fmla="*/ 0 w 10000"/>
                    <a:gd name="connsiteY181" fmla="*/ 6230 h 10000"/>
                    <a:gd name="connsiteX182" fmla="*/ 0 w 10000"/>
                    <a:gd name="connsiteY182" fmla="*/ 10000 h 10000"/>
                    <a:gd name="connsiteX183" fmla="*/ 9166 w 10000"/>
                    <a:gd name="connsiteY183"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276 w 10000"/>
                    <a:gd name="connsiteY7" fmla="*/ 5257 h 10000"/>
                    <a:gd name="connsiteX8" fmla="*/ 9257 w 10000"/>
                    <a:gd name="connsiteY8" fmla="*/ 5244 h 10000"/>
                    <a:gd name="connsiteX9" fmla="*/ 9166 w 10000"/>
                    <a:gd name="connsiteY9" fmla="*/ 1664 h 10000"/>
                    <a:gd name="connsiteX10" fmla="*/ 5210 w 10000"/>
                    <a:gd name="connsiteY10" fmla="*/ 1664 h 10000"/>
                    <a:gd name="connsiteX11" fmla="*/ 5210 w 10000"/>
                    <a:gd name="connsiteY11" fmla="*/ 1664 h 10000"/>
                    <a:gd name="connsiteX12" fmla="*/ 5154 w 10000"/>
                    <a:gd name="connsiteY12" fmla="*/ 1664 h 10000"/>
                    <a:gd name="connsiteX13" fmla="*/ 5103 w 10000"/>
                    <a:gd name="connsiteY13" fmla="*/ 1655 h 10000"/>
                    <a:gd name="connsiteX14" fmla="*/ 5063 w 10000"/>
                    <a:gd name="connsiteY14" fmla="*/ 1643 h 10000"/>
                    <a:gd name="connsiteX15" fmla="*/ 5031 w 10000"/>
                    <a:gd name="connsiteY15" fmla="*/ 1626 h 10000"/>
                    <a:gd name="connsiteX16" fmla="*/ 5002 w 10000"/>
                    <a:gd name="connsiteY16" fmla="*/ 1605 h 10000"/>
                    <a:gd name="connsiteX17" fmla="*/ 4977 w 10000"/>
                    <a:gd name="connsiteY17" fmla="*/ 1588 h 10000"/>
                    <a:gd name="connsiteX18" fmla="*/ 4965 w 10000"/>
                    <a:gd name="connsiteY18" fmla="*/ 1563 h 10000"/>
                    <a:gd name="connsiteX19" fmla="*/ 4961 w 10000"/>
                    <a:gd name="connsiteY19" fmla="*/ 1537 h 10000"/>
                    <a:gd name="connsiteX20" fmla="*/ 4961 w 10000"/>
                    <a:gd name="connsiteY20" fmla="*/ 1512 h 10000"/>
                    <a:gd name="connsiteX21" fmla="*/ 4965 w 10000"/>
                    <a:gd name="connsiteY21" fmla="*/ 1479 h 10000"/>
                    <a:gd name="connsiteX22" fmla="*/ 4977 w 10000"/>
                    <a:gd name="connsiteY22" fmla="*/ 1453 h 10000"/>
                    <a:gd name="connsiteX23" fmla="*/ 5002 w 10000"/>
                    <a:gd name="connsiteY23" fmla="*/ 1424 h 10000"/>
                    <a:gd name="connsiteX24" fmla="*/ 5031 w 10000"/>
                    <a:gd name="connsiteY24" fmla="*/ 1398 h 10000"/>
                    <a:gd name="connsiteX25" fmla="*/ 5063 w 10000"/>
                    <a:gd name="connsiteY25" fmla="*/ 1373 h 10000"/>
                    <a:gd name="connsiteX26" fmla="*/ 5103 w 10000"/>
                    <a:gd name="connsiteY26" fmla="*/ 1344 h 10000"/>
                    <a:gd name="connsiteX27" fmla="*/ 5154 w 10000"/>
                    <a:gd name="connsiteY27" fmla="*/ 1323 h 10000"/>
                    <a:gd name="connsiteX28" fmla="*/ 5154 w 10000"/>
                    <a:gd name="connsiteY28" fmla="*/ 1323 h 10000"/>
                    <a:gd name="connsiteX29" fmla="*/ 5210 w 10000"/>
                    <a:gd name="connsiteY29" fmla="*/ 1293 h 10000"/>
                    <a:gd name="connsiteX30" fmla="*/ 5271 w 10000"/>
                    <a:gd name="connsiteY30" fmla="*/ 1247 h 10000"/>
                    <a:gd name="connsiteX31" fmla="*/ 5341 w 10000"/>
                    <a:gd name="connsiteY31" fmla="*/ 1192 h 10000"/>
                    <a:gd name="connsiteX32" fmla="*/ 5374 w 10000"/>
                    <a:gd name="connsiteY32" fmla="*/ 1158 h 10000"/>
                    <a:gd name="connsiteX33" fmla="*/ 5411 w 10000"/>
                    <a:gd name="connsiteY33" fmla="*/ 1116 h 10000"/>
                    <a:gd name="connsiteX34" fmla="*/ 5438 w 10000"/>
                    <a:gd name="connsiteY34" fmla="*/ 1070 h 10000"/>
                    <a:gd name="connsiteX35" fmla="*/ 5465 w 10000"/>
                    <a:gd name="connsiteY35" fmla="*/ 1019 h 10000"/>
                    <a:gd name="connsiteX36" fmla="*/ 5495 w 10000"/>
                    <a:gd name="connsiteY36" fmla="*/ 969 h 10000"/>
                    <a:gd name="connsiteX37" fmla="*/ 5507 w 10000"/>
                    <a:gd name="connsiteY37" fmla="*/ 906 h 10000"/>
                    <a:gd name="connsiteX38" fmla="*/ 5521 w 10000"/>
                    <a:gd name="connsiteY38" fmla="*/ 842 h 10000"/>
                    <a:gd name="connsiteX39" fmla="*/ 5525 w 10000"/>
                    <a:gd name="connsiteY39" fmla="*/ 775 h 10000"/>
                    <a:gd name="connsiteX40" fmla="*/ 5525 w 10000"/>
                    <a:gd name="connsiteY40" fmla="*/ 775 h 10000"/>
                    <a:gd name="connsiteX41" fmla="*/ 5521 w 10000"/>
                    <a:gd name="connsiteY41" fmla="*/ 699 h 10000"/>
                    <a:gd name="connsiteX42" fmla="*/ 5499 w 10000"/>
                    <a:gd name="connsiteY42" fmla="*/ 619 h 10000"/>
                    <a:gd name="connsiteX43" fmla="*/ 5481 w 10000"/>
                    <a:gd name="connsiteY43" fmla="*/ 548 h 10000"/>
                    <a:gd name="connsiteX44" fmla="*/ 5438 w 10000"/>
                    <a:gd name="connsiteY44" fmla="*/ 472 h 10000"/>
                    <a:gd name="connsiteX45" fmla="*/ 5396 w 10000"/>
                    <a:gd name="connsiteY45" fmla="*/ 409 h 10000"/>
                    <a:gd name="connsiteX46" fmla="*/ 5341 w 10000"/>
                    <a:gd name="connsiteY46" fmla="*/ 341 h 10000"/>
                    <a:gd name="connsiteX47" fmla="*/ 5283 w 10000"/>
                    <a:gd name="connsiteY47" fmla="*/ 282 h 10000"/>
                    <a:gd name="connsiteX48" fmla="*/ 5214 w 10000"/>
                    <a:gd name="connsiteY48" fmla="*/ 227 h 10000"/>
                    <a:gd name="connsiteX49" fmla="*/ 5142 w 10000"/>
                    <a:gd name="connsiteY49" fmla="*/ 177 h 10000"/>
                    <a:gd name="connsiteX50" fmla="*/ 5058 w 10000"/>
                    <a:gd name="connsiteY50" fmla="*/ 135 h 10000"/>
                    <a:gd name="connsiteX51" fmla="*/ 4965 w 10000"/>
                    <a:gd name="connsiteY51" fmla="*/ 97 h 10000"/>
                    <a:gd name="connsiteX52" fmla="*/ 4876 w 10000"/>
                    <a:gd name="connsiteY52" fmla="*/ 63 h 10000"/>
                    <a:gd name="connsiteX53" fmla="*/ 4778 w 10000"/>
                    <a:gd name="connsiteY53" fmla="*/ 38 h 10000"/>
                    <a:gd name="connsiteX54" fmla="*/ 4674 w 10000"/>
                    <a:gd name="connsiteY54" fmla="*/ 13 h 10000"/>
                    <a:gd name="connsiteX55" fmla="*/ 4569 w 10000"/>
                    <a:gd name="connsiteY55" fmla="*/ 8 h 10000"/>
                    <a:gd name="connsiteX56" fmla="*/ 4460 w 10000"/>
                    <a:gd name="connsiteY56" fmla="*/ 0 h 10000"/>
                    <a:gd name="connsiteX57" fmla="*/ 4460 w 10000"/>
                    <a:gd name="connsiteY57" fmla="*/ 0 h 10000"/>
                    <a:gd name="connsiteX58" fmla="*/ 4350 w 10000"/>
                    <a:gd name="connsiteY58" fmla="*/ 8 h 10000"/>
                    <a:gd name="connsiteX59" fmla="*/ 4246 w 10000"/>
                    <a:gd name="connsiteY59" fmla="*/ 13 h 10000"/>
                    <a:gd name="connsiteX60" fmla="*/ 4141 w 10000"/>
                    <a:gd name="connsiteY60" fmla="*/ 38 h 10000"/>
                    <a:gd name="connsiteX61" fmla="*/ 4042 w 10000"/>
                    <a:gd name="connsiteY61" fmla="*/ 63 h 10000"/>
                    <a:gd name="connsiteX62" fmla="*/ 3955 w 10000"/>
                    <a:gd name="connsiteY62" fmla="*/ 97 h 10000"/>
                    <a:gd name="connsiteX63" fmla="*/ 3865 w 10000"/>
                    <a:gd name="connsiteY63" fmla="*/ 135 h 10000"/>
                    <a:gd name="connsiteX64" fmla="*/ 3783 w 10000"/>
                    <a:gd name="connsiteY64" fmla="*/ 177 h 10000"/>
                    <a:gd name="connsiteX65" fmla="*/ 3712 w 10000"/>
                    <a:gd name="connsiteY65" fmla="*/ 227 h 10000"/>
                    <a:gd name="connsiteX66" fmla="*/ 3647 w 10000"/>
                    <a:gd name="connsiteY66" fmla="*/ 282 h 10000"/>
                    <a:gd name="connsiteX67" fmla="*/ 3580 w 10000"/>
                    <a:gd name="connsiteY67" fmla="*/ 341 h 10000"/>
                    <a:gd name="connsiteX68" fmla="*/ 3524 w 10000"/>
                    <a:gd name="connsiteY68" fmla="*/ 409 h 10000"/>
                    <a:gd name="connsiteX69" fmla="*/ 3484 w 10000"/>
                    <a:gd name="connsiteY69" fmla="*/ 472 h 10000"/>
                    <a:gd name="connsiteX70" fmla="*/ 3452 w 10000"/>
                    <a:gd name="connsiteY70" fmla="*/ 548 h 10000"/>
                    <a:gd name="connsiteX71" fmla="*/ 3424 w 10000"/>
                    <a:gd name="connsiteY71" fmla="*/ 619 h 10000"/>
                    <a:gd name="connsiteX72" fmla="*/ 3400 w 10000"/>
                    <a:gd name="connsiteY72" fmla="*/ 699 h 10000"/>
                    <a:gd name="connsiteX73" fmla="*/ 3400 w 10000"/>
                    <a:gd name="connsiteY73" fmla="*/ 775 h 10000"/>
                    <a:gd name="connsiteX74" fmla="*/ 3400 w 10000"/>
                    <a:gd name="connsiteY74" fmla="*/ 775 h 10000"/>
                    <a:gd name="connsiteX75" fmla="*/ 3400 w 10000"/>
                    <a:gd name="connsiteY75" fmla="*/ 842 h 10000"/>
                    <a:gd name="connsiteX76" fmla="*/ 3415 w 10000"/>
                    <a:gd name="connsiteY76" fmla="*/ 906 h 10000"/>
                    <a:gd name="connsiteX77" fmla="*/ 3439 w 10000"/>
                    <a:gd name="connsiteY77" fmla="*/ 969 h 10000"/>
                    <a:gd name="connsiteX78" fmla="*/ 3456 w 10000"/>
                    <a:gd name="connsiteY78" fmla="*/ 1019 h 10000"/>
                    <a:gd name="connsiteX79" fmla="*/ 3484 w 10000"/>
                    <a:gd name="connsiteY79" fmla="*/ 1070 h 10000"/>
                    <a:gd name="connsiteX80" fmla="*/ 3519 w 10000"/>
                    <a:gd name="connsiteY80" fmla="*/ 1116 h 10000"/>
                    <a:gd name="connsiteX81" fmla="*/ 3547 w 10000"/>
                    <a:gd name="connsiteY81" fmla="*/ 1158 h 10000"/>
                    <a:gd name="connsiteX82" fmla="*/ 3590 w 10000"/>
                    <a:gd name="connsiteY82" fmla="*/ 1192 h 10000"/>
                    <a:gd name="connsiteX83" fmla="*/ 3651 w 10000"/>
                    <a:gd name="connsiteY83" fmla="*/ 1247 h 10000"/>
                    <a:gd name="connsiteX84" fmla="*/ 3712 w 10000"/>
                    <a:gd name="connsiteY84" fmla="*/ 1293 h 10000"/>
                    <a:gd name="connsiteX85" fmla="*/ 3769 w 10000"/>
                    <a:gd name="connsiteY85" fmla="*/ 1323 h 10000"/>
                    <a:gd name="connsiteX86" fmla="*/ 3769 w 10000"/>
                    <a:gd name="connsiteY86" fmla="*/ 1323 h 10000"/>
                    <a:gd name="connsiteX87" fmla="*/ 3814 w 10000"/>
                    <a:gd name="connsiteY87" fmla="*/ 1344 h 10000"/>
                    <a:gd name="connsiteX88" fmla="*/ 3857 w 10000"/>
                    <a:gd name="connsiteY88" fmla="*/ 1373 h 10000"/>
                    <a:gd name="connsiteX89" fmla="*/ 3888 w 10000"/>
                    <a:gd name="connsiteY89" fmla="*/ 1398 h 10000"/>
                    <a:gd name="connsiteX90" fmla="*/ 3919 w 10000"/>
                    <a:gd name="connsiteY90" fmla="*/ 1424 h 10000"/>
                    <a:gd name="connsiteX91" fmla="*/ 3942 w 10000"/>
                    <a:gd name="connsiteY91" fmla="*/ 1453 h 10000"/>
                    <a:gd name="connsiteX92" fmla="*/ 3955 w 10000"/>
                    <a:gd name="connsiteY92" fmla="*/ 1479 h 10000"/>
                    <a:gd name="connsiteX93" fmla="*/ 3959 w 10000"/>
                    <a:gd name="connsiteY93" fmla="*/ 1512 h 10000"/>
                    <a:gd name="connsiteX94" fmla="*/ 3959 w 10000"/>
                    <a:gd name="connsiteY94" fmla="*/ 1537 h 10000"/>
                    <a:gd name="connsiteX95" fmla="*/ 3955 w 10000"/>
                    <a:gd name="connsiteY95" fmla="*/ 1563 h 10000"/>
                    <a:gd name="connsiteX96" fmla="*/ 3942 w 10000"/>
                    <a:gd name="connsiteY96" fmla="*/ 1588 h 10000"/>
                    <a:gd name="connsiteX97" fmla="*/ 3919 w 10000"/>
                    <a:gd name="connsiteY97" fmla="*/ 1605 h 10000"/>
                    <a:gd name="connsiteX98" fmla="*/ 3888 w 10000"/>
                    <a:gd name="connsiteY98" fmla="*/ 1626 h 10000"/>
                    <a:gd name="connsiteX99" fmla="*/ 3857 w 10000"/>
                    <a:gd name="connsiteY99" fmla="*/ 1643 h 10000"/>
                    <a:gd name="connsiteX100" fmla="*/ 3814 w 10000"/>
                    <a:gd name="connsiteY100" fmla="*/ 1655 h 10000"/>
                    <a:gd name="connsiteX101" fmla="*/ 3769 w 10000"/>
                    <a:gd name="connsiteY101" fmla="*/ 1664 h 10000"/>
                    <a:gd name="connsiteX102" fmla="*/ 3712 w 10000"/>
                    <a:gd name="connsiteY102" fmla="*/ 1664 h 10000"/>
                    <a:gd name="connsiteX103" fmla="*/ 0 w 10000"/>
                    <a:gd name="connsiteY103" fmla="*/ 1664 h 10000"/>
                    <a:gd name="connsiteX104" fmla="*/ 0 w 10000"/>
                    <a:gd name="connsiteY104" fmla="*/ 5206 h 10000"/>
                    <a:gd name="connsiteX105" fmla="*/ 0 w 10000"/>
                    <a:gd name="connsiteY105" fmla="*/ 5206 h 10000"/>
                    <a:gd name="connsiteX106" fmla="*/ 36 w 10000"/>
                    <a:gd name="connsiteY106" fmla="*/ 5240 h 10000"/>
                    <a:gd name="connsiteX107" fmla="*/ 68 w 10000"/>
                    <a:gd name="connsiteY107" fmla="*/ 5257 h 10000"/>
                    <a:gd name="connsiteX108" fmla="*/ 111 w 10000"/>
                    <a:gd name="connsiteY108" fmla="*/ 5265 h 10000"/>
                    <a:gd name="connsiteX109" fmla="*/ 163 w 10000"/>
                    <a:gd name="connsiteY109" fmla="*/ 5253 h 10000"/>
                    <a:gd name="connsiteX110" fmla="*/ 206 w 10000"/>
                    <a:gd name="connsiteY110" fmla="*/ 5232 h 10000"/>
                    <a:gd name="connsiteX111" fmla="*/ 248 w 10000"/>
                    <a:gd name="connsiteY111" fmla="*/ 5202 h 10000"/>
                    <a:gd name="connsiteX112" fmla="*/ 290 w 10000"/>
                    <a:gd name="connsiteY112" fmla="*/ 5152 h 10000"/>
                    <a:gd name="connsiteX113" fmla="*/ 332 w 10000"/>
                    <a:gd name="connsiteY113" fmla="*/ 5088 h 10000"/>
                    <a:gd name="connsiteX114" fmla="*/ 332 w 10000"/>
                    <a:gd name="connsiteY114" fmla="*/ 5088 h 10000"/>
                    <a:gd name="connsiteX115" fmla="*/ 369 w 10000"/>
                    <a:gd name="connsiteY115" fmla="*/ 5038 h 10000"/>
                    <a:gd name="connsiteX116" fmla="*/ 413 w 10000"/>
                    <a:gd name="connsiteY116" fmla="*/ 4983 h 10000"/>
                    <a:gd name="connsiteX117" fmla="*/ 472 w 10000"/>
                    <a:gd name="connsiteY117" fmla="*/ 4920 h 10000"/>
                    <a:gd name="connsiteX118" fmla="*/ 516 w 10000"/>
                    <a:gd name="connsiteY118" fmla="*/ 4886 h 10000"/>
                    <a:gd name="connsiteX119" fmla="*/ 556 w 10000"/>
                    <a:gd name="connsiteY119" fmla="*/ 4857 h 10000"/>
                    <a:gd name="connsiteX120" fmla="*/ 601 w 10000"/>
                    <a:gd name="connsiteY120" fmla="*/ 4832 h 10000"/>
                    <a:gd name="connsiteX121" fmla="*/ 659 w 10000"/>
                    <a:gd name="connsiteY121" fmla="*/ 4806 h 10000"/>
                    <a:gd name="connsiteX122" fmla="*/ 723 w 10000"/>
                    <a:gd name="connsiteY122" fmla="*/ 4781 h 10000"/>
                    <a:gd name="connsiteX123" fmla="*/ 782 w 10000"/>
                    <a:gd name="connsiteY123" fmla="*/ 4768 h 10000"/>
                    <a:gd name="connsiteX124" fmla="*/ 851 w 10000"/>
                    <a:gd name="connsiteY124" fmla="*/ 4756 h 10000"/>
                    <a:gd name="connsiteX125" fmla="*/ 931 w 10000"/>
                    <a:gd name="connsiteY125" fmla="*/ 4747 h 10000"/>
                    <a:gd name="connsiteX126" fmla="*/ 931 w 10000"/>
                    <a:gd name="connsiteY126" fmla="*/ 4747 h 10000"/>
                    <a:gd name="connsiteX127" fmla="*/ 1019 w 10000"/>
                    <a:gd name="connsiteY127" fmla="*/ 4756 h 10000"/>
                    <a:gd name="connsiteX128" fmla="*/ 1101 w 10000"/>
                    <a:gd name="connsiteY128" fmla="*/ 4773 h 10000"/>
                    <a:gd name="connsiteX129" fmla="*/ 1186 w 10000"/>
                    <a:gd name="connsiteY129" fmla="*/ 4794 h 10000"/>
                    <a:gd name="connsiteX130" fmla="*/ 1259 w 10000"/>
                    <a:gd name="connsiteY130" fmla="*/ 4832 h 10000"/>
                    <a:gd name="connsiteX131" fmla="*/ 1339 w 10000"/>
                    <a:gd name="connsiteY131" fmla="*/ 4869 h 10000"/>
                    <a:gd name="connsiteX132" fmla="*/ 1408 w 10000"/>
                    <a:gd name="connsiteY132" fmla="*/ 4920 h 10000"/>
                    <a:gd name="connsiteX133" fmla="*/ 1478 w 10000"/>
                    <a:gd name="connsiteY133" fmla="*/ 4975 h 10000"/>
                    <a:gd name="connsiteX134" fmla="*/ 1533 w 10000"/>
                    <a:gd name="connsiteY134" fmla="*/ 5034 h 10000"/>
                    <a:gd name="connsiteX135" fmla="*/ 1588 w 10000"/>
                    <a:gd name="connsiteY135" fmla="*/ 5101 h 10000"/>
                    <a:gd name="connsiteX136" fmla="*/ 1635 w 10000"/>
                    <a:gd name="connsiteY136" fmla="*/ 5177 h 10000"/>
                    <a:gd name="connsiteX137" fmla="*/ 1685 w 10000"/>
                    <a:gd name="connsiteY137" fmla="*/ 5257 h 10000"/>
                    <a:gd name="connsiteX138" fmla="*/ 1718 w 10000"/>
                    <a:gd name="connsiteY138" fmla="*/ 5341 h 10000"/>
                    <a:gd name="connsiteX139" fmla="*/ 1747 w 10000"/>
                    <a:gd name="connsiteY139" fmla="*/ 5430 h 10000"/>
                    <a:gd name="connsiteX140" fmla="*/ 1768 w 10000"/>
                    <a:gd name="connsiteY140" fmla="*/ 5522 h 10000"/>
                    <a:gd name="connsiteX141" fmla="*/ 1782 w 10000"/>
                    <a:gd name="connsiteY141" fmla="*/ 5619 h 10000"/>
                    <a:gd name="connsiteX142" fmla="*/ 1787 w 10000"/>
                    <a:gd name="connsiteY142" fmla="*/ 5720 h 10000"/>
                    <a:gd name="connsiteX143" fmla="*/ 1787 w 10000"/>
                    <a:gd name="connsiteY143" fmla="*/ 5720 h 10000"/>
                    <a:gd name="connsiteX144" fmla="*/ 1782 w 10000"/>
                    <a:gd name="connsiteY144" fmla="*/ 5817 h 10000"/>
                    <a:gd name="connsiteX145" fmla="*/ 1768 w 10000"/>
                    <a:gd name="connsiteY145" fmla="*/ 5914 h 10000"/>
                    <a:gd name="connsiteX146" fmla="*/ 1747 w 10000"/>
                    <a:gd name="connsiteY146" fmla="*/ 6007 h 10000"/>
                    <a:gd name="connsiteX147" fmla="*/ 1718 w 10000"/>
                    <a:gd name="connsiteY147" fmla="*/ 6095 h 10000"/>
                    <a:gd name="connsiteX148" fmla="*/ 1685 w 10000"/>
                    <a:gd name="connsiteY148" fmla="*/ 6179 h 10000"/>
                    <a:gd name="connsiteX149" fmla="*/ 1635 w 10000"/>
                    <a:gd name="connsiteY149" fmla="*/ 6259 h 10000"/>
                    <a:gd name="connsiteX150" fmla="*/ 1588 w 10000"/>
                    <a:gd name="connsiteY150" fmla="*/ 6335 h 10000"/>
                    <a:gd name="connsiteX151" fmla="*/ 1533 w 10000"/>
                    <a:gd name="connsiteY151" fmla="*/ 6398 h 10000"/>
                    <a:gd name="connsiteX152" fmla="*/ 1478 w 10000"/>
                    <a:gd name="connsiteY152" fmla="*/ 6462 h 10000"/>
                    <a:gd name="connsiteX153" fmla="*/ 1408 w 10000"/>
                    <a:gd name="connsiteY153" fmla="*/ 6516 h 10000"/>
                    <a:gd name="connsiteX154" fmla="*/ 1339 w 10000"/>
                    <a:gd name="connsiteY154" fmla="*/ 6567 h 10000"/>
                    <a:gd name="connsiteX155" fmla="*/ 1259 w 10000"/>
                    <a:gd name="connsiteY155" fmla="*/ 6605 h 10000"/>
                    <a:gd name="connsiteX156" fmla="*/ 1186 w 10000"/>
                    <a:gd name="connsiteY156" fmla="*/ 6643 h 10000"/>
                    <a:gd name="connsiteX157" fmla="*/ 1101 w 10000"/>
                    <a:gd name="connsiteY157" fmla="*/ 6664 h 10000"/>
                    <a:gd name="connsiteX158" fmla="*/ 1019 w 10000"/>
                    <a:gd name="connsiteY158" fmla="*/ 6681 h 10000"/>
                    <a:gd name="connsiteX159" fmla="*/ 931 w 10000"/>
                    <a:gd name="connsiteY159" fmla="*/ 6681 h 10000"/>
                    <a:gd name="connsiteX160" fmla="*/ 931 w 10000"/>
                    <a:gd name="connsiteY160" fmla="*/ 6681 h 10000"/>
                    <a:gd name="connsiteX161" fmla="*/ 851 w 10000"/>
                    <a:gd name="connsiteY161" fmla="*/ 6681 h 10000"/>
                    <a:gd name="connsiteX162" fmla="*/ 782 w 10000"/>
                    <a:gd name="connsiteY162" fmla="*/ 6668 h 10000"/>
                    <a:gd name="connsiteX163" fmla="*/ 723 w 10000"/>
                    <a:gd name="connsiteY163" fmla="*/ 6651 h 10000"/>
                    <a:gd name="connsiteX164" fmla="*/ 659 w 10000"/>
                    <a:gd name="connsiteY164" fmla="*/ 6630 h 10000"/>
                    <a:gd name="connsiteX165" fmla="*/ 601 w 10000"/>
                    <a:gd name="connsiteY165" fmla="*/ 6605 h 10000"/>
                    <a:gd name="connsiteX166" fmla="*/ 556 w 10000"/>
                    <a:gd name="connsiteY166" fmla="*/ 6575 h 10000"/>
                    <a:gd name="connsiteX167" fmla="*/ 516 w 10000"/>
                    <a:gd name="connsiteY167" fmla="*/ 6550 h 10000"/>
                    <a:gd name="connsiteX168" fmla="*/ 472 w 10000"/>
                    <a:gd name="connsiteY168" fmla="*/ 6516 h 10000"/>
                    <a:gd name="connsiteX169" fmla="*/ 413 w 10000"/>
                    <a:gd name="connsiteY169" fmla="*/ 6453 h 10000"/>
                    <a:gd name="connsiteX170" fmla="*/ 369 w 10000"/>
                    <a:gd name="connsiteY170" fmla="*/ 6398 h 10000"/>
                    <a:gd name="connsiteX171" fmla="*/ 332 w 10000"/>
                    <a:gd name="connsiteY171" fmla="*/ 6348 h 10000"/>
                    <a:gd name="connsiteX172" fmla="*/ 332 w 10000"/>
                    <a:gd name="connsiteY172" fmla="*/ 6348 h 10000"/>
                    <a:gd name="connsiteX173" fmla="*/ 290 w 10000"/>
                    <a:gd name="connsiteY173" fmla="*/ 6285 h 10000"/>
                    <a:gd name="connsiteX174" fmla="*/ 248 w 10000"/>
                    <a:gd name="connsiteY174" fmla="*/ 6234 h 10000"/>
                    <a:gd name="connsiteX175" fmla="*/ 206 w 10000"/>
                    <a:gd name="connsiteY175" fmla="*/ 6205 h 10000"/>
                    <a:gd name="connsiteX176" fmla="*/ 163 w 10000"/>
                    <a:gd name="connsiteY176" fmla="*/ 6179 h 10000"/>
                    <a:gd name="connsiteX177" fmla="*/ 111 w 10000"/>
                    <a:gd name="connsiteY177" fmla="*/ 6171 h 10000"/>
                    <a:gd name="connsiteX178" fmla="*/ 68 w 10000"/>
                    <a:gd name="connsiteY178" fmla="*/ 6179 h 10000"/>
                    <a:gd name="connsiteX179" fmla="*/ 36 w 10000"/>
                    <a:gd name="connsiteY179" fmla="*/ 6196 h 10000"/>
                    <a:gd name="connsiteX180" fmla="*/ 0 w 10000"/>
                    <a:gd name="connsiteY180" fmla="*/ 6230 h 10000"/>
                    <a:gd name="connsiteX181" fmla="*/ 0 w 10000"/>
                    <a:gd name="connsiteY181" fmla="*/ 10000 h 10000"/>
                    <a:gd name="connsiteX182" fmla="*/ 9166 w 10000"/>
                    <a:gd name="connsiteY182"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368 w 10000"/>
                    <a:gd name="connsiteY6" fmla="*/ 5257 h 10000"/>
                    <a:gd name="connsiteX7" fmla="*/ 9276 w 10000"/>
                    <a:gd name="connsiteY7" fmla="*/ 5257 h 10000"/>
                    <a:gd name="connsiteX8" fmla="*/ 9166 w 10000"/>
                    <a:gd name="connsiteY8" fmla="*/ 1664 h 10000"/>
                    <a:gd name="connsiteX9" fmla="*/ 5210 w 10000"/>
                    <a:gd name="connsiteY9" fmla="*/ 1664 h 10000"/>
                    <a:gd name="connsiteX10" fmla="*/ 5210 w 10000"/>
                    <a:gd name="connsiteY10" fmla="*/ 1664 h 10000"/>
                    <a:gd name="connsiteX11" fmla="*/ 5154 w 10000"/>
                    <a:gd name="connsiteY11" fmla="*/ 1664 h 10000"/>
                    <a:gd name="connsiteX12" fmla="*/ 5103 w 10000"/>
                    <a:gd name="connsiteY12" fmla="*/ 1655 h 10000"/>
                    <a:gd name="connsiteX13" fmla="*/ 5063 w 10000"/>
                    <a:gd name="connsiteY13" fmla="*/ 1643 h 10000"/>
                    <a:gd name="connsiteX14" fmla="*/ 5031 w 10000"/>
                    <a:gd name="connsiteY14" fmla="*/ 1626 h 10000"/>
                    <a:gd name="connsiteX15" fmla="*/ 5002 w 10000"/>
                    <a:gd name="connsiteY15" fmla="*/ 1605 h 10000"/>
                    <a:gd name="connsiteX16" fmla="*/ 4977 w 10000"/>
                    <a:gd name="connsiteY16" fmla="*/ 1588 h 10000"/>
                    <a:gd name="connsiteX17" fmla="*/ 4965 w 10000"/>
                    <a:gd name="connsiteY17" fmla="*/ 1563 h 10000"/>
                    <a:gd name="connsiteX18" fmla="*/ 4961 w 10000"/>
                    <a:gd name="connsiteY18" fmla="*/ 1537 h 10000"/>
                    <a:gd name="connsiteX19" fmla="*/ 4961 w 10000"/>
                    <a:gd name="connsiteY19" fmla="*/ 1512 h 10000"/>
                    <a:gd name="connsiteX20" fmla="*/ 4965 w 10000"/>
                    <a:gd name="connsiteY20" fmla="*/ 1479 h 10000"/>
                    <a:gd name="connsiteX21" fmla="*/ 4977 w 10000"/>
                    <a:gd name="connsiteY21" fmla="*/ 1453 h 10000"/>
                    <a:gd name="connsiteX22" fmla="*/ 5002 w 10000"/>
                    <a:gd name="connsiteY22" fmla="*/ 1424 h 10000"/>
                    <a:gd name="connsiteX23" fmla="*/ 5031 w 10000"/>
                    <a:gd name="connsiteY23" fmla="*/ 1398 h 10000"/>
                    <a:gd name="connsiteX24" fmla="*/ 5063 w 10000"/>
                    <a:gd name="connsiteY24" fmla="*/ 1373 h 10000"/>
                    <a:gd name="connsiteX25" fmla="*/ 5103 w 10000"/>
                    <a:gd name="connsiteY25" fmla="*/ 1344 h 10000"/>
                    <a:gd name="connsiteX26" fmla="*/ 5154 w 10000"/>
                    <a:gd name="connsiteY26" fmla="*/ 1323 h 10000"/>
                    <a:gd name="connsiteX27" fmla="*/ 5154 w 10000"/>
                    <a:gd name="connsiteY27" fmla="*/ 1323 h 10000"/>
                    <a:gd name="connsiteX28" fmla="*/ 5210 w 10000"/>
                    <a:gd name="connsiteY28" fmla="*/ 1293 h 10000"/>
                    <a:gd name="connsiteX29" fmla="*/ 5271 w 10000"/>
                    <a:gd name="connsiteY29" fmla="*/ 1247 h 10000"/>
                    <a:gd name="connsiteX30" fmla="*/ 5341 w 10000"/>
                    <a:gd name="connsiteY30" fmla="*/ 1192 h 10000"/>
                    <a:gd name="connsiteX31" fmla="*/ 5374 w 10000"/>
                    <a:gd name="connsiteY31" fmla="*/ 1158 h 10000"/>
                    <a:gd name="connsiteX32" fmla="*/ 5411 w 10000"/>
                    <a:gd name="connsiteY32" fmla="*/ 1116 h 10000"/>
                    <a:gd name="connsiteX33" fmla="*/ 5438 w 10000"/>
                    <a:gd name="connsiteY33" fmla="*/ 1070 h 10000"/>
                    <a:gd name="connsiteX34" fmla="*/ 5465 w 10000"/>
                    <a:gd name="connsiteY34" fmla="*/ 1019 h 10000"/>
                    <a:gd name="connsiteX35" fmla="*/ 5495 w 10000"/>
                    <a:gd name="connsiteY35" fmla="*/ 969 h 10000"/>
                    <a:gd name="connsiteX36" fmla="*/ 5507 w 10000"/>
                    <a:gd name="connsiteY36" fmla="*/ 906 h 10000"/>
                    <a:gd name="connsiteX37" fmla="*/ 5521 w 10000"/>
                    <a:gd name="connsiteY37" fmla="*/ 842 h 10000"/>
                    <a:gd name="connsiteX38" fmla="*/ 5525 w 10000"/>
                    <a:gd name="connsiteY38" fmla="*/ 775 h 10000"/>
                    <a:gd name="connsiteX39" fmla="*/ 5525 w 10000"/>
                    <a:gd name="connsiteY39" fmla="*/ 775 h 10000"/>
                    <a:gd name="connsiteX40" fmla="*/ 5521 w 10000"/>
                    <a:gd name="connsiteY40" fmla="*/ 699 h 10000"/>
                    <a:gd name="connsiteX41" fmla="*/ 5499 w 10000"/>
                    <a:gd name="connsiteY41" fmla="*/ 619 h 10000"/>
                    <a:gd name="connsiteX42" fmla="*/ 5481 w 10000"/>
                    <a:gd name="connsiteY42" fmla="*/ 548 h 10000"/>
                    <a:gd name="connsiteX43" fmla="*/ 5438 w 10000"/>
                    <a:gd name="connsiteY43" fmla="*/ 472 h 10000"/>
                    <a:gd name="connsiteX44" fmla="*/ 5396 w 10000"/>
                    <a:gd name="connsiteY44" fmla="*/ 409 h 10000"/>
                    <a:gd name="connsiteX45" fmla="*/ 5341 w 10000"/>
                    <a:gd name="connsiteY45" fmla="*/ 341 h 10000"/>
                    <a:gd name="connsiteX46" fmla="*/ 5283 w 10000"/>
                    <a:gd name="connsiteY46" fmla="*/ 282 h 10000"/>
                    <a:gd name="connsiteX47" fmla="*/ 5214 w 10000"/>
                    <a:gd name="connsiteY47" fmla="*/ 227 h 10000"/>
                    <a:gd name="connsiteX48" fmla="*/ 5142 w 10000"/>
                    <a:gd name="connsiteY48" fmla="*/ 177 h 10000"/>
                    <a:gd name="connsiteX49" fmla="*/ 5058 w 10000"/>
                    <a:gd name="connsiteY49" fmla="*/ 135 h 10000"/>
                    <a:gd name="connsiteX50" fmla="*/ 4965 w 10000"/>
                    <a:gd name="connsiteY50" fmla="*/ 97 h 10000"/>
                    <a:gd name="connsiteX51" fmla="*/ 4876 w 10000"/>
                    <a:gd name="connsiteY51" fmla="*/ 63 h 10000"/>
                    <a:gd name="connsiteX52" fmla="*/ 4778 w 10000"/>
                    <a:gd name="connsiteY52" fmla="*/ 38 h 10000"/>
                    <a:gd name="connsiteX53" fmla="*/ 4674 w 10000"/>
                    <a:gd name="connsiteY53" fmla="*/ 13 h 10000"/>
                    <a:gd name="connsiteX54" fmla="*/ 4569 w 10000"/>
                    <a:gd name="connsiteY54" fmla="*/ 8 h 10000"/>
                    <a:gd name="connsiteX55" fmla="*/ 4460 w 10000"/>
                    <a:gd name="connsiteY55" fmla="*/ 0 h 10000"/>
                    <a:gd name="connsiteX56" fmla="*/ 4460 w 10000"/>
                    <a:gd name="connsiteY56" fmla="*/ 0 h 10000"/>
                    <a:gd name="connsiteX57" fmla="*/ 4350 w 10000"/>
                    <a:gd name="connsiteY57" fmla="*/ 8 h 10000"/>
                    <a:gd name="connsiteX58" fmla="*/ 4246 w 10000"/>
                    <a:gd name="connsiteY58" fmla="*/ 13 h 10000"/>
                    <a:gd name="connsiteX59" fmla="*/ 4141 w 10000"/>
                    <a:gd name="connsiteY59" fmla="*/ 38 h 10000"/>
                    <a:gd name="connsiteX60" fmla="*/ 4042 w 10000"/>
                    <a:gd name="connsiteY60" fmla="*/ 63 h 10000"/>
                    <a:gd name="connsiteX61" fmla="*/ 3955 w 10000"/>
                    <a:gd name="connsiteY61" fmla="*/ 97 h 10000"/>
                    <a:gd name="connsiteX62" fmla="*/ 3865 w 10000"/>
                    <a:gd name="connsiteY62" fmla="*/ 135 h 10000"/>
                    <a:gd name="connsiteX63" fmla="*/ 3783 w 10000"/>
                    <a:gd name="connsiteY63" fmla="*/ 177 h 10000"/>
                    <a:gd name="connsiteX64" fmla="*/ 3712 w 10000"/>
                    <a:gd name="connsiteY64" fmla="*/ 227 h 10000"/>
                    <a:gd name="connsiteX65" fmla="*/ 3647 w 10000"/>
                    <a:gd name="connsiteY65" fmla="*/ 282 h 10000"/>
                    <a:gd name="connsiteX66" fmla="*/ 3580 w 10000"/>
                    <a:gd name="connsiteY66" fmla="*/ 341 h 10000"/>
                    <a:gd name="connsiteX67" fmla="*/ 3524 w 10000"/>
                    <a:gd name="connsiteY67" fmla="*/ 409 h 10000"/>
                    <a:gd name="connsiteX68" fmla="*/ 3484 w 10000"/>
                    <a:gd name="connsiteY68" fmla="*/ 472 h 10000"/>
                    <a:gd name="connsiteX69" fmla="*/ 3452 w 10000"/>
                    <a:gd name="connsiteY69" fmla="*/ 548 h 10000"/>
                    <a:gd name="connsiteX70" fmla="*/ 3424 w 10000"/>
                    <a:gd name="connsiteY70" fmla="*/ 619 h 10000"/>
                    <a:gd name="connsiteX71" fmla="*/ 3400 w 10000"/>
                    <a:gd name="connsiteY71" fmla="*/ 699 h 10000"/>
                    <a:gd name="connsiteX72" fmla="*/ 3400 w 10000"/>
                    <a:gd name="connsiteY72" fmla="*/ 775 h 10000"/>
                    <a:gd name="connsiteX73" fmla="*/ 3400 w 10000"/>
                    <a:gd name="connsiteY73" fmla="*/ 775 h 10000"/>
                    <a:gd name="connsiteX74" fmla="*/ 3400 w 10000"/>
                    <a:gd name="connsiteY74" fmla="*/ 842 h 10000"/>
                    <a:gd name="connsiteX75" fmla="*/ 3415 w 10000"/>
                    <a:gd name="connsiteY75" fmla="*/ 906 h 10000"/>
                    <a:gd name="connsiteX76" fmla="*/ 3439 w 10000"/>
                    <a:gd name="connsiteY76" fmla="*/ 969 h 10000"/>
                    <a:gd name="connsiteX77" fmla="*/ 3456 w 10000"/>
                    <a:gd name="connsiteY77" fmla="*/ 1019 h 10000"/>
                    <a:gd name="connsiteX78" fmla="*/ 3484 w 10000"/>
                    <a:gd name="connsiteY78" fmla="*/ 1070 h 10000"/>
                    <a:gd name="connsiteX79" fmla="*/ 3519 w 10000"/>
                    <a:gd name="connsiteY79" fmla="*/ 1116 h 10000"/>
                    <a:gd name="connsiteX80" fmla="*/ 3547 w 10000"/>
                    <a:gd name="connsiteY80" fmla="*/ 1158 h 10000"/>
                    <a:gd name="connsiteX81" fmla="*/ 3590 w 10000"/>
                    <a:gd name="connsiteY81" fmla="*/ 1192 h 10000"/>
                    <a:gd name="connsiteX82" fmla="*/ 3651 w 10000"/>
                    <a:gd name="connsiteY82" fmla="*/ 1247 h 10000"/>
                    <a:gd name="connsiteX83" fmla="*/ 3712 w 10000"/>
                    <a:gd name="connsiteY83" fmla="*/ 1293 h 10000"/>
                    <a:gd name="connsiteX84" fmla="*/ 3769 w 10000"/>
                    <a:gd name="connsiteY84" fmla="*/ 1323 h 10000"/>
                    <a:gd name="connsiteX85" fmla="*/ 3769 w 10000"/>
                    <a:gd name="connsiteY85" fmla="*/ 1323 h 10000"/>
                    <a:gd name="connsiteX86" fmla="*/ 3814 w 10000"/>
                    <a:gd name="connsiteY86" fmla="*/ 1344 h 10000"/>
                    <a:gd name="connsiteX87" fmla="*/ 3857 w 10000"/>
                    <a:gd name="connsiteY87" fmla="*/ 1373 h 10000"/>
                    <a:gd name="connsiteX88" fmla="*/ 3888 w 10000"/>
                    <a:gd name="connsiteY88" fmla="*/ 1398 h 10000"/>
                    <a:gd name="connsiteX89" fmla="*/ 3919 w 10000"/>
                    <a:gd name="connsiteY89" fmla="*/ 1424 h 10000"/>
                    <a:gd name="connsiteX90" fmla="*/ 3942 w 10000"/>
                    <a:gd name="connsiteY90" fmla="*/ 1453 h 10000"/>
                    <a:gd name="connsiteX91" fmla="*/ 3955 w 10000"/>
                    <a:gd name="connsiteY91" fmla="*/ 1479 h 10000"/>
                    <a:gd name="connsiteX92" fmla="*/ 3959 w 10000"/>
                    <a:gd name="connsiteY92" fmla="*/ 1512 h 10000"/>
                    <a:gd name="connsiteX93" fmla="*/ 3959 w 10000"/>
                    <a:gd name="connsiteY93" fmla="*/ 1537 h 10000"/>
                    <a:gd name="connsiteX94" fmla="*/ 3955 w 10000"/>
                    <a:gd name="connsiteY94" fmla="*/ 1563 h 10000"/>
                    <a:gd name="connsiteX95" fmla="*/ 3942 w 10000"/>
                    <a:gd name="connsiteY95" fmla="*/ 1588 h 10000"/>
                    <a:gd name="connsiteX96" fmla="*/ 3919 w 10000"/>
                    <a:gd name="connsiteY96" fmla="*/ 1605 h 10000"/>
                    <a:gd name="connsiteX97" fmla="*/ 3888 w 10000"/>
                    <a:gd name="connsiteY97" fmla="*/ 1626 h 10000"/>
                    <a:gd name="connsiteX98" fmla="*/ 3857 w 10000"/>
                    <a:gd name="connsiteY98" fmla="*/ 1643 h 10000"/>
                    <a:gd name="connsiteX99" fmla="*/ 3814 w 10000"/>
                    <a:gd name="connsiteY99" fmla="*/ 1655 h 10000"/>
                    <a:gd name="connsiteX100" fmla="*/ 3769 w 10000"/>
                    <a:gd name="connsiteY100" fmla="*/ 1664 h 10000"/>
                    <a:gd name="connsiteX101" fmla="*/ 3712 w 10000"/>
                    <a:gd name="connsiteY101" fmla="*/ 1664 h 10000"/>
                    <a:gd name="connsiteX102" fmla="*/ 0 w 10000"/>
                    <a:gd name="connsiteY102" fmla="*/ 1664 h 10000"/>
                    <a:gd name="connsiteX103" fmla="*/ 0 w 10000"/>
                    <a:gd name="connsiteY103" fmla="*/ 5206 h 10000"/>
                    <a:gd name="connsiteX104" fmla="*/ 0 w 10000"/>
                    <a:gd name="connsiteY104" fmla="*/ 5206 h 10000"/>
                    <a:gd name="connsiteX105" fmla="*/ 36 w 10000"/>
                    <a:gd name="connsiteY105" fmla="*/ 5240 h 10000"/>
                    <a:gd name="connsiteX106" fmla="*/ 68 w 10000"/>
                    <a:gd name="connsiteY106" fmla="*/ 5257 h 10000"/>
                    <a:gd name="connsiteX107" fmla="*/ 111 w 10000"/>
                    <a:gd name="connsiteY107" fmla="*/ 5265 h 10000"/>
                    <a:gd name="connsiteX108" fmla="*/ 163 w 10000"/>
                    <a:gd name="connsiteY108" fmla="*/ 5253 h 10000"/>
                    <a:gd name="connsiteX109" fmla="*/ 206 w 10000"/>
                    <a:gd name="connsiteY109" fmla="*/ 5232 h 10000"/>
                    <a:gd name="connsiteX110" fmla="*/ 248 w 10000"/>
                    <a:gd name="connsiteY110" fmla="*/ 5202 h 10000"/>
                    <a:gd name="connsiteX111" fmla="*/ 290 w 10000"/>
                    <a:gd name="connsiteY111" fmla="*/ 5152 h 10000"/>
                    <a:gd name="connsiteX112" fmla="*/ 332 w 10000"/>
                    <a:gd name="connsiteY112" fmla="*/ 5088 h 10000"/>
                    <a:gd name="connsiteX113" fmla="*/ 332 w 10000"/>
                    <a:gd name="connsiteY113" fmla="*/ 5088 h 10000"/>
                    <a:gd name="connsiteX114" fmla="*/ 369 w 10000"/>
                    <a:gd name="connsiteY114" fmla="*/ 5038 h 10000"/>
                    <a:gd name="connsiteX115" fmla="*/ 413 w 10000"/>
                    <a:gd name="connsiteY115" fmla="*/ 4983 h 10000"/>
                    <a:gd name="connsiteX116" fmla="*/ 472 w 10000"/>
                    <a:gd name="connsiteY116" fmla="*/ 4920 h 10000"/>
                    <a:gd name="connsiteX117" fmla="*/ 516 w 10000"/>
                    <a:gd name="connsiteY117" fmla="*/ 4886 h 10000"/>
                    <a:gd name="connsiteX118" fmla="*/ 556 w 10000"/>
                    <a:gd name="connsiteY118" fmla="*/ 4857 h 10000"/>
                    <a:gd name="connsiteX119" fmla="*/ 601 w 10000"/>
                    <a:gd name="connsiteY119" fmla="*/ 4832 h 10000"/>
                    <a:gd name="connsiteX120" fmla="*/ 659 w 10000"/>
                    <a:gd name="connsiteY120" fmla="*/ 4806 h 10000"/>
                    <a:gd name="connsiteX121" fmla="*/ 723 w 10000"/>
                    <a:gd name="connsiteY121" fmla="*/ 4781 h 10000"/>
                    <a:gd name="connsiteX122" fmla="*/ 782 w 10000"/>
                    <a:gd name="connsiteY122" fmla="*/ 4768 h 10000"/>
                    <a:gd name="connsiteX123" fmla="*/ 851 w 10000"/>
                    <a:gd name="connsiteY123" fmla="*/ 4756 h 10000"/>
                    <a:gd name="connsiteX124" fmla="*/ 931 w 10000"/>
                    <a:gd name="connsiteY124" fmla="*/ 4747 h 10000"/>
                    <a:gd name="connsiteX125" fmla="*/ 931 w 10000"/>
                    <a:gd name="connsiteY125" fmla="*/ 4747 h 10000"/>
                    <a:gd name="connsiteX126" fmla="*/ 1019 w 10000"/>
                    <a:gd name="connsiteY126" fmla="*/ 4756 h 10000"/>
                    <a:gd name="connsiteX127" fmla="*/ 1101 w 10000"/>
                    <a:gd name="connsiteY127" fmla="*/ 4773 h 10000"/>
                    <a:gd name="connsiteX128" fmla="*/ 1186 w 10000"/>
                    <a:gd name="connsiteY128" fmla="*/ 4794 h 10000"/>
                    <a:gd name="connsiteX129" fmla="*/ 1259 w 10000"/>
                    <a:gd name="connsiteY129" fmla="*/ 4832 h 10000"/>
                    <a:gd name="connsiteX130" fmla="*/ 1339 w 10000"/>
                    <a:gd name="connsiteY130" fmla="*/ 4869 h 10000"/>
                    <a:gd name="connsiteX131" fmla="*/ 1408 w 10000"/>
                    <a:gd name="connsiteY131" fmla="*/ 4920 h 10000"/>
                    <a:gd name="connsiteX132" fmla="*/ 1478 w 10000"/>
                    <a:gd name="connsiteY132" fmla="*/ 4975 h 10000"/>
                    <a:gd name="connsiteX133" fmla="*/ 1533 w 10000"/>
                    <a:gd name="connsiteY133" fmla="*/ 5034 h 10000"/>
                    <a:gd name="connsiteX134" fmla="*/ 1588 w 10000"/>
                    <a:gd name="connsiteY134" fmla="*/ 5101 h 10000"/>
                    <a:gd name="connsiteX135" fmla="*/ 1635 w 10000"/>
                    <a:gd name="connsiteY135" fmla="*/ 5177 h 10000"/>
                    <a:gd name="connsiteX136" fmla="*/ 1685 w 10000"/>
                    <a:gd name="connsiteY136" fmla="*/ 5257 h 10000"/>
                    <a:gd name="connsiteX137" fmla="*/ 1718 w 10000"/>
                    <a:gd name="connsiteY137" fmla="*/ 5341 h 10000"/>
                    <a:gd name="connsiteX138" fmla="*/ 1747 w 10000"/>
                    <a:gd name="connsiteY138" fmla="*/ 5430 h 10000"/>
                    <a:gd name="connsiteX139" fmla="*/ 1768 w 10000"/>
                    <a:gd name="connsiteY139" fmla="*/ 5522 h 10000"/>
                    <a:gd name="connsiteX140" fmla="*/ 1782 w 10000"/>
                    <a:gd name="connsiteY140" fmla="*/ 5619 h 10000"/>
                    <a:gd name="connsiteX141" fmla="*/ 1787 w 10000"/>
                    <a:gd name="connsiteY141" fmla="*/ 5720 h 10000"/>
                    <a:gd name="connsiteX142" fmla="*/ 1787 w 10000"/>
                    <a:gd name="connsiteY142" fmla="*/ 5720 h 10000"/>
                    <a:gd name="connsiteX143" fmla="*/ 1782 w 10000"/>
                    <a:gd name="connsiteY143" fmla="*/ 5817 h 10000"/>
                    <a:gd name="connsiteX144" fmla="*/ 1768 w 10000"/>
                    <a:gd name="connsiteY144" fmla="*/ 5914 h 10000"/>
                    <a:gd name="connsiteX145" fmla="*/ 1747 w 10000"/>
                    <a:gd name="connsiteY145" fmla="*/ 6007 h 10000"/>
                    <a:gd name="connsiteX146" fmla="*/ 1718 w 10000"/>
                    <a:gd name="connsiteY146" fmla="*/ 6095 h 10000"/>
                    <a:gd name="connsiteX147" fmla="*/ 1685 w 10000"/>
                    <a:gd name="connsiteY147" fmla="*/ 6179 h 10000"/>
                    <a:gd name="connsiteX148" fmla="*/ 1635 w 10000"/>
                    <a:gd name="connsiteY148" fmla="*/ 6259 h 10000"/>
                    <a:gd name="connsiteX149" fmla="*/ 1588 w 10000"/>
                    <a:gd name="connsiteY149" fmla="*/ 6335 h 10000"/>
                    <a:gd name="connsiteX150" fmla="*/ 1533 w 10000"/>
                    <a:gd name="connsiteY150" fmla="*/ 6398 h 10000"/>
                    <a:gd name="connsiteX151" fmla="*/ 1478 w 10000"/>
                    <a:gd name="connsiteY151" fmla="*/ 6462 h 10000"/>
                    <a:gd name="connsiteX152" fmla="*/ 1408 w 10000"/>
                    <a:gd name="connsiteY152" fmla="*/ 6516 h 10000"/>
                    <a:gd name="connsiteX153" fmla="*/ 1339 w 10000"/>
                    <a:gd name="connsiteY153" fmla="*/ 6567 h 10000"/>
                    <a:gd name="connsiteX154" fmla="*/ 1259 w 10000"/>
                    <a:gd name="connsiteY154" fmla="*/ 6605 h 10000"/>
                    <a:gd name="connsiteX155" fmla="*/ 1186 w 10000"/>
                    <a:gd name="connsiteY155" fmla="*/ 6643 h 10000"/>
                    <a:gd name="connsiteX156" fmla="*/ 1101 w 10000"/>
                    <a:gd name="connsiteY156" fmla="*/ 6664 h 10000"/>
                    <a:gd name="connsiteX157" fmla="*/ 1019 w 10000"/>
                    <a:gd name="connsiteY157" fmla="*/ 6681 h 10000"/>
                    <a:gd name="connsiteX158" fmla="*/ 931 w 10000"/>
                    <a:gd name="connsiteY158" fmla="*/ 6681 h 10000"/>
                    <a:gd name="connsiteX159" fmla="*/ 931 w 10000"/>
                    <a:gd name="connsiteY159" fmla="*/ 6681 h 10000"/>
                    <a:gd name="connsiteX160" fmla="*/ 851 w 10000"/>
                    <a:gd name="connsiteY160" fmla="*/ 6681 h 10000"/>
                    <a:gd name="connsiteX161" fmla="*/ 782 w 10000"/>
                    <a:gd name="connsiteY161" fmla="*/ 6668 h 10000"/>
                    <a:gd name="connsiteX162" fmla="*/ 723 w 10000"/>
                    <a:gd name="connsiteY162" fmla="*/ 6651 h 10000"/>
                    <a:gd name="connsiteX163" fmla="*/ 659 w 10000"/>
                    <a:gd name="connsiteY163" fmla="*/ 6630 h 10000"/>
                    <a:gd name="connsiteX164" fmla="*/ 601 w 10000"/>
                    <a:gd name="connsiteY164" fmla="*/ 6605 h 10000"/>
                    <a:gd name="connsiteX165" fmla="*/ 556 w 10000"/>
                    <a:gd name="connsiteY165" fmla="*/ 6575 h 10000"/>
                    <a:gd name="connsiteX166" fmla="*/ 516 w 10000"/>
                    <a:gd name="connsiteY166" fmla="*/ 6550 h 10000"/>
                    <a:gd name="connsiteX167" fmla="*/ 472 w 10000"/>
                    <a:gd name="connsiteY167" fmla="*/ 6516 h 10000"/>
                    <a:gd name="connsiteX168" fmla="*/ 413 w 10000"/>
                    <a:gd name="connsiteY168" fmla="*/ 6453 h 10000"/>
                    <a:gd name="connsiteX169" fmla="*/ 369 w 10000"/>
                    <a:gd name="connsiteY169" fmla="*/ 6398 h 10000"/>
                    <a:gd name="connsiteX170" fmla="*/ 332 w 10000"/>
                    <a:gd name="connsiteY170" fmla="*/ 6348 h 10000"/>
                    <a:gd name="connsiteX171" fmla="*/ 332 w 10000"/>
                    <a:gd name="connsiteY171" fmla="*/ 6348 h 10000"/>
                    <a:gd name="connsiteX172" fmla="*/ 290 w 10000"/>
                    <a:gd name="connsiteY172" fmla="*/ 6285 h 10000"/>
                    <a:gd name="connsiteX173" fmla="*/ 248 w 10000"/>
                    <a:gd name="connsiteY173" fmla="*/ 6234 h 10000"/>
                    <a:gd name="connsiteX174" fmla="*/ 206 w 10000"/>
                    <a:gd name="connsiteY174" fmla="*/ 6205 h 10000"/>
                    <a:gd name="connsiteX175" fmla="*/ 163 w 10000"/>
                    <a:gd name="connsiteY175" fmla="*/ 6179 h 10000"/>
                    <a:gd name="connsiteX176" fmla="*/ 111 w 10000"/>
                    <a:gd name="connsiteY176" fmla="*/ 6171 h 10000"/>
                    <a:gd name="connsiteX177" fmla="*/ 68 w 10000"/>
                    <a:gd name="connsiteY177" fmla="*/ 6179 h 10000"/>
                    <a:gd name="connsiteX178" fmla="*/ 36 w 10000"/>
                    <a:gd name="connsiteY178" fmla="*/ 6196 h 10000"/>
                    <a:gd name="connsiteX179" fmla="*/ 0 w 10000"/>
                    <a:gd name="connsiteY179" fmla="*/ 6230 h 10000"/>
                    <a:gd name="connsiteX180" fmla="*/ 0 w 10000"/>
                    <a:gd name="connsiteY180" fmla="*/ 10000 h 10000"/>
                    <a:gd name="connsiteX181" fmla="*/ 9166 w 10000"/>
                    <a:gd name="connsiteY181"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276 w 10000"/>
                    <a:gd name="connsiteY6" fmla="*/ 5257 h 10000"/>
                    <a:gd name="connsiteX7" fmla="*/ 9166 w 10000"/>
                    <a:gd name="connsiteY7" fmla="*/ 1664 h 10000"/>
                    <a:gd name="connsiteX8" fmla="*/ 5210 w 10000"/>
                    <a:gd name="connsiteY8" fmla="*/ 1664 h 10000"/>
                    <a:gd name="connsiteX9" fmla="*/ 5210 w 10000"/>
                    <a:gd name="connsiteY9" fmla="*/ 1664 h 10000"/>
                    <a:gd name="connsiteX10" fmla="*/ 5154 w 10000"/>
                    <a:gd name="connsiteY10" fmla="*/ 1664 h 10000"/>
                    <a:gd name="connsiteX11" fmla="*/ 5103 w 10000"/>
                    <a:gd name="connsiteY11" fmla="*/ 1655 h 10000"/>
                    <a:gd name="connsiteX12" fmla="*/ 5063 w 10000"/>
                    <a:gd name="connsiteY12" fmla="*/ 1643 h 10000"/>
                    <a:gd name="connsiteX13" fmla="*/ 5031 w 10000"/>
                    <a:gd name="connsiteY13" fmla="*/ 1626 h 10000"/>
                    <a:gd name="connsiteX14" fmla="*/ 5002 w 10000"/>
                    <a:gd name="connsiteY14" fmla="*/ 1605 h 10000"/>
                    <a:gd name="connsiteX15" fmla="*/ 4977 w 10000"/>
                    <a:gd name="connsiteY15" fmla="*/ 1588 h 10000"/>
                    <a:gd name="connsiteX16" fmla="*/ 4965 w 10000"/>
                    <a:gd name="connsiteY16" fmla="*/ 1563 h 10000"/>
                    <a:gd name="connsiteX17" fmla="*/ 4961 w 10000"/>
                    <a:gd name="connsiteY17" fmla="*/ 1537 h 10000"/>
                    <a:gd name="connsiteX18" fmla="*/ 4961 w 10000"/>
                    <a:gd name="connsiteY18" fmla="*/ 1512 h 10000"/>
                    <a:gd name="connsiteX19" fmla="*/ 4965 w 10000"/>
                    <a:gd name="connsiteY19" fmla="*/ 1479 h 10000"/>
                    <a:gd name="connsiteX20" fmla="*/ 4977 w 10000"/>
                    <a:gd name="connsiteY20" fmla="*/ 1453 h 10000"/>
                    <a:gd name="connsiteX21" fmla="*/ 5002 w 10000"/>
                    <a:gd name="connsiteY21" fmla="*/ 1424 h 10000"/>
                    <a:gd name="connsiteX22" fmla="*/ 5031 w 10000"/>
                    <a:gd name="connsiteY22" fmla="*/ 1398 h 10000"/>
                    <a:gd name="connsiteX23" fmla="*/ 5063 w 10000"/>
                    <a:gd name="connsiteY23" fmla="*/ 1373 h 10000"/>
                    <a:gd name="connsiteX24" fmla="*/ 5103 w 10000"/>
                    <a:gd name="connsiteY24" fmla="*/ 1344 h 10000"/>
                    <a:gd name="connsiteX25" fmla="*/ 5154 w 10000"/>
                    <a:gd name="connsiteY25" fmla="*/ 1323 h 10000"/>
                    <a:gd name="connsiteX26" fmla="*/ 5154 w 10000"/>
                    <a:gd name="connsiteY26" fmla="*/ 1323 h 10000"/>
                    <a:gd name="connsiteX27" fmla="*/ 5210 w 10000"/>
                    <a:gd name="connsiteY27" fmla="*/ 1293 h 10000"/>
                    <a:gd name="connsiteX28" fmla="*/ 5271 w 10000"/>
                    <a:gd name="connsiteY28" fmla="*/ 1247 h 10000"/>
                    <a:gd name="connsiteX29" fmla="*/ 5341 w 10000"/>
                    <a:gd name="connsiteY29" fmla="*/ 1192 h 10000"/>
                    <a:gd name="connsiteX30" fmla="*/ 5374 w 10000"/>
                    <a:gd name="connsiteY30" fmla="*/ 1158 h 10000"/>
                    <a:gd name="connsiteX31" fmla="*/ 5411 w 10000"/>
                    <a:gd name="connsiteY31" fmla="*/ 1116 h 10000"/>
                    <a:gd name="connsiteX32" fmla="*/ 5438 w 10000"/>
                    <a:gd name="connsiteY32" fmla="*/ 1070 h 10000"/>
                    <a:gd name="connsiteX33" fmla="*/ 5465 w 10000"/>
                    <a:gd name="connsiteY33" fmla="*/ 1019 h 10000"/>
                    <a:gd name="connsiteX34" fmla="*/ 5495 w 10000"/>
                    <a:gd name="connsiteY34" fmla="*/ 969 h 10000"/>
                    <a:gd name="connsiteX35" fmla="*/ 5507 w 10000"/>
                    <a:gd name="connsiteY35" fmla="*/ 906 h 10000"/>
                    <a:gd name="connsiteX36" fmla="*/ 5521 w 10000"/>
                    <a:gd name="connsiteY36" fmla="*/ 842 h 10000"/>
                    <a:gd name="connsiteX37" fmla="*/ 5525 w 10000"/>
                    <a:gd name="connsiteY37" fmla="*/ 775 h 10000"/>
                    <a:gd name="connsiteX38" fmla="*/ 5525 w 10000"/>
                    <a:gd name="connsiteY38" fmla="*/ 775 h 10000"/>
                    <a:gd name="connsiteX39" fmla="*/ 5521 w 10000"/>
                    <a:gd name="connsiteY39" fmla="*/ 699 h 10000"/>
                    <a:gd name="connsiteX40" fmla="*/ 5499 w 10000"/>
                    <a:gd name="connsiteY40" fmla="*/ 619 h 10000"/>
                    <a:gd name="connsiteX41" fmla="*/ 5481 w 10000"/>
                    <a:gd name="connsiteY41" fmla="*/ 548 h 10000"/>
                    <a:gd name="connsiteX42" fmla="*/ 5438 w 10000"/>
                    <a:gd name="connsiteY42" fmla="*/ 472 h 10000"/>
                    <a:gd name="connsiteX43" fmla="*/ 5396 w 10000"/>
                    <a:gd name="connsiteY43" fmla="*/ 409 h 10000"/>
                    <a:gd name="connsiteX44" fmla="*/ 5341 w 10000"/>
                    <a:gd name="connsiteY44" fmla="*/ 341 h 10000"/>
                    <a:gd name="connsiteX45" fmla="*/ 5283 w 10000"/>
                    <a:gd name="connsiteY45" fmla="*/ 282 h 10000"/>
                    <a:gd name="connsiteX46" fmla="*/ 5214 w 10000"/>
                    <a:gd name="connsiteY46" fmla="*/ 227 h 10000"/>
                    <a:gd name="connsiteX47" fmla="*/ 5142 w 10000"/>
                    <a:gd name="connsiteY47" fmla="*/ 177 h 10000"/>
                    <a:gd name="connsiteX48" fmla="*/ 5058 w 10000"/>
                    <a:gd name="connsiteY48" fmla="*/ 135 h 10000"/>
                    <a:gd name="connsiteX49" fmla="*/ 4965 w 10000"/>
                    <a:gd name="connsiteY49" fmla="*/ 97 h 10000"/>
                    <a:gd name="connsiteX50" fmla="*/ 4876 w 10000"/>
                    <a:gd name="connsiteY50" fmla="*/ 63 h 10000"/>
                    <a:gd name="connsiteX51" fmla="*/ 4778 w 10000"/>
                    <a:gd name="connsiteY51" fmla="*/ 38 h 10000"/>
                    <a:gd name="connsiteX52" fmla="*/ 4674 w 10000"/>
                    <a:gd name="connsiteY52" fmla="*/ 13 h 10000"/>
                    <a:gd name="connsiteX53" fmla="*/ 4569 w 10000"/>
                    <a:gd name="connsiteY53" fmla="*/ 8 h 10000"/>
                    <a:gd name="connsiteX54" fmla="*/ 4460 w 10000"/>
                    <a:gd name="connsiteY54" fmla="*/ 0 h 10000"/>
                    <a:gd name="connsiteX55" fmla="*/ 4460 w 10000"/>
                    <a:gd name="connsiteY55" fmla="*/ 0 h 10000"/>
                    <a:gd name="connsiteX56" fmla="*/ 4350 w 10000"/>
                    <a:gd name="connsiteY56" fmla="*/ 8 h 10000"/>
                    <a:gd name="connsiteX57" fmla="*/ 4246 w 10000"/>
                    <a:gd name="connsiteY57" fmla="*/ 13 h 10000"/>
                    <a:gd name="connsiteX58" fmla="*/ 4141 w 10000"/>
                    <a:gd name="connsiteY58" fmla="*/ 38 h 10000"/>
                    <a:gd name="connsiteX59" fmla="*/ 4042 w 10000"/>
                    <a:gd name="connsiteY59" fmla="*/ 63 h 10000"/>
                    <a:gd name="connsiteX60" fmla="*/ 3955 w 10000"/>
                    <a:gd name="connsiteY60" fmla="*/ 97 h 10000"/>
                    <a:gd name="connsiteX61" fmla="*/ 3865 w 10000"/>
                    <a:gd name="connsiteY61" fmla="*/ 135 h 10000"/>
                    <a:gd name="connsiteX62" fmla="*/ 3783 w 10000"/>
                    <a:gd name="connsiteY62" fmla="*/ 177 h 10000"/>
                    <a:gd name="connsiteX63" fmla="*/ 3712 w 10000"/>
                    <a:gd name="connsiteY63" fmla="*/ 227 h 10000"/>
                    <a:gd name="connsiteX64" fmla="*/ 3647 w 10000"/>
                    <a:gd name="connsiteY64" fmla="*/ 282 h 10000"/>
                    <a:gd name="connsiteX65" fmla="*/ 3580 w 10000"/>
                    <a:gd name="connsiteY65" fmla="*/ 341 h 10000"/>
                    <a:gd name="connsiteX66" fmla="*/ 3524 w 10000"/>
                    <a:gd name="connsiteY66" fmla="*/ 409 h 10000"/>
                    <a:gd name="connsiteX67" fmla="*/ 3484 w 10000"/>
                    <a:gd name="connsiteY67" fmla="*/ 472 h 10000"/>
                    <a:gd name="connsiteX68" fmla="*/ 3452 w 10000"/>
                    <a:gd name="connsiteY68" fmla="*/ 548 h 10000"/>
                    <a:gd name="connsiteX69" fmla="*/ 3424 w 10000"/>
                    <a:gd name="connsiteY69" fmla="*/ 619 h 10000"/>
                    <a:gd name="connsiteX70" fmla="*/ 3400 w 10000"/>
                    <a:gd name="connsiteY70" fmla="*/ 699 h 10000"/>
                    <a:gd name="connsiteX71" fmla="*/ 3400 w 10000"/>
                    <a:gd name="connsiteY71" fmla="*/ 775 h 10000"/>
                    <a:gd name="connsiteX72" fmla="*/ 3400 w 10000"/>
                    <a:gd name="connsiteY72" fmla="*/ 775 h 10000"/>
                    <a:gd name="connsiteX73" fmla="*/ 3400 w 10000"/>
                    <a:gd name="connsiteY73" fmla="*/ 842 h 10000"/>
                    <a:gd name="connsiteX74" fmla="*/ 3415 w 10000"/>
                    <a:gd name="connsiteY74" fmla="*/ 906 h 10000"/>
                    <a:gd name="connsiteX75" fmla="*/ 3439 w 10000"/>
                    <a:gd name="connsiteY75" fmla="*/ 969 h 10000"/>
                    <a:gd name="connsiteX76" fmla="*/ 3456 w 10000"/>
                    <a:gd name="connsiteY76" fmla="*/ 1019 h 10000"/>
                    <a:gd name="connsiteX77" fmla="*/ 3484 w 10000"/>
                    <a:gd name="connsiteY77" fmla="*/ 1070 h 10000"/>
                    <a:gd name="connsiteX78" fmla="*/ 3519 w 10000"/>
                    <a:gd name="connsiteY78" fmla="*/ 1116 h 10000"/>
                    <a:gd name="connsiteX79" fmla="*/ 3547 w 10000"/>
                    <a:gd name="connsiteY79" fmla="*/ 1158 h 10000"/>
                    <a:gd name="connsiteX80" fmla="*/ 3590 w 10000"/>
                    <a:gd name="connsiteY80" fmla="*/ 1192 h 10000"/>
                    <a:gd name="connsiteX81" fmla="*/ 3651 w 10000"/>
                    <a:gd name="connsiteY81" fmla="*/ 1247 h 10000"/>
                    <a:gd name="connsiteX82" fmla="*/ 3712 w 10000"/>
                    <a:gd name="connsiteY82" fmla="*/ 1293 h 10000"/>
                    <a:gd name="connsiteX83" fmla="*/ 3769 w 10000"/>
                    <a:gd name="connsiteY83" fmla="*/ 1323 h 10000"/>
                    <a:gd name="connsiteX84" fmla="*/ 3769 w 10000"/>
                    <a:gd name="connsiteY84" fmla="*/ 1323 h 10000"/>
                    <a:gd name="connsiteX85" fmla="*/ 3814 w 10000"/>
                    <a:gd name="connsiteY85" fmla="*/ 1344 h 10000"/>
                    <a:gd name="connsiteX86" fmla="*/ 3857 w 10000"/>
                    <a:gd name="connsiteY86" fmla="*/ 1373 h 10000"/>
                    <a:gd name="connsiteX87" fmla="*/ 3888 w 10000"/>
                    <a:gd name="connsiteY87" fmla="*/ 1398 h 10000"/>
                    <a:gd name="connsiteX88" fmla="*/ 3919 w 10000"/>
                    <a:gd name="connsiteY88" fmla="*/ 1424 h 10000"/>
                    <a:gd name="connsiteX89" fmla="*/ 3942 w 10000"/>
                    <a:gd name="connsiteY89" fmla="*/ 1453 h 10000"/>
                    <a:gd name="connsiteX90" fmla="*/ 3955 w 10000"/>
                    <a:gd name="connsiteY90" fmla="*/ 1479 h 10000"/>
                    <a:gd name="connsiteX91" fmla="*/ 3959 w 10000"/>
                    <a:gd name="connsiteY91" fmla="*/ 1512 h 10000"/>
                    <a:gd name="connsiteX92" fmla="*/ 3959 w 10000"/>
                    <a:gd name="connsiteY92" fmla="*/ 1537 h 10000"/>
                    <a:gd name="connsiteX93" fmla="*/ 3955 w 10000"/>
                    <a:gd name="connsiteY93" fmla="*/ 1563 h 10000"/>
                    <a:gd name="connsiteX94" fmla="*/ 3942 w 10000"/>
                    <a:gd name="connsiteY94" fmla="*/ 1588 h 10000"/>
                    <a:gd name="connsiteX95" fmla="*/ 3919 w 10000"/>
                    <a:gd name="connsiteY95" fmla="*/ 1605 h 10000"/>
                    <a:gd name="connsiteX96" fmla="*/ 3888 w 10000"/>
                    <a:gd name="connsiteY96" fmla="*/ 1626 h 10000"/>
                    <a:gd name="connsiteX97" fmla="*/ 3857 w 10000"/>
                    <a:gd name="connsiteY97" fmla="*/ 1643 h 10000"/>
                    <a:gd name="connsiteX98" fmla="*/ 3814 w 10000"/>
                    <a:gd name="connsiteY98" fmla="*/ 1655 h 10000"/>
                    <a:gd name="connsiteX99" fmla="*/ 3769 w 10000"/>
                    <a:gd name="connsiteY99" fmla="*/ 1664 h 10000"/>
                    <a:gd name="connsiteX100" fmla="*/ 3712 w 10000"/>
                    <a:gd name="connsiteY100" fmla="*/ 1664 h 10000"/>
                    <a:gd name="connsiteX101" fmla="*/ 0 w 10000"/>
                    <a:gd name="connsiteY101" fmla="*/ 1664 h 10000"/>
                    <a:gd name="connsiteX102" fmla="*/ 0 w 10000"/>
                    <a:gd name="connsiteY102" fmla="*/ 5206 h 10000"/>
                    <a:gd name="connsiteX103" fmla="*/ 0 w 10000"/>
                    <a:gd name="connsiteY103" fmla="*/ 5206 h 10000"/>
                    <a:gd name="connsiteX104" fmla="*/ 36 w 10000"/>
                    <a:gd name="connsiteY104" fmla="*/ 5240 h 10000"/>
                    <a:gd name="connsiteX105" fmla="*/ 68 w 10000"/>
                    <a:gd name="connsiteY105" fmla="*/ 5257 h 10000"/>
                    <a:gd name="connsiteX106" fmla="*/ 111 w 10000"/>
                    <a:gd name="connsiteY106" fmla="*/ 5265 h 10000"/>
                    <a:gd name="connsiteX107" fmla="*/ 163 w 10000"/>
                    <a:gd name="connsiteY107" fmla="*/ 5253 h 10000"/>
                    <a:gd name="connsiteX108" fmla="*/ 206 w 10000"/>
                    <a:gd name="connsiteY108" fmla="*/ 5232 h 10000"/>
                    <a:gd name="connsiteX109" fmla="*/ 248 w 10000"/>
                    <a:gd name="connsiteY109" fmla="*/ 5202 h 10000"/>
                    <a:gd name="connsiteX110" fmla="*/ 290 w 10000"/>
                    <a:gd name="connsiteY110" fmla="*/ 5152 h 10000"/>
                    <a:gd name="connsiteX111" fmla="*/ 332 w 10000"/>
                    <a:gd name="connsiteY111" fmla="*/ 5088 h 10000"/>
                    <a:gd name="connsiteX112" fmla="*/ 332 w 10000"/>
                    <a:gd name="connsiteY112" fmla="*/ 5088 h 10000"/>
                    <a:gd name="connsiteX113" fmla="*/ 369 w 10000"/>
                    <a:gd name="connsiteY113" fmla="*/ 5038 h 10000"/>
                    <a:gd name="connsiteX114" fmla="*/ 413 w 10000"/>
                    <a:gd name="connsiteY114" fmla="*/ 4983 h 10000"/>
                    <a:gd name="connsiteX115" fmla="*/ 472 w 10000"/>
                    <a:gd name="connsiteY115" fmla="*/ 4920 h 10000"/>
                    <a:gd name="connsiteX116" fmla="*/ 516 w 10000"/>
                    <a:gd name="connsiteY116" fmla="*/ 4886 h 10000"/>
                    <a:gd name="connsiteX117" fmla="*/ 556 w 10000"/>
                    <a:gd name="connsiteY117" fmla="*/ 4857 h 10000"/>
                    <a:gd name="connsiteX118" fmla="*/ 601 w 10000"/>
                    <a:gd name="connsiteY118" fmla="*/ 4832 h 10000"/>
                    <a:gd name="connsiteX119" fmla="*/ 659 w 10000"/>
                    <a:gd name="connsiteY119" fmla="*/ 4806 h 10000"/>
                    <a:gd name="connsiteX120" fmla="*/ 723 w 10000"/>
                    <a:gd name="connsiteY120" fmla="*/ 4781 h 10000"/>
                    <a:gd name="connsiteX121" fmla="*/ 782 w 10000"/>
                    <a:gd name="connsiteY121" fmla="*/ 4768 h 10000"/>
                    <a:gd name="connsiteX122" fmla="*/ 851 w 10000"/>
                    <a:gd name="connsiteY122" fmla="*/ 4756 h 10000"/>
                    <a:gd name="connsiteX123" fmla="*/ 931 w 10000"/>
                    <a:gd name="connsiteY123" fmla="*/ 4747 h 10000"/>
                    <a:gd name="connsiteX124" fmla="*/ 931 w 10000"/>
                    <a:gd name="connsiteY124" fmla="*/ 4747 h 10000"/>
                    <a:gd name="connsiteX125" fmla="*/ 1019 w 10000"/>
                    <a:gd name="connsiteY125" fmla="*/ 4756 h 10000"/>
                    <a:gd name="connsiteX126" fmla="*/ 1101 w 10000"/>
                    <a:gd name="connsiteY126" fmla="*/ 4773 h 10000"/>
                    <a:gd name="connsiteX127" fmla="*/ 1186 w 10000"/>
                    <a:gd name="connsiteY127" fmla="*/ 4794 h 10000"/>
                    <a:gd name="connsiteX128" fmla="*/ 1259 w 10000"/>
                    <a:gd name="connsiteY128" fmla="*/ 4832 h 10000"/>
                    <a:gd name="connsiteX129" fmla="*/ 1339 w 10000"/>
                    <a:gd name="connsiteY129" fmla="*/ 4869 h 10000"/>
                    <a:gd name="connsiteX130" fmla="*/ 1408 w 10000"/>
                    <a:gd name="connsiteY130" fmla="*/ 4920 h 10000"/>
                    <a:gd name="connsiteX131" fmla="*/ 1478 w 10000"/>
                    <a:gd name="connsiteY131" fmla="*/ 4975 h 10000"/>
                    <a:gd name="connsiteX132" fmla="*/ 1533 w 10000"/>
                    <a:gd name="connsiteY132" fmla="*/ 5034 h 10000"/>
                    <a:gd name="connsiteX133" fmla="*/ 1588 w 10000"/>
                    <a:gd name="connsiteY133" fmla="*/ 5101 h 10000"/>
                    <a:gd name="connsiteX134" fmla="*/ 1635 w 10000"/>
                    <a:gd name="connsiteY134" fmla="*/ 5177 h 10000"/>
                    <a:gd name="connsiteX135" fmla="*/ 1685 w 10000"/>
                    <a:gd name="connsiteY135" fmla="*/ 5257 h 10000"/>
                    <a:gd name="connsiteX136" fmla="*/ 1718 w 10000"/>
                    <a:gd name="connsiteY136" fmla="*/ 5341 h 10000"/>
                    <a:gd name="connsiteX137" fmla="*/ 1747 w 10000"/>
                    <a:gd name="connsiteY137" fmla="*/ 5430 h 10000"/>
                    <a:gd name="connsiteX138" fmla="*/ 1768 w 10000"/>
                    <a:gd name="connsiteY138" fmla="*/ 5522 h 10000"/>
                    <a:gd name="connsiteX139" fmla="*/ 1782 w 10000"/>
                    <a:gd name="connsiteY139" fmla="*/ 5619 h 10000"/>
                    <a:gd name="connsiteX140" fmla="*/ 1787 w 10000"/>
                    <a:gd name="connsiteY140" fmla="*/ 5720 h 10000"/>
                    <a:gd name="connsiteX141" fmla="*/ 1787 w 10000"/>
                    <a:gd name="connsiteY141" fmla="*/ 5720 h 10000"/>
                    <a:gd name="connsiteX142" fmla="*/ 1782 w 10000"/>
                    <a:gd name="connsiteY142" fmla="*/ 5817 h 10000"/>
                    <a:gd name="connsiteX143" fmla="*/ 1768 w 10000"/>
                    <a:gd name="connsiteY143" fmla="*/ 5914 h 10000"/>
                    <a:gd name="connsiteX144" fmla="*/ 1747 w 10000"/>
                    <a:gd name="connsiteY144" fmla="*/ 6007 h 10000"/>
                    <a:gd name="connsiteX145" fmla="*/ 1718 w 10000"/>
                    <a:gd name="connsiteY145" fmla="*/ 6095 h 10000"/>
                    <a:gd name="connsiteX146" fmla="*/ 1685 w 10000"/>
                    <a:gd name="connsiteY146" fmla="*/ 6179 h 10000"/>
                    <a:gd name="connsiteX147" fmla="*/ 1635 w 10000"/>
                    <a:gd name="connsiteY147" fmla="*/ 6259 h 10000"/>
                    <a:gd name="connsiteX148" fmla="*/ 1588 w 10000"/>
                    <a:gd name="connsiteY148" fmla="*/ 6335 h 10000"/>
                    <a:gd name="connsiteX149" fmla="*/ 1533 w 10000"/>
                    <a:gd name="connsiteY149" fmla="*/ 6398 h 10000"/>
                    <a:gd name="connsiteX150" fmla="*/ 1478 w 10000"/>
                    <a:gd name="connsiteY150" fmla="*/ 6462 h 10000"/>
                    <a:gd name="connsiteX151" fmla="*/ 1408 w 10000"/>
                    <a:gd name="connsiteY151" fmla="*/ 6516 h 10000"/>
                    <a:gd name="connsiteX152" fmla="*/ 1339 w 10000"/>
                    <a:gd name="connsiteY152" fmla="*/ 6567 h 10000"/>
                    <a:gd name="connsiteX153" fmla="*/ 1259 w 10000"/>
                    <a:gd name="connsiteY153" fmla="*/ 6605 h 10000"/>
                    <a:gd name="connsiteX154" fmla="*/ 1186 w 10000"/>
                    <a:gd name="connsiteY154" fmla="*/ 6643 h 10000"/>
                    <a:gd name="connsiteX155" fmla="*/ 1101 w 10000"/>
                    <a:gd name="connsiteY155" fmla="*/ 6664 h 10000"/>
                    <a:gd name="connsiteX156" fmla="*/ 1019 w 10000"/>
                    <a:gd name="connsiteY156" fmla="*/ 6681 h 10000"/>
                    <a:gd name="connsiteX157" fmla="*/ 931 w 10000"/>
                    <a:gd name="connsiteY157" fmla="*/ 6681 h 10000"/>
                    <a:gd name="connsiteX158" fmla="*/ 931 w 10000"/>
                    <a:gd name="connsiteY158" fmla="*/ 6681 h 10000"/>
                    <a:gd name="connsiteX159" fmla="*/ 851 w 10000"/>
                    <a:gd name="connsiteY159" fmla="*/ 6681 h 10000"/>
                    <a:gd name="connsiteX160" fmla="*/ 782 w 10000"/>
                    <a:gd name="connsiteY160" fmla="*/ 6668 h 10000"/>
                    <a:gd name="connsiteX161" fmla="*/ 723 w 10000"/>
                    <a:gd name="connsiteY161" fmla="*/ 6651 h 10000"/>
                    <a:gd name="connsiteX162" fmla="*/ 659 w 10000"/>
                    <a:gd name="connsiteY162" fmla="*/ 6630 h 10000"/>
                    <a:gd name="connsiteX163" fmla="*/ 601 w 10000"/>
                    <a:gd name="connsiteY163" fmla="*/ 6605 h 10000"/>
                    <a:gd name="connsiteX164" fmla="*/ 556 w 10000"/>
                    <a:gd name="connsiteY164" fmla="*/ 6575 h 10000"/>
                    <a:gd name="connsiteX165" fmla="*/ 516 w 10000"/>
                    <a:gd name="connsiteY165" fmla="*/ 6550 h 10000"/>
                    <a:gd name="connsiteX166" fmla="*/ 472 w 10000"/>
                    <a:gd name="connsiteY166" fmla="*/ 6516 h 10000"/>
                    <a:gd name="connsiteX167" fmla="*/ 413 w 10000"/>
                    <a:gd name="connsiteY167" fmla="*/ 6453 h 10000"/>
                    <a:gd name="connsiteX168" fmla="*/ 369 w 10000"/>
                    <a:gd name="connsiteY168" fmla="*/ 6398 h 10000"/>
                    <a:gd name="connsiteX169" fmla="*/ 332 w 10000"/>
                    <a:gd name="connsiteY169" fmla="*/ 6348 h 10000"/>
                    <a:gd name="connsiteX170" fmla="*/ 332 w 10000"/>
                    <a:gd name="connsiteY170" fmla="*/ 6348 h 10000"/>
                    <a:gd name="connsiteX171" fmla="*/ 290 w 10000"/>
                    <a:gd name="connsiteY171" fmla="*/ 6285 h 10000"/>
                    <a:gd name="connsiteX172" fmla="*/ 248 w 10000"/>
                    <a:gd name="connsiteY172" fmla="*/ 6234 h 10000"/>
                    <a:gd name="connsiteX173" fmla="*/ 206 w 10000"/>
                    <a:gd name="connsiteY173" fmla="*/ 6205 h 10000"/>
                    <a:gd name="connsiteX174" fmla="*/ 163 w 10000"/>
                    <a:gd name="connsiteY174" fmla="*/ 6179 h 10000"/>
                    <a:gd name="connsiteX175" fmla="*/ 111 w 10000"/>
                    <a:gd name="connsiteY175" fmla="*/ 6171 h 10000"/>
                    <a:gd name="connsiteX176" fmla="*/ 68 w 10000"/>
                    <a:gd name="connsiteY176" fmla="*/ 6179 h 10000"/>
                    <a:gd name="connsiteX177" fmla="*/ 36 w 10000"/>
                    <a:gd name="connsiteY177" fmla="*/ 6196 h 10000"/>
                    <a:gd name="connsiteX178" fmla="*/ 0 w 10000"/>
                    <a:gd name="connsiteY178" fmla="*/ 6230 h 10000"/>
                    <a:gd name="connsiteX179" fmla="*/ 0 w 10000"/>
                    <a:gd name="connsiteY179" fmla="*/ 10000 h 10000"/>
                    <a:gd name="connsiteX180" fmla="*/ 9166 w 10000"/>
                    <a:gd name="connsiteY180"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429 w 10000"/>
                    <a:gd name="connsiteY5" fmla="*/ 5227 h 10000"/>
                    <a:gd name="connsiteX6" fmla="*/ 9166 w 10000"/>
                    <a:gd name="connsiteY6" fmla="*/ 1664 h 10000"/>
                    <a:gd name="connsiteX7" fmla="*/ 5210 w 10000"/>
                    <a:gd name="connsiteY7" fmla="*/ 1664 h 10000"/>
                    <a:gd name="connsiteX8" fmla="*/ 5210 w 10000"/>
                    <a:gd name="connsiteY8" fmla="*/ 1664 h 10000"/>
                    <a:gd name="connsiteX9" fmla="*/ 5154 w 10000"/>
                    <a:gd name="connsiteY9" fmla="*/ 1664 h 10000"/>
                    <a:gd name="connsiteX10" fmla="*/ 5103 w 10000"/>
                    <a:gd name="connsiteY10" fmla="*/ 1655 h 10000"/>
                    <a:gd name="connsiteX11" fmla="*/ 5063 w 10000"/>
                    <a:gd name="connsiteY11" fmla="*/ 1643 h 10000"/>
                    <a:gd name="connsiteX12" fmla="*/ 5031 w 10000"/>
                    <a:gd name="connsiteY12" fmla="*/ 1626 h 10000"/>
                    <a:gd name="connsiteX13" fmla="*/ 5002 w 10000"/>
                    <a:gd name="connsiteY13" fmla="*/ 1605 h 10000"/>
                    <a:gd name="connsiteX14" fmla="*/ 4977 w 10000"/>
                    <a:gd name="connsiteY14" fmla="*/ 1588 h 10000"/>
                    <a:gd name="connsiteX15" fmla="*/ 4965 w 10000"/>
                    <a:gd name="connsiteY15" fmla="*/ 1563 h 10000"/>
                    <a:gd name="connsiteX16" fmla="*/ 4961 w 10000"/>
                    <a:gd name="connsiteY16" fmla="*/ 1537 h 10000"/>
                    <a:gd name="connsiteX17" fmla="*/ 4961 w 10000"/>
                    <a:gd name="connsiteY17" fmla="*/ 1512 h 10000"/>
                    <a:gd name="connsiteX18" fmla="*/ 4965 w 10000"/>
                    <a:gd name="connsiteY18" fmla="*/ 1479 h 10000"/>
                    <a:gd name="connsiteX19" fmla="*/ 4977 w 10000"/>
                    <a:gd name="connsiteY19" fmla="*/ 1453 h 10000"/>
                    <a:gd name="connsiteX20" fmla="*/ 5002 w 10000"/>
                    <a:gd name="connsiteY20" fmla="*/ 1424 h 10000"/>
                    <a:gd name="connsiteX21" fmla="*/ 5031 w 10000"/>
                    <a:gd name="connsiteY21" fmla="*/ 1398 h 10000"/>
                    <a:gd name="connsiteX22" fmla="*/ 5063 w 10000"/>
                    <a:gd name="connsiteY22" fmla="*/ 1373 h 10000"/>
                    <a:gd name="connsiteX23" fmla="*/ 5103 w 10000"/>
                    <a:gd name="connsiteY23" fmla="*/ 1344 h 10000"/>
                    <a:gd name="connsiteX24" fmla="*/ 5154 w 10000"/>
                    <a:gd name="connsiteY24" fmla="*/ 1323 h 10000"/>
                    <a:gd name="connsiteX25" fmla="*/ 5154 w 10000"/>
                    <a:gd name="connsiteY25" fmla="*/ 1323 h 10000"/>
                    <a:gd name="connsiteX26" fmla="*/ 5210 w 10000"/>
                    <a:gd name="connsiteY26" fmla="*/ 1293 h 10000"/>
                    <a:gd name="connsiteX27" fmla="*/ 5271 w 10000"/>
                    <a:gd name="connsiteY27" fmla="*/ 1247 h 10000"/>
                    <a:gd name="connsiteX28" fmla="*/ 5341 w 10000"/>
                    <a:gd name="connsiteY28" fmla="*/ 1192 h 10000"/>
                    <a:gd name="connsiteX29" fmla="*/ 5374 w 10000"/>
                    <a:gd name="connsiteY29" fmla="*/ 1158 h 10000"/>
                    <a:gd name="connsiteX30" fmla="*/ 5411 w 10000"/>
                    <a:gd name="connsiteY30" fmla="*/ 1116 h 10000"/>
                    <a:gd name="connsiteX31" fmla="*/ 5438 w 10000"/>
                    <a:gd name="connsiteY31" fmla="*/ 1070 h 10000"/>
                    <a:gd name="connsiteX32" fmla="*/ 5465 w 10000"/>
                    <a:gd name="connsiteY32" fmla="*/ 1019 h 10000"/>
                    <a:gd name="connsiteX33" fmla="*/ 5495 w 10000"/>
                    <a:gd name="connsiteY33" fmla="*/ 969 h 10000"/>
                    <a:gd name="connsiteX34" fmla="*/ 5507 w 10000"/>
                    <a:gd name="connsiteY34" fmla="*/ 906 h 10000"/>
                    <a:gd name="connsiteX35" fmla="*/ 5521 w 10000"/>
                    <a:gd name="connsiteY35" fmla="*/ 842 h 10000"/>
                    <a:gd name="connsiteX36" fmla="*/ 5525 w 10000"/>
                    <a:gd name="connsiteY36" fmla="*/ 775 h 10000"/>
                    <a:gd name="connsiteX37" fmla="*/ 5525 w 10000"/>
                    <a:gd name="connsiteY37" fmla="*/ 775 h 10000"/>
                    <a:gd name="connsiteX38" fmla="*/ 5521 w 10000"/>
                    <a:gd name="connsiteY38" fmla="*/ 699 h 10000"/>
                    <a:gd name="connsiteX39" fmla="*/ 5499 w 10000"/>
                    <a:gd name="connsiteY39" fmla="*/ 619 h 10000"/>
                    <a:gd name="connsiteX40" fmla="*/ 5481 w 10000"/>
                    <a:gd name="connsiteY40" fmla="*/ 548 h 10000"/>
                    <a:gd name="connsiteX41" fmla="*/ 5438 w 10000"/>
                    <a:gd name="connsiteY41" fmla="*/ 472 h 10000"/>
                    <a:gd name="connsiteX42" fmla="*/ 5396 w 10000"/>
                    <a:gd name="connsiteY42" fmla="*/ 409 h 10000"/>
                    <a:gd name="connsiteX43" fmla="*/ 5341 w 10000"/>
                    <a:gd name="connsiteY43" fmla="*/ 341 h 10000"/>
                    <a:gd name="connsiteX44" fmla="*/ 5283 w 10000"/>
                    <a:gd name="connsiteY44" fmla="*/ 282 h 10000"/>
                    <a:gd name="connsiteX45" fmla="*/ 5214 w 10000"/>
                    <a:gd name="connsiteY45" fmla="*/ 227 h 10000"/>
                    <a:gd name="connsiteX46" fmla="*/ 5142 w 10000"/>
                    <a:gd name="connsiteY46" fmla="*/ 177 h 10000"/>
                    <a:gd name="connsiteX47" fmla="*/ 5058 w 10000"/>
                    <a:gd name="connsiteY47" fmla="*/ 135 h 10000"/>
                    <a:gd name="connsiteX48" fmla="*/ 4965 w 10000"/>
                    <a:gd name="connsiteY48" fmla="*/ 97 h 10000"/>
                    <a:gd name="connsiteX49" fmla="*/ 4876 w 10000"/>
                    <a:gd name="connsiteY49" fmla="*/ 63 h 10000"/>
                    <a:gd name="connsiteX50" fmla="*/ 4778 w 10000"/>
                    <a:gd name="connsiteY50" fmla="*/ 38 h 10000"/>
                    <a:gd name="connsiteX51" fmla="*/ 4674 w 10000"/>
                    <a:gd name="connsiteY51" fmla="*/ 13 h 10000"/>
                    <a:gd name="connsiteX52" fmla="*/ 4569 w 10000"/>
                    <a:gd name="connsiteY52" fmla="*/ 8 h 10000"/>
                    <a:gd name="connsiteX53" fmla="*/ 4460 w 10000"/>
                    <a:gd name="connsiteY53" fmla="*/ 0 h 10000"/>
                    <a:gd name="connsiteX54" fmla="*/ 4460 w 10000"/>
                    <a:gd name="connsiteY54" fmla="*/ 0 h 10000"/>
                    <a:gd name="connsiteX55" fmla="*/ 4350 w 10000"/>
                    <a:gd name="connsiteY55" fmla="*/ 8 h 10000"/>
                    <a:gd name="connsiteX56" fmla="*/ 4246 w 10000"/>
                    <a:gd name="connsiteY56" fmla="*/ 13 h 10000"/>
                    <a:gd name="connsiteX57" fmla="*/ 4141 w 10000"/>
                    <a:gd name="connsiteY57" fmla="*/ 38 h 10000"/>
                    <a:gd name="connsiteX58" fmla="*/ 4042 w 10000"/>
                    <a:gd name="connsiteY58" fmla="*/ 63 h 10000"/>
                    <a:gd name="connsiteX59" fmla="*/ 3955 w 10000"/>
                    <a:gd name="connsiteY59" fmla="*/ 97 h 10000"/>
                    <a:gd name="connsiteX60" fmla="*/ 3865 w 10000"/>
                    <a:gd name="connsiteY60" fmla="*/ 135 h 10000"/>
                    <a:gd name="connsiteX61" fmla="*/ 3783 w 10000"/>
                    <a:gd name="connsiteY61" fmla="*/ 177 h 10000"/>
                    <a:gd name="connsiteX62" fmla="*/ 3712 w 10000"/>
                    <a:gd name="connsiteY62" fmla="*/ 227 h 10000"/>
                    <a:gd name="connsiteX63" fmla="*/ 3647 w 10000"/>
                    <a:gd name="connsiteY63" fmla="*/ 282 h 10000"/>
                    <a:gd name="connsiteX64" fmla="*/ 3580 w 10000"/>
                    <a:gd name="connsiteY64" fmla="*/ 341 h 10000"/>
                    <a:gd name="connsiteX65" fmla="*/ 3524 w 10000"/>
                    <a:gd name="connsiteY65" fmla="*/ 409 h 10000"/>
                    <a:gd name="connsiteX66" fmla="*/ 3484 w 10000"/>
                    <a:gd name="connsiteY66" fmla="*/ 472 h 10000"/>
                    <a:gd name="connsiteX67" fmla="*/ 3452 w 10000"/>
                    <a:gd name="connsiteY67" fmla="*/ 548 h 10000"/>
                    <a:gd name="connsiteX68" fmla="*/ 3424 w 10000"/>
                    <a:gd name="connsiteY68" fmla="*/ 619 h 10000"/>
                    <a:gd name="connsiteX69" fmla="*/ 3400 w 10000"/>
                    <a:gd name="connsiteY69" fmla="*/ 699 h 10000"/>
                    <a:gd name="connsiteX70" fmla="*/ 3400 w 10000"/>
                    <a:gd name="connsiteY70" fmla="*/ 775 h 10000"/>
                    <a:gd name="connsiteX71" fmla="*/ 3400 w 10000"/>
                    <a:gd name="connsiteY71" fmla="*/ 775 h 10000"/>
                    <a:gd name="connsiteX72" fmla="*/ 3400 w 10000"/>
                    <a:gd name="connsiteY72" fmla="*/ 842 h 10000"/>
                    <a:gd name="connsiteX73" fmla="*/ 3415 w 10000"/>
                    <a:gd name="connsiteY73" fmla="*/ 906 h 10000"/>
                    <a:gd name="connsiteX74" fmla="*/ 3439 w 10000"/>
                    <a:gd name="connsiteY74" fmla="*/ 969 h 10000"/>
                    <a:gd name="connsiteX75" fmla="*/ 3456 w 10000"/>
                    <a:gd name="connsiteY75" fmla="*/ 1019 h 10000"/>
                    <a:gd name="connsiteX76" fmla="*/ 3484 w 10000"/>
                    <a:gd name="connsiteY76" fmla="*/ 1070 h 10000"/>
                    <a:gd name="connsiteX77" fmla="*/ 3519 w 10000"/>
                    <a:gd name="connsiteY77" fmla="*/ 1116 h 10000"/>
                    <a:gd name="connsiteX78" fmla="*/ 3547 w 10000"/>
                    <a:gd name="connsiteY78" fmla="*/ 1158 h 10000"/>
                    <a:gd name="connsiteX79" fmla="*/ 3590 w 10000"/>
                    <a:gd name="connsiteY79" fmla="*/ 1192 h 10000"/>
                    <a:gd name="connsiteX80" fmla="*/ 3651 w 10000"/>
                    <a:gd name="connsiteY80" fmla="*/ 1247 h 10000"/>
                    <a:gd name="connsiteX81" fmla="*/ 3712 w 10000"/>
                    <a:gd name="connsiteY81" fmla="*/ 1293 h 10000"/>
                    <a:gd name="connsiteX82" fmla="*/ 3769 w 10000"/>
                    <a:gd name="connsiteY82" fmla="*/ 1323 h 10000"/>
                    <a:gd name="connsiteX83" fmla="*/ 3769 w 10000"/>
                    <a:gd name="connsiteY83" fmla="*/ 1323 h 10000"/>
                    <a:gd name="connsiteX84" fmla="*/ 3814 w 10000"/>
                    <a:gd name="connsiteY84" fmla="*/ 1344 h 10000"/>
                    <a:gd name="connsiteX85" fmla="*/ 3857 w 10000"/>
                    <a:gd name="connsiteY85" fmla="*/ 1373 h 10000"/>
                    <a:gd name="connsiteX86" fmla="*/ 3888 w 10000"/>
                    <a:gd name="connsiteY86" fmla="*/ 1398 h 10000"/>
                    <a:gd name="connsiteX87" fmla="*/ 3919 w 10000"/>
                    <a:gd name="connsiteY87" fmla="*/ 1424 h 10000"/>
                    <a:gd name="connsiteX88" fmla="*/ 3942 w 10000"/>
                    <a:gd name="connsiteY88" fmla="*/ 1453 h 10000"/>
                    <a:gd name="connsiteX89" fmla="*/ 3955 w 10000"/>
                    <a:gd name="connsiteY89" fmla="*/ 1479 h 10000"/>
                    <a:gd name="connsiteX90" fmla="*/ 3959 w 10000"/>
                    <a:gd name="connsiteY90" fmla="*/ 1512 h 10000"/>
                    <a:gd name="connsiteX91" fmla="*/ 3959 w 10000"/>
                    <a:gd name="connsiteY91" fmla="*/ 1537 h 10000"/>
                    <a:gd name="connsiteX92" fmla="*/ 3955 w 10000"/>
                    <a:gd name="connsiteY92" fmla="*/ 1563 h 10000"/>
                    <a:gd name="connsiteX93" fmla="*/ 3942 w 10000"/>
                    <a:gd name="connsiteY93" fmla="*/ 1588 h 10000"/>
                    <a:gd name="connsiteX94" fmla="*/ 3919 w 10000"/>
                    <a:gd name="connsiteY94" fmla="*/ 1605 h 10000"/>
                    <a:gd name="connsiteX95" fmla="*/ 3888 w 10000"/>
                    <a:gd name="connsiteY95" fmla="*/ 1626 h 10000"/>
                    <a:gd name="connsiteX96" fmla="*/ 3857 w 10000"/>
                    <a:gd name="connsiteY96" fmla="*/ 1643 h 10000"/>
                    <a:gd name="connsiteX97" fmla="*/ 3814 w 10000"/>
                    <a:gd name="connsiteY97" fmla="*/ 1655 h 10000"/>
                    <a:gd name="connsiteX98" fmla="*/ 3769 w 10000"/>
                    <a:gd name="connsiteY98" fmla="*/ 1664 h 10000"/>
                    <a:gd name="connsiteX99" fmla="*/ 3712 w 10000"/>
                    <a:gd name="connsiteY99" fmla="*/ 1664 h 10000"/>
                    <a:gd name="connsiteX100" fmla="*/ 0 w 10000"/>
                    <a:gd name="connsiteY100" fmla="*/ 1664 h 10000"/>
                    <a:gd name="connsiteX101" fmla="*/ 0 w 10000"/>
                    <a:gd name="connsiteY101" fmla="*/ 5206 h 10000"/>
                    <a:gd name="connsiteX102" fmla="*/ 0 w 10000"/>
                    <a:gd name="connsiteY102" fmla="*/ 5206 h 10000"/>
                    <a:gd name="connsiteX103" fmla="*/ 36 w 10000"/>
                    <a:gd name="connsiteY103" fmla="*/ 5240 h 10000"/>
                    <a:gd name="connsiteX104" fmla="*/ 68 w 10000"/>
                    <a:gd name="connsiteY104" fmla="*/ 5257 h 10000"/>
                    <a:gd name="connsiteX105" fmla="*/ 111 w 10000"/>
                    <a:gd name="connsiteY105" fmla="*/ 5265 h 10000"/>
                    <a:gd name="connsiteX106" fmla="*/ 163 w 10000"/>
                    <a:gd name="connsiteY106" fmla="*/ 5253 h 10000"/>
                    <a:gd name="connsiteX107" fmla="*/ 206 w 10000"/>
                    <a:gd name="connsiteY107" fmla="*/ 5232 h 10000"/>
                    <a:gd name="connsiteX108" fmla="*/ 248 w 10000"/>
                    <a:gd name="connsiteY108" fmla="*/ 5202 h 10000"/>
                    <a:gd name="connsiteX109" fmla="*/ 290 w 10000"/>
                    <a:gd name="connsiteY109" fmla="*/ 5152 h 10000"/>
                    <a:gd name="connsiteX110" fmla="*/ 332 w 10000"/>
                    <a:gd name="connsiteY110" fmla="*/ 5088 h 10000"/>
                    <a:gd name="connsiteX111" fmla="*/ 332 w 10000"/>
                    <a:gd name="connsiteY111" fmla="*/ 5088 h 10000"/>
                    <a:gd name="connsiteX112" fmla="*/ 369 w 10000"/>
                    <a:gd name="connsiteY112" fmla="*/ 5038 h 10000"/>
                    <a:gd name="connsiteX113" fmla="*/ 413 w 10000"/>
                    <a:gd name="connsiteY113" fmla="*/ 4983 h 10000"/>
                    <a:gd name="connsiteX114" fmla="*/ 472 w 10000"/>
                    <a:gd name="connsiteY114" fmla="*/ 4920 h 10000"/>
                    <a:gd name="connsiteX115" fmla="*/ 516 w 10000"/>
                    <a:gd name="connsiteY115" fmla="*/ 4886 h 10000"/>
                    <a:gd name="connsiteX116" fmla="*/ 556 w 10000"/>
                    <a:gd name="connsiteY116" fmla="*/ 4857 h 10000"/>
                    <a:gd name="connsiteX117" fmla="*/ 601 w 10000"/>
                    <a:gd name="connsiteY117" fmla="*/ 4832 h 10000"/>
                    <a:gd name="connsiteX118" fmla="*/ 659 w 10000"/>
                    <a:gd name="connsiteY118" fmla="*/ 4806 h 10000"/>
                    <a:gd name="connsiteX119" fmla="*/ 723 w 10000"/>
                    <a:gd name="connsiteY119" fmla="*/ 4781 h 10000"/>
                    <a:gd name="connsiteX120" fmla="*/ 782 w 10000"/>
                    <a:gd name="connsiteY120" fmla="*/ 4768 h 10000"/>
                    <a:gd name="connsiteX121" fmla="*/ 851 w 10000"/>
                    <a:gd name="connsiteY121" fmla="*/ 4756 h 10000"/>
                    <a:gd name="connsiteX122" fmla="*/ 931 w 10000"/>
                    <a:gd name="connsiteY122" fmla="*/ 4747 h 10000"/>
                    <a:gd name="connsiteX123" fmla="*/ 931 w 10000"/>
                    <a:gd name="connsiteY123" fmla="*/ 4747 h 10000"/>
                    <a:gd name="connsiteX124" fmla="*/ 1019 w 10000"/>
                    <a:gd name="connsiteY124" fmla="*/ 4756 h 10000"/>
                    <a:gd name="connsiteX125" fmla="*/ 1101 w 10000"/>
                    <a:gd name="connsiteY125" fmla="*/ 4773 h 10000"/>
                    <a:gd name="connsiteX126" fmla="*/ 1186 w 10000"/>
                    <a:gd name="connsiteY126" fmla="*/ 4794 h 10000"/>
                    <a:gd name="connsiteX127" fmla="*/ 1259 w 10000"/>
                    <a:gd name="connsiteY127" fmla="*/ 4832 h 10000"/>
                    <a:gd name="connsiteX128" fmla="*/ 1339 w 10000"/>
                    <a:gd name="connsiteY128" fmla="*/ 4869 h 10000"/>
                    <a:gd name="connsiteX129" fmla="*/ 1408 w 10000"/>
                    <a:gd name="connsiteY129" fmla="*/ 4920 h 10000"/>
                    <a:gd name="connsiteX130" fmla="*/ 1478 w 10000"/>
                    <a:gd name="connsiteY130" fmla="*/ 4975 h 10000"/>
                    <a:gd name="connsiteX131" fmla="*/ 1533 w 10000"/>
                    <a:gd name="connsiteY131" fmla="*/ 5034 h 10000"/>
                    <a:gd name="connsiteX132" fmla="*/ 1588 w 10000"/>
                    <a:gd name="connsiteY132" fmla="*/ 5101 h 10000"/>
                    <a:gd name="connsiteX133" fmla="*/ 1635 w 10000"/>
                    <a:gd name="connsiteY133" fmla="*/ 5177 h 10000"/>
                    <a:gd name="connsiteX134" fmla="*/ 1685 w 10000"/>
                    <a:gd name="connsiteY134" fmla="*/ 5257 h 10000"/>
                    <a:gd name="connsiteX135" fmla="*/ 1718 w 10000"/>
                    <a:gd name="connsiteY135" fmla="*/ 5341 h 10000"/>
                    <a:gd name="connsiteX136" fmla="*/ 1747 w 10000"/>
                    <a:gd name="connsiteY136" fmla="*/ 5430 h 10000"/>
                    <a:gd name="connsiteX137" fmla="*/ 1768 w 10000"/>
                    <a:gd name="connsiteY137" fmla="*/ 5522 h 10000"/>
                    <a:gd name="connsiteX138" fmla="*/ 1782 w 10000"/>
                    <a:gd name="connsiteY138" fmla="*/ 5619 h 10000"/>
                    <a:gd name="connsiteX139" fmla="*/ 1787 w 10000"/>
                    <a:gd name="connsiteY139" fmla="*/ 5720 h 10000"/>
                    <a:gd name="connsiteX140" fmla="*/ 1787 w 10000"/>
                    <a:gd name="connsiteY140" fmla="*/ 5720 h 10000"/>
                    <a:gd name="connsiteX141" fmla="*/ 1782 w 10000"/>
                    <a:gd name="connsiteY141" fmla="*/ 5817 h 10000"/>
                    <a:gd name="connsiteX142" fmla="*/ 1768 w 10000"/>
                    <a:gd name="connsiteY142" fmla="*/ 5914 h 10000"/>
                    <a:gd name="connsiteX143" fmla="*/ 1747 w 10000"/>
                    <a:gd name="connsiteY143" fmla="*/ 6007 h 10000"/>
                    <a:gd name="connsiteX144" fmla="*/ 1718 w 10000"/>
                    <a:gd name="connsiteY144" fmla="*/ 6095 h 10000"/>
                    <a:gd name="connsiteX145" fmla="*/ 1685 w 10000"/>
                    <a:gd name="connsiteY145" fmla="*/ 6179 h 10000"/>
                    <a:gd name="connsiteX146" fmla="*/ 1635 w 10000"/>
                    <a:gd name="connsiteY146" fmla="*/ 6259 h 10000"/>
                    <a:gd name="connsiteX147" fmla="*/ 1588 w 10000"/>
                    <a:gd name="connsiteY147" fmla="*/ 6335 h 10000"/>
                    <a:gd name="connsiteX148" fmla="*/ 1533 w 10000"/>
                    <a:gd name="connsiteY148" fmla="*/ 6398 h 10000"/>
                    <a:gd name="connsiteX149" fmla="*/ 1478 w 10000"/>
                    <a:gd name="connsiteY149" fmla="*/ 6462 h 10000"/>
                    <a:gd name="connsiteX150" fmla="*/ 1408 w 10000"/>
                    <a:gd name="connsiteY150" fmla="*/ 6516 h 10000"/>
                    <a:gd name="connsiteX151" fmla="*/ 1339 w 10000"/>
                    <a:gd name="connsiteY151" fmla="*/ 6567 h 10000"/>
                    <a:gd name="connsiteX152" fmla="*/ 1259 w 10000"/>
                    <a:gd name="connsiteY152" fmla="*/ 6605 h 10000"/>
                    <a:gd name="connsiteX153" fmla="*/ 1186 w 10000"/>
                    <a:gd name="connsiteY153" fmla="*/ 6643 h 10000"/>
                    <a:gd name="connsiteX154" fmla="*/ 1101 w 10000"/>
                    <a:gd name="connsiteY154" fmla="*/ 6664 h 10000"/>
                    <a:gd name="connsiteX155" fmla="*/ 1019 w 10000"/>
                    <a:gd name="connsiteY155" fmla="*/ 6681 h 10000"/>
                    <a:gd name="connsiteX156" fmla="*/ 931 w 10000"/>
                    <a:gd name="connsiteY156" fmla="*/ 6681 h 10000"/>
                    <a:gd name="connsiteX157" fmla="*/ 931 w 10000"/>
                    <a:gd name="connsiteY157" fmla="*/ 6681 h 10000"/>
                    <a:gd name="connsiteX158" fmla="*/ 851 w 10000"/>
                    <a:gd name="connsiteY158" fmla="*/ 6681 h 10000"/>
                    <a:gd name="connsiteX159" fmla="*/ 782 w 10000"/>
                    <a:gd name="connsiteY159" fmla="*/ 6668 h 10000"/>
                    <a:gd name="connsiteX160" fmla="*/ 723 w 10000"/>
                    <a:gd name="connsiteY160" fmla="*/ 6651 h 10000"/>
                    <a:gd name="connsiteX161" fmla="*/ 659 w 10000"/>
                    <a:gd name="connsiteY161" fmla="*/ 6630 h 10000"/>
                    <a:gd name="connsiteX162" fmla="*/ 601 w 10000"/>
                    <a:gd name="connsiteY162" fmla="*/ 6605 h 10000"/>
                    <a:gd name="connsiteX163" fmla="*/ 556 w 10000"/>
                    <a:gd name="connsiteY163" fmla="*/ 6575 h 10000"/>
                    <a:gd name="connsiteX164" fmla="*/ 516 w 10000"/>
                    <a:gd name="connsiteY164" fmla="*/ 6550 h 10000"/>
                    <a:gd name="connsiteX165" fmla="*/ 472 w 10000"/>
                    <a:gd name="connsiteY165" fmla="*/ 6516 h 10000"/>
                    <a:gd name="connsiteX166" fmla="*/ 413 w 10000"/>
                    <a:gd name="connsiteY166" fmla="*/ 6453 h 10000"/>
                    <a:gd name="connsiteX167" fmla="*/ 369 w 10000"/>
                    <a:gd name="connsiteY167" fmla="*/ 6398 h 10000"/>
                    <a:gd name="connsiteX168" fmla="*/ 332 w 10000"/>
                    <a:gd name="connsiteY168" fmla="*/ 6348 h 10000"/>
                    <a:gd name="connsiteX169" fmla="*/ 332 w 10000"/>
                    <a:gd name="connsiteY169" fmla="*/ 6348 h 10000"/>
                    <a:gd name="connsiteX170" fmla="*/ 290 w 10000"/>
                    <a:gd name="connsiteY170" fmla="*/ 6285 h 10000"/>
                    <a:gd name="connsiteX171" fmla="*/ 248 w 10000"/>
                    <a:gd name="connsiteY171" fmla="*/ 6234 h 10000"/>
                    <a:gd name="connsiteX172" fmla="*/ 206 w 10000"/>
                    <a:gd name="connsiteY172" fmla="*/ 6205 h 10000"/>
                    <a:gd name="connsiteX173" fmla="*/ 163 w 10000"/>
                    <a:gd name="connsiteY173" fmla="*/ 6179 h 10000"/>
                    <a:gd name="connsiteX174" fmla="*/ 111 w 10000"/>
                    <a:gd name="connsiteY174" fmla="*/ 6171 h 10000"/>
                    <a:gd name="connsiteX175" fmla="*/ 68 w 10000"/>
                    <a:gd name="connsiteY175" fmla="*/ 6179 h 10000"/>
                    <a:gd name="connsiteX176" fmla="*/ 36 w 10000"/>
                    <a:gd name="connsiteY176" fmla="*/ 6196 h 10000"/>
                    <a:gd name="connsiteX177" fmla="*/ 0 w 10000"/>
                    <a:gd name="connsiteY177" fmla="*/ 6230 h 10000"/>
                    <a:gd name="connsiteX178" fmla="*/ 0 w 10000"/>
                    <a:gd name="connsiteY178" fmla="*/ 10000 h 10000"/>
                    <a:gd name="connsiteX179" fmla="*/ 9166 w 10000"/>
                    <a:gd name="connsiteY179"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494 w 10000"/>
                    <a:gd name="connsiteY4" fmla="*/ 5168 h 10000"/>
                    <a:gd name="connsiteX5" fmla="*/ 9166 w 10000"/>
                    <a:gd name="connsiteY5" fmla="*/ 1664 h 10000"/>
                    <a:gd name="connsiteX6" fmla="*/ 5210 w 10000"/>
                    <a:gd name="connsiteY6" fmla="*/ 1664 h 10000"/>
                    <a:gd name="connsiteX7" fmla="*/ 5210 w 10000"/>
                    <a:gd name="connsiteY7" fmla="*/ 1664 h 10000"/>
                    <a:gd name="connsiteX8" fmla="*/ 5154 w 10000"/>
                    <a:gd name="connsiteY8" fmla="*/ 1664 h 10000"/>
                    <a:gd name="connsiteX9" fmla="*/ 5103 w 10000"/>
                    <a:gd name="connsiteY9" fmla="*/ 1655 h 10000"/>
                    <a:gd name="connsiteX10" fmla="*/ 5063 w 10000"/>
                    <a:gd name="connsiteY10" fmla="*/ 1643 h 10000"/>
                    <a:gd name="connsiteX11" fmla="*/ 5031 w 10000"/>
                    <a:gd name="connsiteY11" fmla="*/ 1626 h 10000"/>
                    <a:gd name="connsiteX12" fmla="*/ 5002 w 10000"/>
                    <a:gd name="connsiteY12" fmla="*/ 1605 h 10000"/>
                    <a:gd name="connsiteX13" fmla="*/ 4977 w 10000"/>
                    <a:gd name="connsiteY13" fmla="*/ 1588 h 10000"/>
                    <a:gd name="connsiteX14" fmla="*/ 4965 w 10000"/>
                    <a:gd name="connsiteY14" fmla="*/ 1563 h 10000"/>
                    <a:gd name="connsiteX15" fmla="*/ 4961 w 10000"/>
                    <a:gd name="connsiteY15" fmla="*/ 1537 h 10000"/>
                    <a:gd name="connsiteX16" fmla="*/ 4961 w 10000"/>
                    <a:gd name="connsiteY16" fmla="*/ 1512 h 10000"/>
                    <a:gd name="connsiteX17" fmla="*/ 4965 w 10000"/>
                    <a:gd name="connsiteY17" fmla="*/ 1479 h 10000"/>
                    <a:gd name="connsiteX18" fmla="*/ 4977 w 10000"/>
                    <a:gd name="connsiteY18" fmla="*/ 1453 h 10000"/>
                    <a:gd name="connsiteX19" fmla="*/ 5002 w 10000"/>
                    <a:gd name="connsiteY19" fmla="*/ 1424 h 10000"/>
                    <a:gd name="connsiteX20" fmla="*/ 5031 w 10000"/>
                    <a:gd name="connsiteY20" fmla="*/ 1398 h 10000"/>
                    <a:gd name="connsiteX21" fmla="*/ 5063 w 10000"/>
                    <a:gd name="connsiteY21" fmla="*/ 1373 h 10000"/>
                    <a:gd name="connsiteX22" fmla="*/ 5103 w 10000"/>
                    <a:gd name="connsiteY22" fmla="*/ 1344 h 10000"/>
                    <a:gd name="connsiteX23" fmla="*/ 5154 w 10000"/>
                    <a:gd name="connsiteY23" fmla="*/ 1323 h 10000"/>
                    <a:gd name="connsiteX24" fmla="*/ 5154 w 10000"/>
                    <a:gd name="connsiteY24" fmla="*/ 1323 h 10000"/>
                    <a:gd name="connsiteX25" fmla="*/ 5210 w 10000"/>
                    <a:gd name="connsiteY25" fmla="*/ 1293 h 10000"/>
                    <a:gd name="connsiteX26" fmla="*/ 5271 w 10000"/>
                    <a:gd name="connsiteY26" fmla="*/ 1247 h 10000"/>
                    <a:gd name="connsiteX27" fmla="*/ 5341 w 10000"/>
                    <a:gd name="connsiteY27" fmla="*/ 1192 h 10000"/>
                    <a:gd name="connsiteX28" fmla="*/ 5374 w 10000"/>
                    <a:gd name="connsiteY28" fmla="*/ 1158 h 10000"/>
                    <a:gd name="connsiteX29" fmla="*/ 5411 w 10000"/>
                    <a:gd name="connsiteY29" fmla="*/ 1116 h 10000"/>
                    <a:gd name="connsiteX30" fmla="*/ 5438 w 10000"/>
                    <a:gd name="connsiteY30" fmla="*/ 1070 h 10000"/>
                    <a:gd name="connsiteX31" fmla="*/ 5465 w 10000"/>
                    <a:gd name="connsiteY31" fmla="*/ 1019 h 10000"/>
                    <a:gd name="connsiteX32" fmla="*/ 5495 w 10000"/>
                    <a:gd name="connsiteY32" fmla="*/ 969 h 10000"/>
                    <a:gd name="connsiteX33" fmla="*/ 5507 w 10000"/>
                    <a:gd name="connsiteY33" fmla="*/ 906 h 10000"/>
                    <a:gd name="connsiteX34" fmla="*/ 5521 w 10000"/>
                    <a:gd name="connsiteY34" fmla="*/ 842 h 10000"/>
                    <a:gd name="connsiteX35" fmla="*/ 5525 w 10000"/>
                    <a:gd name="connsiteY35" fmla="*/ 775 h 10000"/>
                    <a:gd name="connsiteX36" fmla="*/ 5525 w 10000"/>
                    <a:gd name="connsiteY36" fmla="*/ 775 h 10000"/>
                    <a:gd name="connsiteX37" fmla="*/ 5521 w 10000"/>
                    <a:gd name="connsiteY37" fmla="*/ 699 h 10000"/>
                    <a:gd name="connsiteX38" fmla="*/ 5499 w 10000"/>
                    <a:gd name="connsiteY38" fmla="*/ 619 h 10000"/>
                    <a:gd name="connsiteX39" fmla="*/ 5481 w 10000"/>
                    <a:gd name="connsiteY39" fmla="*/ 548 h 10000"/>
                    <a:gd name="connsiteX40" fmla="*/ 5438 w 10000"/>
                    <a:gd name="connsiteY40" fmla="*/ 472 h 10000"/>
                    <a:gd name="connsiteX41" fmla="*/ 5396 w 10000"/>
                    <a:gd name="connsiteY41" fmla="*/ 409 h 10000"/>
                    <a:gd name="connsiteX42" fmla="*/ 5341 w 10000"/>
                    <a:gd name="connsiteY42" fmla="*/ 341 h 10000"/>
                    <a:gd name="connsiteX43" fmla="*/ 5283 w 10000"/>
                    <a:gd name="connsiteY43" fmla="*/ 282 h 10000"/>
                    <a:gd name="connsiteX44" fmla="*/ 5214 w 10000"/>
                    <a:gd name="connsiteY44" fmla="*/ 227 h 10000"/>
                    <a:gd name="connsiteX45" fmla="*/ 5142 w 10000"/>
                    <a:gd name="connsiteY45" fmla="*/ 177 h 10000"/>
                    <a:gd name="connsiteX46" fmla="*/ 5058 w 10000"/>
                    <a:gd name="connsiteY46" fmla="*/ 135 h 10000"/>
                    <a:gd name="connsiteX47" fmla="*/ 4965 w 10000"/>
                    <a:gd name="connsiteY47" fmla="*/ 97 h 10000"/>
                    <a:gd name="connsiteX48" fmla="*/ 4876 w 10000"/>
                    <a:gd name="connsiteY48" fmla="*/ 63 h 10000"/>
                    <a:gd name="connsiteX49" fmla="*/ 4778 w 10000"/>
                    <a:gd name="connsiteY49" fmla="*/ 38 h 10000"/>
                    <a:gd name="connsiteX50" fmla="*/ 4674 w 10000"/>
                    <a:gd name="connsiteY50" fmla="*/ 13 h 10000"/>
                    <a:gd name="connsiteX51" fmla="*/ 4569 w 10000"/>
                    <a:gd name="connsiteY51" fmla="*/ 8 h 10000"/>
                    <a:gd name="connsiteX52" fmla="*/ 4460 w 10000"/>
                    <a:gd name="connsiteY52" fmla="*/ 0 h 10000"/>
                    <a:gd name="connsiteX53" fmla="*/ 4460 w 10000"/>
                    <a:gd name="connsiteY53" fmla="*/ 0 h 10000"/>
                    <a:gd name="connsiteX54" fmla="*/ 4350 w 10000"/>
                    <a:gd name="connsiteY54" fmla="*/ 8 h 10000"/>
                    <a:gd name="connsiteX55" fmla="*/ 4246 w 10000"/>
                    <a:gd name="connsiteY55" fmla="*/ 13 h 10000"/>
                    <a:gd name="connsiteX56" fmla="*/ 4141 w 10000"/>
                    <a:gd name="connsiteY56" fmla="*/ 38 h 10000"/>
                    <a:gd name="connsiteX57" fmla="*/ 4042 w 10000"/>
                    <a:gd name="connsiteY57" fmla="*/ 63 h 10000"/>
                    <a:gd name="connsiteX58" fmla="*/ 3955 w 10000"/>
                    <a:gd name="connsiteY58" fmla="*/ 97 h 10000"/>
                    <a:gd name="connsiteX59" fmla="*/ 3865 w 10000"/>
                    <a:gd name="connsiteY59" fmla="*/ 135 h 10000"/>
                    <a:gd name="connsiteX60" fmla="*/ 3783 w 10000"/>
                    <a:gd name="connsiteY60" fmla="*/ 177 h 10000"/>
                    <a:gd name="connsiteX61" fmla="*/ 3712 w 10000"/>
                    <a:gd name="connsiteY61" fmla="*/ 227 h 10000"/>
                    <a:gd name="connsiteX62" fmla="*/ 3647 w 10000"/>
                    <a:gd name="connsiteY62" fmla="*/ 282 h 10000"/>
                    <a:gd name="connsiteX63" fmla="*/ 3580 w 10000"/>
                    <a:gd name="connsiteY63" fmla="*/ 341 h 10000"/>
                    <a:gd name="connsiteX64" fmla="*/ 3524 w 10000"/>
                    <a:gd name="connsiteY64" fmla="*/ 409 h 10000"/>
                    <a:gd name="connsiteX65" fmla="*/ 3484 w 10000"/>
                    <a:gd name="connsiteY65" fmla="*/ 472 h 10000"/>
                    <a:gd name="connsiteX66" fmla="*/ 3452 w 10000"/>
                    <a:gd name="connsiteY66" fmla="*/ 548 h 10000"/>
                    <a:gd name="connsiteX67" fmla="*/ 3424 w 10000"/>
                    <a:gd name="connsiteY67" fmla="*/ 619 h 10000"/>
                    <a:gd name="connsiteX68" fmla="*/ 3400 w 10000"/>
                    <a:gd name="connsiteY68" fmla="*/ 699 h 10000"/>
                    <a:gd name="connsiteX69" fmla="*/ 3400 w 10000"/>
                    <a:gd name="connsiteY69" fmla="*/ 775 h 10000"/>
                    <a:gd name="connsiteX70" fmla="*/ 3400 w 10000"/>
                    <a:gd name="connsiteY70" fmla="*/ 775 h 10000"/>
                    <a:gd name="connsiteX71" fmla="*/ 3400 w 10000"/>
                    <a:gd name="connsiteY71" fmla="*/ 842 h 10000"/>
                    <a:gd name="connsiteX72" fmla="*/ 3415 w 10000"/>
                    <a:gd name="connsiteY72" fmla="*/ 906 h 10000"/>
                    <a:gd name="connsiteX73" fmla="*/ 3439 w 10000"/>
                    <a:gd name="connsiteY73" fmla="*/ 969 h 10000"/>
                    <a:gd name="connsiteX74" fmla="*/ 3456 w 10000"/>
                    <a:gd name="connsiteY74" fmla="*/ 1019 h 10000"/>
                    <a:gd name="connsiteX75" fmla="*/ 3484 w 10000"/>
                    <a:gd name="connsiteY75" fmla="*/ 1070 h 10000"/>
                    <a:gd name="connsiteX76" fmla="*/ 3519 w 10000"/>
                    <a:gd name="connsiteY76" fmla="*/ 1116 h 10000"/>
                    <a:gd name="connsiteX77" fmla="*/ 3547 w 10000"/>
                    <a:gd name="connsiteY77" fmla="*/ 1158 h 10000"/>
                    <a:gd name="connsiteX78" fmla="*/ 3590 w 10000"/>
                    <a:gd name="connsiteY78" fmla="*/ 1192 h 10000"/>
                    <a:gd name="connsiteX79" fmla="*/ 3651 w 10000"/>
                    <a:gd name="connsiteY79" fmla="*/ 1247 h 10000"/>
                    <a:gd name="connsiteX80" fmla="*/ 3712 w 10000"/>
                    <a:gd name="connsiteY80" fmla="*/ 1293 h 10000"/>
                    <a:gd name="connsiteX81" fmla="*/ 3769 w 10000"/>
                    <a:gd name="connsiteY81" fmla="*/ 1323 h 10000"/>
                    <a:gd name="connsiteX82" fmla="*/ 3769 w 10000"/>
                    <a:gd name="connsiteY82" fmla="*/ 1323 h 10000"/>
                    <a:gd name="connsiteX83" fmla="*/ 3814 w 10000"/>
                    <a:gd name="connsiteY83" fmla="*/ 1344 h 10000"/>
                    <a:gd name="connsiteX84" fmla="*/ 3857 w 10000"/>
                    <a:gd name="connsiteY84" fmla="*/ 1373 h 10000"/>
                    <a:gd name="connsiteX85" fmla="*/ 3888 w 10000"/>
                    <a:gd name="connsiteY85" fmla="*/ 1398 h 10000"/>
                    <a:gd name="connsiteX86" fmla="*/ 3919 w 10000"/>
                    <a:gd name="connsiteY86" fmla="*/ 1424 h 10000"/>
                    <a:gd name="connsiteX87" fmla="*/ 3942 w 10000"/>
                    <a:gd name="connsiteY87" fmla="*/ 1453 h 10000"/>
                    <a:gd name="connsiteX88" fmla="*/ 3955 w 10000"/>
                    <a:gd name="connsiteY88" fmla="*/ 1479 h 10000"/>
                    <a:gd name="connsiteX89" fmla="*/ 3959 w 10000"/>
                    <a:gd name="connsiteY89" fmla="*/ 1512 h 10000"/>
                    <a:gd name="connsiteX90" fmla="*/ 3959 w 10000"/>
                    <a:gd name="connsiteY90" fmla="*/ 1537 h 10000"/>
                    <a:gd name="connsiteX91" fmla="*/ 3955 w 10000"/>
                    <a:gd name="connsiteY91" fmla="*/ 1563 h 10000"/>
                    <a:gd name="connsiteX92" fmla="*/ 3942 w 10000"/>
                    <a:gd name="connsiteY92" fmla="*/ 1588 h 10000"/>
                    <a:gd name="connsiteX93" fmla="*/ 3919 w 10000"/>
                    <a:gd name="connsiteY93" fmla="*/ 1605 h 10000"/>
                    <a:gd name="connsiteX94" fmla="*/ 3888 w 10000"/>
                    <a:gd name="connsiteY94" fmla="*/ 1626 h 10000"/>
                    <a:gd name="connsiteX95" fmla="*/ 3857 w 10000"/>
                    <a:gd name="connsiteY95" fmla="*/ 1643 h 10000"/>
                    <a:gd name="connsiteX96" fmla="*/ 3814 w 10000"/>
                    <a:gd name="connsiteY96" fmla="*/ 1655 h 10000"/>
                    <a:gd name="connsiteX97" fmla="*/ 3769 w 10000"/>
                    <a:gd name="connsiteY97" fmla="*/ 1664 h 10000"/>
                    <a:gd name="connsiteX98" fmla="*/ 3712 w 10000"/>
                    <a:gd name="connsiteY98" fmla="*/ 1664 h 10000"/>
                    <a:gd name="connsiteX99" fmla="*/ 0 w 10000"/>
                    <a:gd name="connsiteY99" fmla="*/ 1664 h 10000"/>
                    <a:gd name="connsiteX100" fmla="*/ 0 w 10000"/>
                    <a:gd name="connsiteY100" fmla="*/ 5206 h 10000"/>
                    <a:gd name="connsiteX101" fmla="*/ 0 w 10000"/>
                    <a:gd name="connsiteY101" fmla="*/ 5206 h 10000"/>
                    <a:gd name="connsiteX102" fmla="*/ 36 w 10000"/>
                    <a:gd name="connsiteY102" fmla="*/ 5240 h 10000"/>
                    <a:gd name="connsiteX103" fmla="*/ 68 w 10000"/>
                    <a:gd name="connsiteY103" fmla="*/ 5257 h 10000"/>
                    <a:gd name="connsiteX104" fmla="*/ 111 w 10000"/>
                    <a:gd name="connsiteY104" fmla="*/ 5265 h 10000"/>
                    <a:gd name="connsiteX105" fmla="*/ 163 w 10000"/>
                    <a:gd name="connsiteY105" fmla="*/ 5253 h 10000"/>
                    <a:gd name="connsiteX106" fmla="*/ 206 w 10000"/>
                    <a:gd name="connsiteY106" fmla="*/ 5232 h 10000"/>
                    <a:gd name="connsiteX107" fmla="*/ 248 w 10000"/>
                    <a:gd name="connsiteY107" fmla="*/ 5202 h 10000"/>
                    <a:gd name="connsiteX108" fmla="*/ 290 w 10000"/>
                    <a:gd name="connsiteY108" fmla="*/ 5152 h 10000"/>
                    <a:gd name="connsiteX109" fmla="*/ 332 w 10000"/>
                    <a:gd name="connsiteY109" fmla="*/ 5088 h 10000"/>
                    <a:gd name="connsiteX110" fmla="*/ 332 w 10000"/>
                    <a:gd name="connsiteY110" fmla="*/ 5088 h 10000"/>
                    <a:gd name="connsiteX111" fmla="*/ 369 w 10000"/>
                    <a:gd name="connsiteY111" fmla="*/ 5038 h 10000"/>
                    <a:gd name="connsiteX112" fmla="*/ 413 w 10000"/>
                    <a:gd name="connsiteY112" fmla="*/ 4983 h 10000"/>
                    <a:gd name="connsiteX113" fmla="*/ 472 w 10000"/>
                    <a:gd name="connsiteY113" fmla="*/ 4920 h 10000"/>
                    <a:gd name="connsiteX114" fmla="*/ 516 w 10000"/>
                    <a:gd name="connsiteY114" fmla="*/ 4886 h 10000"/>
                    <a:gd name="connsiteX115" fmla="*/ 556 w 10000"/>
                    <a:gd name="connsiteY115" fmla="*/ 4857 h 10000"/>
                    <a:gd name="connsiteX116" fmla="*/ 601 w 10000"/>
                    <a:gd name="connsiteY116" fmla="*/ 4832 h 10000"/>
                    <a:gd name="connsiteX117" fmla="*/ 659 w 10000"/>
                    <a:gd name="connsiteY117" fmla="*/ 4806 h 10000"/>
                    <a:gd name="connsiteX118" fmla="*/ 723 w 10000"/>
                    <a:gd name="connsiteY118" fmla="*/ 4781 h 10000"/>
                    <a:gd name="connsiteX119" fmla="*/ 782 w 10000"/>
                    <a:gd name="connsiteY119" fmla="*/ 4768 h 10000"/>
                    <a:gd name="connsiteX120" fmla="*/ 851 w 10000"/>
                    <a:gd name="connsiteY120" fmla="*/ 4756 h 10000"/>
                    <a:gd name="connsiteX121" fmla="*/ 931 w 10000"/>
                    <a:gd name="connsiteY121" fmla="*/ 4747 h 10000"/>
                    <a:gd name="connsiteX122" fmla="*/ 931 w 10000"/>
                    <a:gd name="connsiteY122" fmla="*/ 4747 h 10000"/>
                    <a:gd name="connsiteX123" fmla="*/ 1019 w 10000"/>
                    <a:gd name="connsiteY123" fmla="*/ 4756 h 10000"/>
                    <a:gd name="connsiteX124" fmla="*/ 1101 w 10000"/>
                    <a:gd name="connsiteY124" fmla="*/ 4773 h 10000"/>
                    <a:gd name="connsiteX125" fmla="*/ 1186 w 10000"/>
                    <a:gd name="connsiteY125" fmla="*/ 4794 h 10000"/>
                    <a:gd name="connsiteX126" fmla="*/ 1259 w 10000"/>
                    <a:gd name="connsiteY126" fmla="*/ 4832 h 10000"/>
                    <a:gd name="connsiteX127" fmla="*/ 1339 w 10000"/>
                    <a:gd name="connsiteY127" fmla="*/ 4869 h 10000"/>
                    <a:gd name="connsiteX128" fmla="*/ 1408 w 10000"/>
                    <a:gd name="connsiteY128" fmla="*/ 4920 h 10000"/>
                    <a:gd name="connsiteX129" fmla="*/ 1478 w 10000"/>
                    <a:gd name="connsiteY129" fmla="*/ 4975 h 10000"/>
                    <a:gd name="connsiteX130" fmla="*/ 1533 w 10000"/>
                    <a:gd name="connsiteY130" fmla="*/ 5034 h 10000"/>
                    <a:gd name="connsiteX131" fmla="*/ 1588 w 10000"/>
                    <a:gd name="connsiteY131" fmla="*/ 5101 h 10000"/>
                    <a:gd name="connsiteX132" fmla="*/ 1635 w 10000"/>
                    <a:gd name="connsiteY132" fmla="*/ 5177 h 10000"/>
                    <a:gd name="connsiteX133" fmla="*/ 1685 w 10000"/>
                    <a:gd name="connsiteY133" fmla="*/ 5257 h 10000"/>
                    <a:gd name="connsiteX134" fmla="*/ 1718 w 10000"/>
                    <a:gd name="connsiteY134" fmla="*/ 5341 h 10000"/>
                    <a:gd name="connsiteX135" fmla="*/ 1747 w 10000"/>
                    <a:gd name="connsiteY135" fmla="*/ 5430 h 10000"/>
                    <a:gd name="connsiteX136" fmla="*/ 1768 w 10000"/>
                    <a:gd name="connsiteY136" fmla="*/ 5522 h 10000"/>
                    <a:gd name="connsiteX137" fmla="*/ 1782 w 10000"/>
                    <a:gd name="connsiteY137" fmla="*/ 5619 h 10000"/>
                    <a:gd name="connsiteX138" fmla="*/ 1787 w 10000"/>
                    <a:gd name="connsiteY138" fmla="*/ 5720 h 10000"/>
                    <a:gd name="connsiteX139" fmla="*/ 1787 w 10000"/>
                    <a:gd name="connsiteY139" fmla="*/ 5720 h 10000"/>
                    <a:gd name="connsiteX140" fmla="*/ 1782 w 10000"/>
                    <a:gd name="connsiteY140" fmla="*/ 5817 h 10000"/>
                    <a:gd name="connsiteX141" fmla="*/ 1768 w 10000"/>
                    <a:gd name="connsiteY141" fmla="*/ 5914 h 10000"/>
                    <a:gd name="connsiteX142" fmla="*/ 1747 w 10000"/>
                    <a:gd name="connsiteY142" fmla="*/ 6007 h 10000"/>
                    <a:gd name="connsiteX143" fmla="*/ 1718 w 10000"/>
                    <a:gd name="connsiteY143" fmla="*/ 6095 h 10000"/>
                    <a:gd name="connsiteX144" fmla="*/ 1685 w 10000"/>
                    <a:gd name="connsiteY144" fmla="*/ 6179 h 10000"/>
                    <a:gd name="connsiteX145" fmla="*/ 1635 w 10000"/>
                    <a:gd name="connsiteY145" fmla="*/ 6259 h 10000"/>
                    <a:gd name="connsiteX146" fmla="*/ 1588 w 10000"/>
                    <a:gd name="connsiteY146" fmla="*/ 6335 h 10000"/>
                    <a:gd name="connsiteX147" fmla="*/ 1533 w 10000"/>
                    <a:gd name="connsiteY147" fmla="*/ 6398 h 10000"/>
                    <a:gd name="connsiteX148" fmla="*/ 1478 w 10000"/>
                    <a:gd name="connsiteY148" fmla="*/ 6462 h 10000"/>
                    <a:gd name="connsiteX149" fmla="*/ 1408 w 10000"/>
                    <a:gd name="connsiteY149" fmla="*/ 6516 h 10000"/>
                    <a:gd name="connsiteX150" fmla="*/ 1339 w 10000"/>
                    <a:gd name="connsiteY150" fmla="*/ 6567 h 10000"/>
                    <a:gd name="connsiteX151" fmla="*/ 1259 w 10000"/>
                    <a:gd name="connsiteY151" fmla="*/ 6605 h 10000"/>
                    <a:gd name="connsiteX152" fmla="*/ 1186 w 10000"/>
                    <a:gd name="connsiteY152" fmla="*/ 6643 h 10000"/>
                    <a:gd name="connsiteX153" fmla="*/ 1101 w 10000"/>
                    <a:gd name="connsiteY153" fmla="*/ 6664 h 10000"/>
                    <a:gd name="connsiteX154" fmla="*/ 1019 w 10000"/>
                    <a:gd name="connsiteY154" fmla="*/ 6681 h 10000"/>
                    <a:gd name="connsiteX155" fmla="*/ 931 w 10000"/>
                    <a:gd name="connsiteY155" fmla="*/ 6681 h 10000"/>
                    <a:gd name="connsiteX156" fmla="*/ 931 w 10000"/>
                    <a:gd name="connsiteY156" fmla="*/ 6681 h 10000"/>
                    <a:gd name="connsiteX157" fmla="*/ 851 w 10000"/>
                    <a:gd name="connsiteY157" fmla="*/ 6681 h 10000"/>
                    <a:gd name="connsiteX158" fmla="*/ 782 w 10000"/>
                    <a:gd name="connsiteY158" fmla="*/ 6668 h 10000"/>
                    <a:gd name="connsiteX159" fmla="*/ 723 w 10000"/>
                    <a:gd name="connsiteY159" fmla="*/ 6651 h 10000"/>
                    <a:gd name="connsiteX160" fmla="*/ 659 w 10000"/>
                    <a:gd name="connsiteY160" fmla="*/ 6630 h 10000"/>
                    <a:gd name="connsiteX161" fmla="*/ 601 w 10000"/>
                    <a:gd name="connsiteY161" fmla="*/ 6605 h 10000"/>
                    <a:gd name="connsiteX162" fmla="*/ 556 w 10000"/>
                    <a:gd name="connsiteY162" fmla="*/ 6575 h 10000"/>
                    <a:gd name="connsiteX163" fmla="*/ 516 w 10000"/>
                    <a:gd name="connsiteY163" fmla="*/ 6550 h 10000"/>
                    <a:gd name="connsiteX164" fmla="*/ 472 w 10000"/>
                    <a:gd name="connsiteY164" fmla="*/ 6516 h 10000"/>
                    <a:gd name="connsiteX165" fmla="*/ 413 w 10000"/>
                    <a:gd name="connsiteY165" fmla="*/ 6453 h 10000"/>
                    <a:gd name="connsiteX166" fmla="*/ 369 w 10000"/>
                    <a:gd name="connsiteY166" fmla="*/ 6398 h 10000"/>
                    <a:gd name="connsiteX167" fmla="*/ 332 w 10000"/>
                    <a:gd name="connsiteY167" fmla="*/ 6348 h 10000"/>
                    <a:gd name="connsiteX168" fmla="*/ 332 w 10000"/>
                    <a:gd name="connsiteY168" fmla="*/ 6348 h 10000"/>
                    <a:gd name="connsiteX169" fmla="*/ 290 w 10000"/>
                    <a:gd name="connsiteY169" fmla="*/ 6285 h 10000"/>
                    <a:gd name="connsiteX170" fmla="*/ 248 w 10000"/>
                    <a:gd name="connsiteY170" fmla="*/ 6234 h 10000"/>
                    <a:gd name="connsiteX171" fmla="*/ 206 w 10000"/>
                    <a:gd name="connsiteY171" fmla="*/ 6205 h 10000"/>
                    <a:gd name="connsiteX172" fmla="*/ 163 w 10000"/>
                    <a:gd name="connsiteY172" fmla="*/ 6179 h 10000"/>
                    <a:gd name="connsiteX173" fmla="*/ 111 w 10000"/>
                    <a:gd name="connsiteY173" fmla="*/ 6171 h 10000"/>
                    <a:gd name="connsiteX174" fmla="*/ 68 w 10000"/>
                    <a:gd name="connsiteY174" fmla="*/ 6179 h 10000"/>
                    <a:gd name="connsiteX175" fmla="*/ 36 w 10000"/>
                    <a:gd name="connsiteY175" fmla="*/ 6196 h 10000"/>
                    <a:gd name="connsiteX176" fmla="*/ 0 w 10000"/>
                    <a:gd name="connsiteY176" fmla="*/ 6230 h 10000"/>
                    <a:gd name="connsiteX177" fmla="*/ 0 w 10000"/>
                    <a:gd name="connsiteY177" fmla="*/ 10000 h 10000"/>
                    <a:gd name="connsiteX178" fmla="*/ 9166 w 10000"/>
                    <a:gd name="connsiteY178" fmla="*/ 10000 h 10000"/>
                    <a:gd name="connsiteX0" fmla="*/ 9166 w 10000"/>
                    <a:gd name="connsiteY0" fmla="*/ 10000 h 10000"/>
                    <a:gd name="connsiteX1" fmla="*/ 9625 w 10000"/>
                    <a:gd name="connsiteY1" fmla="*/ 4987 h 10000"/>
                    <a:gd name="connsiteX2" fmla="*/ 9583 w 10000"/>
                    <a:gd name="connsiteY2" fmla="*/ 5038 h 10000"/>
                    <a:gd name="connsiteX3" fmla="*/ 9521 w 10000"/>
                    <a:gd name="connsiteY3" fmla="*/ 5131 h 10000"/>
                    <a:gd name="connsiteX4" fmla="*/ 9166 w 10000"/>
                    <a:gd name="connsiteY4" fmla="*/ 1664 h 10000"/>
                    <a:gd name="connsiteX5" fmla="*/ 5210 w 10000"/>
                    <a:gd name="connsiteY5" fmla="*/ 1664 h 10000"/>
                    <a:gd name="connsiteX6" fmla="*/ 5210 w 10000"/>
                    <a:gd name="connsiteY6" fmla="*/ 1664 h 10000"/>
                    <a:gd name="connsiteX7" fmla="*/ 5154 w 10000"/>
                    <a:gd name="connsiteY7" fmla="*/ 1664 h 10000"/>
                    <a:gd name="connsiteX8" fmla="*/ 5103 w 10000"/>
                    <a:gd name="connsiteY8" fmla="*/ 1655 h 10000"/>
                    <a:gd name="connsiteX9" fmla="*/ 5063 w 10000"/>
                    <a:gd name="connsiteY9" fmla="*/ 1643 h 10000"/>
                    <a:gd name="connsiteX10" fmla="*/ 5031 w 10000"/>
                    <a:gd name="connsiteY10" fmla="*/ 1626 h 10000"/>
                    <a:gd name="connsiteX11" fmla="*/ 5002 w 10000"/>
                    <a:gd name="connsiteY11" fmla="*/ 1605 h 10000"/>
                    <a:gd name="connsiteX12" fmla="*/ 4977 w 10000"/>
                    <a:gd name="connsiteY12" fmla="*/ 1588 h 10000"/>
                    <a:gd name="connsiteX13" fmla="*/ 4965 w 10000"/>
                    <a:gd name="connsiteY13" fmla="*/ 1563 h 10000"/>
                    <a:gd name="connsiteX14" fmla="*/ 4961 w 10000"/>
                    <a:gd name="connsiteY14" fmla="*/ 1537 h 10000"/>
                    <a:gd name="connsiteX15" fmla="*/ 4961 w 10000"/>
                    <a:gd name="connsiteY15" fmla="*/ 1512 h 10000"/>
                    <a:gd name="connsiteX16" fmla="*/ 4965 w 10000"/>
                    <a:gd name="connsiteY16" fmla="*/ 1479 h 10000"/>
                    <a:gd name="connsiteX17" fmla="*/ 4977 w 10000"/>
                    <a:gd name="connsiteY17" fmla="*/ 1453 h 10000"/>
                    <a:gd name="connsiteX18" fmla="*/ 5002 w 10000"/>
                    <a:gd name="connsiteY18" fmla="*/ 1424 h 10000"/>
                    <a:gd name="connsiteX19" fmla="*/ 5031 w 10000"/>
                    <a:gd name="connsiteY19" fmla="*/ 1398 h 10000"/>
                    <a:gd name="connsiteX20" fmla="*/ 5063 w 10000"/>
                    <a:gd name="connsiteY20" fmla="*/ 1373 h 10000"/>
                    <a:gd name="connsiteX21" fmla="*/ 5103 w 10000"/>
                    <a:gd name="connsiteY21" fmla="*/ 1344 h 10000"/>
                    <a:gd name="connsiteX22" fmla="*/ 5154 w 10000"/>
                    <a:gd name="connsiteY22" fmla="*/ 1323 h 10000"/>
                    <a:gd name="connsiteX23" fmla="*/ 5154 w 10000"/>
                    <a:gd name="connsiteY23" fmla="*/ 1323 h 10000"/>
                    <a:gd name="connsiteX24" fmla="*/ 5210 w 10000"/>
                    <a:gd name="connsiteY24" fmla="*/ 1293 h 10000"/>
                    <a:gd name="connsiteX25" fmla="*/ 5271 w 10000"/>
                    <a:gd name="connsiteY25" fmla="*/ 1247 h 10000"/>
                    <a:gd name="connsiteX26" fmla="*/ 5341 w 10000"/>
                    <a:gd name="connsiteY26" fmla="*/ 1192 h 10000"/>
                    <a:gd name="connsiteX27" fmla="*/ 5374 w 10000"/>
                    <a:gd name="connsiteY27" fmla="*/ 1158 h 10000"/>
                    <a:gd name="connsiteX28" fmla="*/ 5411 w 10000"/>
                    <a:gd name="connsiteY28" fmla="*/ 1116 h 10000"/>
                    <a:gd name="connsiteX29" fmla="*/ 5438 w 10000"/>
                    <a:gd name="connsiteY29" fmla="*/ 1070 h 10000"/>
                    <a:gd name="connsiteX30" fmla="*/ 5465 w 10000"/>
                    <a:gd name="connsiteY30" fmla="*/ 1019 h 10000"/>
                    <a:gd name="connsiteX31" fmla="*/ 5495 w 10000"/>
                    <a:gd name="connsiteY31" fmla="*/ 969 h 10000"/>
                    <a:gd name="connsiteX32" fmla="*/ 5507 w 10000"/>
                    <a:gd name="connsiteY32" fmla="*/ 906 h 10000"/>
                    <a:gd name="connsiteX33" fmla="*/ 5521 w 10000"/>
                    <a:gd name="connsiteY33" fmla="*/ 842 h 10000"/>
                    <a:gd name="connsiteX34" fmla="*/ 5525 w 10000"/>
                    <a:gd name="connsiteY34" fmla="*/ 775 h 10000"/>
                    <a:gd name="connsiteX35" fmla="*/ 5525 w 10000"/>
                    <a:gd name="connsiteY35" fmla="*/ 775 h 10000"/>
                    <a:gd name="connsiteX36" fmla="*/ 5521 w 10000"/>
                    <a:gd name="connsiteY36" fmla="*/ 699 h 10000"/>
                    <a:gd name="connsiteX37" fmla="*/ 5499 w 10000"/>
                    <a:gd name="connsiteY37" fmla="*/ 619 h 10000"/>
                    <a:gd name="connsiteX38" fmla="*/ 5481 w 10000"/>
                    <a:gd name="connsiteY38" fmla="*/ 548 h 10000"/>
                    <a:gd name="connsiteX39" fmla="*/ 5438 w 10000"/>
                    <a:gd name="connsiteY39" fmla="*/ 472 h 10000"/>
                    <a:gd name="connsiteX40" fmla="*/ 5396 w 10000"/>
                    <a:gd name="connsiteY40" fmla="*/ 409 h 10000"/>
                    <a:gd name="connsiteX41" fmla="*/ 5341 w 10000"/>
                    <a:gd name="connsiteY41" fmla="*/ 341 h 10000"/>
                    <a:gd name="connsiteX42" fmla="*/ 5283 w 10000"/>
                    <a:gd name="connsiteY42" fmla="*/ 282 h 10000"/>
                    <a:gd name="connsiteX43" fmla="*/ 5214 w 10000"/>
                    <a:gd name="connsiteY43" fmla="*/ 227 h 10000"/>
                    <a:gd name="connsiteX44" fmla="*/ 5142 w 10000"/>
                    <a:gd name="connsiteY44" fmla="*/ 177 h 10000"/>
                    <a:gd name="connsiteX45" fmla="*/ 5058 w 10000"/>
                    <a:gd name="connsiteY45" fmla="*/ 135 h 10000"/>
                    <a:gd name="connsiteX46" fmla="*/ 4965 w 10000"/>
                    <a:gd name="connsiteY46" fmla="*/ 97 h 10000"/>
                    <a:gd name="connsiteX47" fmla="*/ 4876 w 10000"/>
                    <a:gd name="connsiteY47" fmla="*/ 63 h 10000"/>
                    <a:gd name="connsiteX48" fmla="*/ 4778 w 10000"/>
                    <a:gd name="connsiteY48" fmla="*/ 38 h 10000"/>
                    <a:gd name="connsiteX49" fmla="*/ 4674 w 10000"/>
                    <a:gd name="connsiteY49" fmla="*/ 13 h 10000"/>
                    <a:gd name="connsiteX50" fmla="*/ 4569 w 10000"/>
                    <a:gd name="connsiteY50" fmla="*/ 8 h 10000"/>
                    <a:gd name="connsiteX51" fmla="*/ 4460 w 10000"/>
                    <a:gd name="connsiteY51" fmla="*/ 0 h 10000"/>
                    <a:gd name="connsiteX52" fmla="*/ 4460 w 10000"/>
                    <a:gd name="connsiteY52" fmla="*/ 0 h 10000"/>
                    <a:gd name="connsiteX53" fmla="*/ 4350 w 10000"/>
                    <a:gd name="connsiteY53" fmla="*/ 8 h 10000"/>
                    <a:gd name="connsiteX54" fmla="*/ 4246 w 10000"/>
                    <a:gd name="connsiteY54" fmla="*/ 13 h 10000"/>
                    <a:gd name="connsiteX55" fmla="*/ 4141 w 10000"/>
                    <a:gd name="connsiteY55" fmla="*/ 38 h 10000"/>
                    <a:gd name="connsiteX56" fmla="*/ 4042 w 10000"/>
                    <a:gd name="connsiteY56" fmla="*/ 63 h 10000"/>
                    <a:gd name="connsiteX57" fmla="*/ 3955 w 10000"/>
                    <a:gd name="connsiteY57" fmla="*/ 97 h 10000"/>
                    <a:gd name="connsiteX58" fmla="*/ 3865 w 10000"/>
                    <a:gd name="connsiteY58" fmla="*/ 135 h 10000"/>
                    <a:gd name="connsiteX59" fmla="*/ 3783 w 10000"/>
                    <a:gd name="connsiteY59" fmla="*/ 177 h 10000"/>
                    <a:gd name="connsiteX60" fmla="*/ 3712 w 10000"/>
                    <a:gd name="connsiteY60" fmla="*/ 227 h 10000"/>
                    <a:gd name="connsiteX61" fmla="*/ 3647 w 10000"/>
                    <a:gd name="connsiteY61" fmla="*/ 282 h 10000"/>
                    <a:gd name="connsiteX62" fmla="*/ 3580 w 10000"/>
                    <a:gd name="connsiteY62" fmla="*/ 341 h 10000"/>
                    <a:gd name="connsiteX63" fmla="*/ 3524 w 10000"/>
                    <a:gd name="connsiteY63" fmla="*/ 409 h 10000"/>
                    <a:gd name="connsiteX64" fmla="*/ 3484 w 10000"/>
                    <a:gd name="connsiteY64" fmla="*/ 472 h 10000"/>
                    <a:gd name="connsiteX65" fmla="*/ 3452 w 10000"/>
                    <a:gd name="connsiteY65" fmla="*/ 548 h 10000"/>
                    <a:gd name="connsiteX66" fmla="*/ 3424 w 10000"/>
                    <a:gd name="connsiteY66" fmla="*/ 619 h 10000"/>
                    <a:gd name="connsiteX67" fmla="*/ 3400 w 10000"/>
                    <a:gd name="connsiteY67" fmla="*/ 699 h 10000"/>
                    <a:gd name="connsiteX68" fmla="*/ 3400 w 10000"/>
                    <a:gd name="connsiteY68" fmla="*/ 775 h 10000"/>
                    <a:gd name="connsiteX69" fmla="*/ 3400 w 10000"/>
                    <a:gd name="connsiteY69" fmla="*/ 775 h 10000"/>
                    <a:gd name="connsiteX70" fmla="*/ 3400 w 10000"/>
                    <a:gd name="connsiteY70" fmla="*/ 842 h 10000"/>
                    <a:gd name="connsiteX71" fmla="*/ 3415 w 10000"/>
                    <a:gd name="connsiteY71" fmla="*/ 906 h 10000"/>
                    <a:gd name="connsiteX72" fmla="*/ 3439 w 10000"/>
                    <a:gd name="connsiteY72" fmla="*/ 969 h 10000"/>
                    <a:gd name="connsiteX73" fmla="*/ 3456 w 10000"/>
                    <a:gd name="connsiteY73" fmla="*/ 1019 h 10000"/>
                    <a:gd name="connsiteX74" fmla="*/ 3484 w 10000"/>
                    <a:gd name="connsiteY74" fmla="*/ 1070 h 10000"/>
                    <a:gd name="connsiteX75" fmla="*/ 3519 w 10000"/>
                    <a:gd name="connsiteY75" fmla="*/ 1116 h 10000"/>
                    <a:gd name="connsiteX76" fmla="*/ 3547 w 10000"/>
                    <a:gd name="connsiteY76" fmla="*/ 1158 h 10000"/>
                    <a:gd name="connsiteX77" fmla="*/ 3590 w 10000"/>
                    <a:gd name="connsiteY77" fmla="*/ 1192 h 10000"/>
                    <a:gd name="connsiteX78" fmla="*/ 3651 w 10000"/>
                    <a:gd name="connsiteY78" fmla="*/ 1247 h 10000"/>
                    <a:gd name="connsiteX79" fmla="*/ 3712 w 10000"/>
                    <a:gd name="connsiteY79" fmla="*/ 1293 h 10000"/>
                    <a:gd name="connsiteX80" fmla="*/ 3769 w 10000"/>
                    <a:gd name="connsiteY80" fmla="*/ 1323 h 10000"/>
                    <a:gd name="connsiteX81" fmla="*/ 3769 w 10000"/>
                    <a:gd name="connsiteY81" fmla="*/ 1323 h 10000"/>
                    <a:gd name="connsiteX82" fmla="*/ 3814 w 10000"/>
                    <a:gd name="connsiteY82" fmla="*/ 1344 h 10000"/>
                    <a:gd name="connsiteX83" fmla="*/ 3857 w 10000"/>
                    <a:gd name="connsiteY83" fmla="*/ 1373 h 10000"/>
                    <a:gd name="connsiteX84" fmla="*/ 3888 w 10000"/>
                    <a:gd name="connsiteY84" fmla="*/ 1398 h 10000"/>
                    <a:gd name="connsiteX85" fmla="*/ 3919 w 10000"/>
                    <a:gd name="connsiteY85" fmla="*/ 1424 h 10000"/>
                    <a:gd name="connsiteX86" fmla="*/ 3942 w 10000"/>
                    <a:gd name="connsiteY86" fmla="*/ 1453 h 10000"/>
                    <a:gd name="connsiteX87" fmla="*/ 3955 w 10000"/>
                    <a:gd name="connsiteY87" fmla="*/ 1479 h 10000"/>
                    <a:gd name="connsiteX88" fmla="*/ 3959 w 10000"/>
                    <a:gd name="connsiteY88" fmla="*/ 1512 h 10000"/>
                    <a:gd name="connsiteX89" fmla="*/ 3959 w 10000"/>
                    <a:gd name="connsiteY89" fmla="*/ 1537 h 10000"/>
                    <a:gd name="connsiteX90" fmla="*/ 3955 w 10000"/>
                    <a:gd name="connsiteY90" fmla="*/ 1563 h 10000"/>
                    <a:gd name="connsiteX91" fmla="*/ 3942 w 10000"/>
                    <a:gd name="connsiteY91" fmla="*/ 1588 h 10000"/>
                    <a:gd name="connsiteX92" fmla="*/ 3919 w 10000"/>
                    <a:gd name="connsiteY92" fmla="*/ 1605 h 10000"/>
                    <a:gd name="connsiteX93" fmla="*/ 3888 w 10000"/>
                    <a:gd name="connsiteY93" fmla="*/ 1626 h 10000"/>
                    <a:gd name="connsiteX94" fmla="*/ 3857 w 10000"/>
                    <a:gd name="connsiteY94" fmla="*/ 1643 h 10000"/>
                    <a:gd name="connsiteX95" fmla="*/ 3814 w 10000"/>
                    <a:gd name="connsiteY95" fmla="*/ 1655 h 10000"/>
                    <a:gd name="connsiteX96" fmla="*/ 3769 w 10000"/>
                    <a:gd name="connsiteY96" fmla="*/ 1664 h 10000"/>
                    <a:gd name="connsiteX97" fmla="*/ 3712 w 10000"/>
                    <a:gd name="connsiteY97" fmla="*/ 1664 h 10000"/>
                    <a:gd name="connsiteX98" fmla="*/ 0 w 10000"/>
                    <a:gd name="connsiteY98" fmla="*/ 1664 h 10000"/>
                    <a:gd name="connsiteX99" fmla="*/ 0 w 10000"/>
                    <a:gd name="connsiteY99" fmla="*/ 5206 h 10000"/>
                    <a:gd name="connsiteX100" fmla="*/ 0 w 10000"/>
                    <a:gd name="connsiteY100" fmla="*/ 5206 h 10000"/>
                    <a:gd name="connsiteX101" fmla="*/ 36 w 10000"/>
                    <a:gd name="connsiteY101" fmla="*/ 5240 h 10000"/>
                    <a:gd name="connsiteX102" fmla="*/ 68 w 10000"/>
                    <a:gd name="connsiteY102" fmla="*/ 5257 h 10000"/>
                    <a:gd name="connsiteX103" fmla="*/ 111 w 10000"/>
                    <a:gd name="connsiteY103" fmla="*/ 5265 h 10000"/>
                    <a:gd name="connsiteX104" fmla="*/ 163 w 10000"/>
                    <a:gd name="connsiteY104" fmla="*/ 5253 h 10000"/>
                    <a:gd name="connsiteX105" fmla="*/ 206 w 10000"/>
                    <a:gd name="connsiteY105" fmla="*/ 5232 h 10000"/>
                    <a:gd name="connsiteX106" fmla="*/ 248 w 10000"/>
                    <a:gd name="connsiteY106" fmla="*/ 5202 h 10000"/>
                    <a:gd name="connsiteX107" fmla="*/ 290 w 10000"/>
                    <a:gd name="connsiteY107" fmla="*/ 5152 h 10000"/>
                    <a:gd name="connsiteX108" fmla="*/ 332 w 10000"/>
                    <a:gd name="connsiteY108" fmla="*/ 5088 h 10000"/>
                    <a:gd name="connsiteX109" fmla="*/ 332 w 10000"/>
                    <a:gd name="connsiteY109" fmla="*/ 5088 h 10000"/>
                    <a:gd name="connsiteX110" fmla="*/ 369 w 10000"/>
                    <a:gd name="connsiteY110" fmla="*/ 5038 h 10000"/>
                    <a:gd name="connsiteX111" fmla="*/ 413 w 10000"/>
                    <a:gd name="connsiteY111" fmla="*/ 4983 h 10000"/>
                    <a:gd name="connsiteX112" fmla="*/ 472 w 10000"/>
                    <a:gd name="connsiteY112" fmla="*/ 4920 h 10000"/>
                    <a:gd name="connsiteX113" fmla="*/ 516 w 10000"/>
                    <a:gd name="connsiteY113" fmla="*/ 4886 h 10000"/>
                    <a:gd name="connsiteX114" fmla="*/ 556 w 10000"/>
                    <a:gd name="connsiteY114" fmla="*/ 4857 h 10000"/>
                    <a:gd name="connsiteX115" fmla="*/ 601 w 10000"/>
                    <a:gd name="connsiteY115" fmla="*/ 4832 h 10000"/>
                    <a:gd name="connsiteX116" fmla="*/ 659 w 10000"/>
                    <a:gd name="connsiteY116" fmla="*/ 4806 h 10000"/>
                    <a:gd name="connsiteX117" fmla="*/ 723 w 10000"/>
                    <a:gd name="connsiteY117" fmla="*/ 4781 h 10000"/>
                    <a:gd name="connsiteX118" fmla="*/ 782 w 10000"/>
                    <a:gd name="connsiteY118" fmla="*/ 4768 h 10000"/>
                    <a:gd name="connsiteX119" fmla="*/ 851 w 10000"/>
                    <a:gd name="connsiteY119" fmla="*/ 4756 h 10000"/>
                    <a:gd name="connsiteX120" fmla="*/ 931 w 10000"/>
                    <a:gd name="connsiteY120" fmla="*/ 4747 h 10000"/>
                    <a:gd name="connsiteX121" fmla="*/ 931 w 10000"/>
                    <a:gd name="connsiteY121" fmla="*/ 4747 h 10000"/>
                    <a:gd name="connsiteX122" fmla="*/ 1019 w 10000"/>
                    <a:gd name="connsiteY122" fmla="*/ 4756 h 10000"/>
                    <a:gd name="connsiteX123" fmla="*/ 1101 w 10000"/>
                    <a:gd name="connsiteY123" fmla="*/ 4773 h 10000"/>
                    <a:gd name="connsiteX124" fmla="*/ 1186 w 10000"/>
                    <a:gd name="connsiteY124" fmla="*/ 4794 h 10000"/>
                    <a:gd name="connsiteX125" fmla="*/ 1259 w 10000"/>
                    <a:gd name="connsiteY125" fmla="*/ 4832 h 10000"/>
                    <a:gd name="connsiteX126" fmla="*/ 1339 w 10000"/>
                    <a:gd name="connsiteY126" fmla="*/ 4869 h 10000"/>
                    <a:gd name="connsiteX127" fmla="*/ 1408 w 10000"/>
                    <a:gd name="connsiteY127" fmla="*/ 4920 h 10000"/>
                    <a:gd name="connsiteX128" fmla="*/ 1478 w 10000"/>
                    <a:gd name="connsiteY128" fmla="*/ 4975 h 10000"/>
                    <a:gd name="connsiteX129" fmla="*/ 1533 w 10000"/>
                    <a:gd name="connsiteY129" fmla="*/ 5034 h 10000"/>
                    <a:gd name="connsiteX130" fmla="*/ 1588 w 10000"/>
                    <a:gd name="connsiteY130" fmla="*/ 5101 h 10000"/>
                    <a:gd name="connsiteX131" fmla="*/ 1635 w 10000"/>
                    <a:gd name="connsiteY131" fmla="*/ 5177 h 10000"/>
                    <a:gd name="connsiteX132" fmla="*/ 1685 w 10000"/>
                    <a:gd name="connsiteY132" fmla="*/ 5257 h 10000"/>
                    <a:gd name="connsiteX133" fmla="*/ 1718 w 10000"/>
                    <a:gd name="connsiteY133" fmla="*/ 5341 h 10000"/>
                    <a:gd name="connsiteX134" fmla="*/ 1747 w 10000"/>
                    <a:gd name="connsiteY134" fmla="*/ 5430 h 10000"/>
                    <a:gd name="connsiteX135" fmla="*/ 1768 w 10000"/>
                    <a:gd name="connsiteY135" fmla="*/ 5522 h 10000"/>
                    <a:gd name="connsiteX136" fmla="*/ 1782 w 10000"/>
                    <a:gd name="connsiteY136" fmla="*/ 5619 h 10000"/>
                    <a:gd name="connsiteX137" fmla="*/ 1787 w 10000"/>
                    <a:gd name="connsiteY137" fmla="*/ 5720 h 10000"/>
                    <a:gd name="connsiteX138" fmla="*/ 1787 w 10000"/>
                    <a:gd name="connsiteY138" fmla="*/ 5720 h 10000"/>
                    <a:gd name="connsiteX139" fmla="*/ 1782 w 10000"/>
                    <a:gd name="connsiteY139" fmla="*/ 5817 h 10000"/>
                    <a:gd name="connsiteX140" fmla="*/ 1768 w 10000"/>
                    <a:gd name="connsiteY140" fmla="*/ 5914 h 10000"/>
                    <a:gd name="connsiteX141" fmla="*/ 1747 w 10000"/>
                    <a:gd name="connsiteY141" fmla="*/ 6007 h 10000"/>
                    <a:gd name="connsiteX142" fmla="*/ 1718 w 10000"/>
                    <a:gd name="connsiteY142" fmla="*/ 6095 h 10000"/>
                    <a:gd name="connsiteX143" fmla="*/ 1685 w 10000"/>
                    <a:gd name="connsiteY143" fmla="*/ 6179 h 10000"/>
                    <a:gd name="connsiteX144" fmla="*/ 1635 w 10000"/>
                    <a:gd name="connsiteY144" fmla="*/ 6259 h 10000"/>
                    <a:gd name="connsiteX145" fmla="*/ 1588 w 10000"/>
                    <a:gd name="connsiteY145" fmla="*/ 6335 h 10000"/>
                    <a:gd name="connsiteX146" fmla="*/ 1533 w 10000"/>
                    <a:gd name="connsiteY146" fmla="*/ 6398 h 10000"/>
                    <a:gd name="connsiteX147" fmla="*/ 1478 w 10000"/>
                    <a:gd name="connsiteY147" fmla="*/ 6462 h 10000"/>
                    <a:gd name="connsiteX148" fmla="*/ 1408 w 10000"/>
                    <a:gd name="connsiteY148" fmla="*/ 6516 h 10000"/>
                    <a:gd name="connsiteX149" fmla="*/ 1339 w 10000"/>
                    <a:gd name="connsiteY149" fmla="*/ 6567 h 10000"/>
                    <a:gd name="connsiteX150" fmla="*/ 1259 w 10000"/>
                    <a:gd name="connsiteY150" fmla="*/ 6605 h 10000"/>
                    <a:gd name="connsiteX151" fmla="*/ 1186 w 10000"/>
                    <a:gd name="connsiteY151" fmla="*/ 6643 h 10000"/>
                    <a:gd name="connsiteX152" fmla="*/ 1101 w 10000"/>
                    <a:gd name="connsiteY152" fmla="*/ 6664 h 10000"/>
                    <a:gd name="connsiteX153" fmla="*/ 1019 w 10000"/>
                    <a:gd name="connsiteY153" fmla="*/ 6681 h 10000"/>
                    <a:gd name="connsiteX154" fmla="*/ 931 w 10000"/>
                    <a:gd name="connsiteY154" fmla="*/ 6681 h 10000"/>
                    <a:gd name="connsiteX155" fmla="*/ 931 w 10000"/>
                    <a:gd name="connsiteY155" fmla="*/ 6681 h 10000"/>
                    <a:gd name="connsiteX156" fmla="*/ 851 w 10000"/>
                    <a:gd name="connsiteY156" fmla="*/ 6681 h 10000"/>
                    <a:gd name="connsiteX157" fmla="*/ 782 w 10000"/>
                    <a:gd name="connsiteY157" fmla="*/ 6668 h 10000"/>
                    <a:gd name="connsiteX158" fmla="*/ 723 w 10000"/>
                    <a:gd name="connsiteY158" fmla="*/ 6651 h 10000"/>
                    <a:gd name="connsiteX159" fmla="*/ 659 w 10000"/>
                    <a:gd name="connsiteY159" fmla="*/ 6630 h 10000"/>
                    <a:gd name="connsiteX160" fmla="*/ 601 w 10000"/>
                    <a:gd name="connsiteY160" fmla="*/ 6605 h 10000"/>
                    <a:gd name="connsiteX161" fmla="*/ 556 w 10000"/>
                    <a:gd name="connsiteY161" fmla="*/ 6575 h 10000"/>
                    <a:gd name="connsiteX162" fmla="*/ 516 w 10000"/>
                    <a:gd name="connsiteY162" fmla="*/ 6550 h 10000"/>
                    <a:gd name="connsiteX163" fmla="*/ 472 w 10000"/>
                    <a:gd name="connsiteY163" fmla="*/ 6516 h 10000"/>
                    <a:gd name="connsiteX164" fmla="*/ 413 w 10000"/>
                    <a:gd name="connsiteY164" fmla="*/ 6453 h 10000"/>
                    <a:gd name="connsiteX165" fmla="*/ 369 w 10000"/>
                    <a:gd name="connsiteY165" fmla="*/ 6398 h 10000"/>
                    <a:gd name="connsiteX166" fmla="*/ 332 w 10000"/>
                    <a:gd name="connsiteY166" fmla="*/ 6348 h 10000"/>
                    <a:gd name="connsiteX167" fmla="*/ 332 w 10000"/>
                    <a:gd name="connsiteY167" fmla="*/ 6348 h 10000"/>
                    <a:gd name="connsiteX168" fmla="*/ 290 w 10000"/>
                    <a:gd name="connsiteY168" fmla="*/ 6285 h 10000"/>
                    <a:gd name="connsiteX169" fmla="*/ 248 w 10000"/>
                    <a:gd name="connsiteY169" fmla="*/ 6234 h 10000"/>
                    <a:gd name="connsiteX170" fmla="*/ 206 w 10000"/>
                    <a:gd name="connsiteY170" fmla="*/ 6205 h 10000"/>
                    <a:gd name="connsiteX171" fmla="*/ 163 w 10000"/>
                    <a:gd name="connsiteY171" fmla="*/ 6179 h 10000"/>
                    <a:gd name="connsiteX172" fmla="*/ 111 w 10000"/>
                    <a:gd name="connsiteY172" fmla="*/ 6171 h 10000"/>
                    <a:gd name="connsiteX173" fmla="*/ 68 w 10000"/>
                    <a:gd name="connsiteY173" fmla="*/ 6179 h 10000"/>
                    <a:gd name="connsiteX174" fmla="*/ 36 w 10000"/>
                    <a:gd name="connsiteY174" fmla="*/ 6196 h 10000"/>
                    <a:gd name="connsiteX175" fmla="*/ 0 w 10000"/>
                    <a:gd name="connsiteY175" fmla="*/ 6230 h 10000"/>
                    <a:gd name="connsiteX176" fmla="*/ 0 w 10000"/>
                    <a:gd name="connsiteY176" fmla="*/ 10000 h 10000"/>
                    <a:gd name="connsiteX177" fmla="*/ 9166 w 10000"/>
                    <a:gd name="connsiteY177" fmla="*/ 10000 h 10000"/>
                    <a:gd name="connsiteX0" fmla="*/ 9166 w 10000"/>
                    <a:gd name="connsiteY0" fmla="*/ 10000 h 10000"/>
                    <a:gd name="connsiteX1" fmla="*/ 9625 w 10000"/>
                    <a:gd name="connsiteY1" fmla="*/ 4987 h 10000"/>
                    <a:gd name="connsiteX2" fmla="*/ 9583 w 10000"/>
                    <a:gd name="connsiteY2" fmla="*/ 5038 h 10000"/>
                    <a:gd name="connsiteX3" fmla="*/ 9166 w 10000"/>
                    <a:gd name="connsiteY3" fmla="*/ 1664 h 10000"/>
                    <a:gd name="connsiteX4" fmla="*/ 5210 w 10000"/>
                    <a:gd name="connsiteY4" fmla="*/ 1664 h 10000"/>
                    <a:gd name="connsiteX5" fmla="*/ 5210 w 10000"/>
                    <a:gd name="connsiteY5" fmla="*/ 1664 h 10000"/>
                    <a:gd name="connsiteX6" fmla="*/ 5154 w 10000"/>
                    <a:gd name="connsiteY6" fmla="*/ 1664 h 10000"/>
                    <a:gd name="connsiteX7" fmla="*/ 5103 w 10000"/>
                    <a:gd name="connsiteY7" fmla="*/ 1655 h 10000"/>
                    <a:gd name="connsiteX8" fmla="*/ 5063 w 10000"/>
                    <a:gd name="connsiteY8" fmla="*/ 1643 h 10000"/>
                    <a:gd name="connsiteX9" fmla="*/ 5031 w 10000"/>
                    <a:gd name="connsiteY9" fmla="*/ 1626 h 10000"/>
                    <a:gd name="connsiteX10" fmla="*/ 5002 w 10000"/>
                    <a:gd name="connsiteY10" fmla="*/ 1605 h 10000"/>
                    <a:gd name="connsiteX11" fmla="*/ 4977 w 10000"/>
                    <a:gd name="connsiteY11" fmla="*/ 1588 h 10000"/>
                    <a:gd name="connsiteX12" fmla="*/ 4965 w 10000"/>
                    <a:gd name="connsiteY12" fmla="*/ 1563 h 10000"/>
                    <a:gd name="connsiteX13" fmla="*/ 4961 w 10000"/>
                    <a:gd name="connsiteY13" fmla="*/ 1537 h 10000"/>
                    <a:gd name="connsiteX14" fmla="*/ 4961 w 10000"/>
                    <a:gd name="connsiteY14" fmla="*/ 1512 h 10000"/>
                    <a:gd name="connsiteX15" fmla="*/ 4965 w 10000"/>
                    <a:gd name="connsiteY15" fmla="*/ 1479 h 10000"/>
                    <a:gd name="connsiteX16" fmla="*/ 4977 w 10000"/>
                    <a:gd name="connsiteY16" fmla="*/ 1453 h 10000"/>
                    <a:gd name="connsiteX17" fmla="*/ 5002 w 10000"/>
                    <a:gd name="connsiteY17" fmla="*/ 1424 h 10000"/>
                    <a:gd name="connsiteX18" fmla="*/ 5031 w 10000"/>
                    <a:gd name="connsiteY18" fmla="*/ 1398 h 10000"/>
                    <a:gd name="connsiteX19" fmla="*/ 5063 w 10000"/>
                    <a:gd name="connsiteY19" fmla="*/ 1373 h 10000"/>
                    <a:gd name="connsiteX20" fmla="*/ 5103 w 10000"/>
                    <a:gd name="connsiteY20" fmla="*/ 1344 h 10000"/>
                    <a:gd name="connsiteX21" fmla="*/ 5154 w 10000"/>
                    <a:gd name="connsiteY21" fmla="*/ 1323 h 10000"/>
                    <a:gd name="connsiteX22" fmla="*/ 5154 w 10000"/>
                    <a:gd name="connsiteY22" fmla="*/ 1323 h 10000"/>
                    <a:gd name="connsiteX23" fmla="*/ 5210 w 10000"/>
                    <a:gd name="connsiteY23" fmla="*/ 1293 h 10000"/>
                    <a:gd name="connsiteX24" fmla="*/ 5271 w 10000"/>
                    <a:gd name="connsiteY24" fmla="*/ 1247 h 10000"/>
                    <a:gd name="connsiteX25" fmla="*/ 5341 w 10000"/>
                    <a:gd name="connsiteY25" fmla="*/ 1192 h 10000"/>
                    <a:gd name="connsiteX26" fmla="*/ 5374 w 10000"/>
                    <a:gd name="connsiteY26" fmla="*/ 1158 h 10000"/>
                    <a:gd name="connsiteX27" fmla="*/ 5411 w 10000"/>
                    <a:gd name="connsiteY27" fmla="*/ 1116 h 10000"/>
                    <a:gd name="connsiteX28" fmla="*/ 5438 w 10000"/>
                    <a:gd name="connsiteY28" fmla="*/ 1070 h 10000"/>
                    <a:gd name="connsiteX29" fmla="*/ 5465 w 10000"/>
                    <a:gd name="connsiteY29" fmla="*/ 1019 h 10000"/>
                    <a:gd name="connsiteX30" fmla="*/ 5495 w 10000"/>
                    <a:gd name="connsiteY30" fmla="*/ 969 h 10000"/>
                    <a:gd name="connsiteX31" fmla="*/ 5507 w 10000"/>
                    <a:gd name="connsiteY31" fmla="*/ 906 h 10000"/>
                    <a:gd name="connsiteX32" fmla="*/ 5521 w 10000"/>
                    <a:gd name="connsiteY32" fmla="*/ 842 h 10000"/>
                    <a:gd name="connsiteX33" fmla="*/ 5525 w 10000"/>
                    <a:gd name="connsiteY33" fmla="*/ 775 h 10000"/>
                    <a:gd name="connsiteX34" fmla="*/ 5525 w 10000"/>
                    <a:gd name="connsiteY34" fmla="*/ 775 h 10000"/>
                    <a:gd name="connsiteX35" fmla="*/ 5521 w 10000"/>
                    <a:gd name="connsiteY35" fmla="*/ 699 h 10000"/>
                    <a:gd name="connsiteX36" fmla="*/ 5499 w 10000"/>
                    <a:gd name="connsiteY36" fmla="*/ 619 h 10000"/>
                    <a:gd name="connsiteX37" fmla="*/ 5481 w 10000"/>
                    <a:gd name="connsiteY37" fmla="*/ 548 h 10000"/>
                    <a:gd name="connsiteX38" fmla="*/ 5438 w 10000"/>
                    <a:gd name="connsiteY38" fmla="*/ 472 h 10000"/>
                    <a:gd name="connsiteX39" fmla="*/ 5396 w 10000"/>
                    <a:gd name="connsiteY39" fmla="*/ 409 h 10000"/>
                    <a:gd name="connsiteX40" fmla="*/ 5341 w 10000"/>
                    <a:gd name="connsiteY40" fmla="*/ 341 h 10000"/>
                    <a:gd name="connsiteX41" fmla="*/ 5283 w 10000"/>
                    <a:gd name="connsiteY41" fmla="*/ 282 h 10000"/>
                    <a:gd name="connsiteX42" fmla="*/ 5214 w 10000"/>
                    <a:gd name="connsiteY42" fmla="*/ 227 h 10000"/>
                    <a:gd name="connsiteX43" fmla="*/ 5142 w 10000"/>
                    <a:gd name="connsiteY43" fmla="*/ 177 h 10000"/>
                    <a:gd name="connsiteX44" fmla="*/ 5058 w 10000"/>
                    <a:gd name="connsiteY44" fmla="*/ 135 h 10000"/>
                    <a:gd name="connsiteX45" fmla="*/ 4965 w 10000"/>
                    <a:gd name="connsiteY45" fmla="*/ 97 h 10000"/>
                    <a:gd name="connsiteX46" fmla="*/ 4876 w 10000"/>
                    <a:gd name="connsiteY46" fmla="*/ 63 h 10000"/>
                    <a:gd name="connsiteX47" fmla="*/ 4778 w 10000"/>
                    <a:gd name="connsiteY47" fmla="*/ 38 h 10000"/>
                    <a:gd name="connsiteX48" fmla="*/ 4674 w 10000"/>
                    <a:gd name="connsiteY48" fmla="*/ 13 h 10000"/>
                    <a:gd name="connsiteX49" fmla="*/ 4569 w 10000"/>
                    <a:gd name="connsiteY49" fmla="*/ 8 h 10000"/>
                    <a:gd name="connsiteX50" fmla="*/ 4460 w 10000"/>
                    <a:gd name="connsiteY50" fmla="*/ 0 h 10000"/>
                    <a:gd name="connsiteX51" fmla="*/ 4460 w 10000"/>
                    <a:gd name="connsiteY51" fmla="*/ 0 h 10000"/>
                    <a:gd name="connsiteX52" fmla="*/ 4350 w 10000"/>
                    <a:gd name="connsiteY52" fmla="*/ 8 h 10000"/>
                    <a:gd name="connsiteX53" fmla="*/ 4246 w 10000"/>
                    <a:gd name="connsiteY53" fmla="*/ 13 h 10000"/>
                    <a:gd name="connsiteX54" fmla="*/ 4141 w 10000"/>
                    <a:gd name="connsiteY54" fmla="*/ 38 h 10000"/>
                    <a:gd name="connsiteX55" fmla="*/ 4042 w 10000"/>
                    <a:gd name="connsiteY55" fmla="*/ 63 h 10000"/>
                    <a:gd name="connsiteX56" fmla="*/ 3955 w 10000"/>
                    <a:gd name="connsiteY56" fmla="*/ 97 h 10000"/>
                    <a:gd name="connsiteX57" fmla="*/ 3865 w 10000"/>
                    <a:gd name="connsiteY57" fmla="*/ 135 h 10000"/>
                    <a:gd name="connsiteX58" fmla="*/ 3783 w 10000"/>
                    <a:gd name="connsiteY58" fmla="*/ 177 h 10000"/>
                    <a:gd name="connsiteX59" fmla="*/ 3712 w 10000"/>
                    <a:gd name="connsiteY59" fmla="*/ 227 h 10000"/>
                    <a:gd name="connsiteX60" fmla="*/ 3647 w 10000"/>
                    <a:gd name="connsiteY60" fmla="*/ 282 h 10000"/>
                    <a:gd name="connsiteX61" fmla="*/ 3580 w 10000"/>
                    <a:gd name="connsiteY61" fmla="*/ 341 h 10000"/>
                    <a:gd name="connsiteX62" fmla="*/ 3524 w 10000"/>
                    <a:gd name="connsiteY62" fmla="*/ 409 h 10000"/>
                    <a:gd name="connsiteX63" fmla="*/ 3484 w 10000"/>
                    <a:gd name="connsiteY63" fmla="*/ 472 h 10000"/>
                    <a:gd name="connsiteX64" fmla="*/ 3452 w 10000"/>
                    <a:gd name="connsiteY64" fmla="*/ 548 h 10000"/>
                    <a:gd name="connsiteX65" fmla="*/ 3424 w 10000"/>
                    <a:gd name="connsiteY65" fmla="*/ 619 h 10000"/>
                    <a:gd name="connsiteX66" fmla="*/ 3400 w 10000"/>
                    <a:gd name="connsiteY66" fmla="*/ 699 h 10000"/>
                    <a:gd name="connsiteX67" fmla="*/ 3400 w 10000"/>
                    <a:gd name="connsiteY67" fmla="*/ 775 h 10000"/>
                    <a:gd name="connsiteX68" fmla="*/ 3400 w 10000"/>
                    <a:gd name="connsiteY68" fmla="*/ 775 h 10000"/>
                    <a:gd name="connsiteX69" fmla="*/ 3400 w 10000"/>
                    <a:gd name="connsiteY69" fmla="*/ 842 h 10000"/>
                    <a:gd name="connsiteX70" fmla="*/ 3415 w 10000"/>
                    <a:gd name="connsiteY70" fmla="*/ 906 h 10000"/>
                    <a:gd name="connsiteX71" fmla="*/ 3439 w 10000"/>
                    <a:gd name="connsiteY71" fmla="*/ 969 h 10000"/>
                    <a:gd name="connsiteX72" fmla="*/ 3456 w 10000"/>
                    <a:gd name="connsiteY72" fmla="*/ 1019 h 10000"/>
                    <a:gd name="connsiteX73" fmla="*/ 3484 w 10000"/>
                    <a:gd name="connsiteY73" fmla="*/ 1070 h 10000"/>
                    <a:gd name="connsiteX74" fmla="*/ 3519 w 10000"/>
                    <a:gd name="connsiteY74" fmla="*/ 1116 h 10000"/>
                    <a:gd name="connsiteX75" fmla="*/ 3547 w 10000"/>
                    <a:gd name="connsiteY75" fmla="*/ 1158 h 10000"/>
                    <a:gd name="connsiteX76" fmla="*/ 3590 w 10000"/>
                    <a:gd name="connsiteY76" fmla="*/ 1192 h 10000"/>
                    <a:gd name="connsiteX77" fmla="*/ 3651 w 10000"/>
                    <a:gd name="connsiteY77" fmla="*/ 1247 h 10000"/>
                    <a:gd name="connsiteX78" fmla="*/ 3712 w 10000"/>
                    <a:gd name="connsiteY78" fmla="*/ 1293 h 10000"/>
                    <a:gd name="connsiteX79" fmla="*/ 3769 w 10000"/>
                    <a:gd name="connsiteY79" fmla="*/ 1323 h 10000"/>
                    <a:gd name="connsiteX80" fmla="*/ 3769 w 10000"/>
                    <a:gd name="connsiteY80" fmla="*/ 1323 h 10000"/>
                    <a:gd name="connsiteX81" fmla="*/ 3814 w 10000"/>
                    <a:gd name="connsiteY81" fmla="*/ 1344 h 10000"/>
                    <a:gd name="connsiteX82" fmla="*/ 3857 w 10000"/>
                    <a:gd name="connsiteY82" fmla="*/ 1373 h 10000"/>
                    <a:gd name="connsiteX83" fmla="*/ 3888 w 10000"/>
                    <a:gd name="connsiteY83" fmla="*/ 1398 h 10000"/>
                    <a:gd name="connsiteX84" fmla="*/ 3919 w 10000"/>
                    <a:gd name="connsiteY84" fmla="*/ 1424 h 10000"/>
                    <a:gd name="connsiteX85" fmla="*/ 3942 w 10000"/>
                    <a:gd name="connsiteY85" fmla="*/ 1453 h 10000"/>
                    <a:gd name="connsiteX86" fmla="*/ 3955 w 10000"/>
                    <a:gd name="connsiteY86" fmla="*/ 1479 h 10000"/>
                    <a:gd name="connsiteX87" fmla="*/ 3959 w 10000"/>
                    <a:gd name="connsiteY87" fmla="*/ 1512 h 10000"/>
                    <a:gd name="connsiteX88" fmla="*/ 3959 w 10000"/>
                    <a:gd name="connsiteY88" fmla="*/ 1537 h 10000"/>
                    <a:gd name="connsiteX89" fmla="*/ 3955 w 10000"/>
                    <a:gd name="connsiteY89" fmla="*/ 1563 h 10000"/>
                    <a:gd name="connsiteX90" fmla="*/ 3942 w 10000"/>
                    <a:gd name="connsiteY90" fmla="*/ 1588 h 10000"/>
                    <a:gd name="connsiteX91" fmla="*/ 3919 w 10000"/>
                    <a:gd name="connsiteY91" fmla="*/ 1605 h 10000"/>
                    <a:gd name="connsiteX92" fmla="*/ 3888 w 10000"/>
                    <a:gd name="connsiteY92" fmla="*/ 1626 h 10000"/>
                    <a:gd name="connsiteX93" fmla="*/ 3857 w 10000"/>
                    <a:gd name="connsiteY93" fmla="*/ 1643 h 10000"/>
                    <a:gd name="connsiteX94" fmla="*/ 3814 w 10000"/>
                    <a:gd name="connsiteY94" fmla="*/ 1655 h 10000"/>
                    <a:gd name="connsiteX95" fmla="*/ 3769 w 10000"/>
                    <a:gd name="connsiteY95" fmla="*/ 1664 h 10000"/>
                    <a:gd name="connsiteX96" fmla="*/ 3712 w 10000"/>
                    <a:gd name="connsiteY96" fmla="*/ 1664 h 10000"/>
                    <a:gd name="connsiteX97" fmla="*/ 0 w 10000"/>
                    <a:gd name="connsiteY97" fmla="*/ 1664 h 10000"/>
                    <a:gd name="connsiteX98" fmla="*/ 0 w 10000"/>
                    <a:gd name="connsiteY98" fmla="*/ 5206 h 10000"/>
                    <a:gd name="connsiteX99" fmla="*/ 0 w 10000"/>
                    <a:gd name="connsiteY99" fmla="*/ 5206 h 10000"/>
                    <a:gd name="connsiteX100" fmla="*/ 36 w 10000"/>
                    <a:gd name="connsiteY100" fmla="*/ 5240 h 10000"/>
                    <a:gd name="connsiteX101" fmla="*/ 68 w 10000"/>
                    <a:gd name="connsiteY101" fmla="*/ 5257 h 10000"/>
                    <a:gd name="connsiteX102" fmla="*/ 111 w 10000"/>
                    <a:gd name="connsiteY102" fmla="*/ 5265 h 10000"/>
                    <a:gd name="connsiteX103" fmla="*/ 163 w 10000"/>
                    <a:gd name="connsiteY103" fmla="*/ 5253 h 10000"/>
                    <a:gd name="connsiteX104" fmla="*/ 206 w 10000"/>
                    <a:gd name="connsiteY104" fmla="*/ 5232 h 10000"/>
                    <a:gd name="connsiteX105" fmla="*/ 248 w 10000"/>
                    <a:gd name="connsiteY105" fmla="*/ 5202 h 10000"/>
                    <a:gd name="connsiteX106" fmla="*/ 290 w 10000"/>
                    <a:gd name="connsiteY106" fmla="*/ 5152 h 10000"/>
                    <a:gd name="connsiteX107" fmla="*/ 332 w 10000"/>
                    <a:gd name="connsiteY107" fmla="*/ 5088 h 10000"/>
                    <a:gd name="connsiteX108" fmla="*/ 332 w 10000"/>
                    <a:gd name="connsiteY108" fmla="*/ 5088 h 10000"/>
                    <a:gd name="connsiteX109" fmla="*/ 369 w 10000"/>
                    <a:gd name="connsiteY109" fmla="*/ 5038 h 10000"/>
                    <a:gd name="connsiteX110" fmla="*/ 413 w 10000"/>
                    <a:gd name="connsiteY110" fmla="*/ 4983 h 10000"/>
                    <a:gd name="connsiteX111" fmla="*/ 472 w 10000"/>
                    <a:gd name="connsiteY111" fmla="*/ 4920 h 10000"/>
                    <a:gd name="connsiteX112" fmla="*/ 516 w 10000"/>
                    <a:gd name="connsiteY112" fmla="*/ 4886 h 10000"/>
                    <a:gd name="connsiteX113" fmla="*/ 556 w 10000"/>
                    <a:gd name="connsiteY113" fmla="*/ 4857 h 10000"/>
                    <a:gd name="connsiteX114" fmla="*/ 601 w 10000"/>
                    <a:gd name="connsiteY114" fmla="*/ 4832 h 10000"/>
                    <a:gd name="connsiteX115" fmla="*/ 659 w 10000"/>
                    <a:gd name="connsiteY115" fmla="*/ 4806 h 10000"/>
                    <a:gd name="connsiteX116" fmla="*/ 723 w 10000"/>
                    <a:gd name="connsiteY116" fmla="*/ 4781 h 10000"/>
                    <a:gd name="connsiteX117" fmla="*/ 782 w 10000"/>
                    <a:gd name="connsiteY117" fmla="*/ 4768 h 10000"/>
                    <a:gd name="connsiteX118" fmla="*/ 851 w 10000"/>
                    <a:gd name="connsiteY118" fmla="*/ 4756 h 10000"/>
                    <a:gd name="connsiteX119" fmla="*/ 931 w 10000"/>
                    <a:gd name="connsiteY119" fmla="*/ 4747 h 10000"/>
                    <a:gd name="connsiteX120" fmla="*/ 931 w 10000"/>
                    <a:gd name="connsiteY120" fmla="*/ 4747 h 10000"/>
                    <a:gd name="connsiteX121" fmla="*/ 1019 w 10000"/>
                    <a:gd name="connsiteY121" fmla="*/ 4756 h 10000"/>
                    <a:gd name="connsiteX122" fmla="*/ 1101 w 10000"/>
                    <a:gd name="connsiteY122" fmla="*/ 4773 h 10000"/>
                    <a:gd name="connsiteX123" fmla="*/ 1186 w 10000"/>
                    <a:gd name="connsiteY123" fmla="*/ 4794 h 10000"/>
                    <a:gd name="connsiteX124" fmla="*/ 1259 w 10000"/>
                    <a:gd name="connsiteY124" fmla="*/ 4832 h 10000"/>
                    <a:gd name="connsiteX125" fmla="*/ 1339 w 10000"/>
                    <a:gd name="connsiteY125" fmla="*/ 4869 h 10000"/>
                    <a:gd name="connsiteX126" fmla="*/ 1408 w 10000"/>
                    <a:gd name="connsiteY126" fmla="*/ 4920 h 10000"/>
                    <a:gd name="connsiteX127" fmla="*/ 1478 w 10000"/>
                    <a:gd name="connsiteY127" fmla="*/ 4975 h 10000"/>
                    <a:gd name="connsiteX128" fmla="*/ 1533 w 10000"/>
                    <a:gd name="connsiteY128" fmla="*/ 5034 h 10000"/>
                    <a:gd name="connsiteX129" fmla="*/ 1588 w 10000"/>
                    <a:gd name="connsiteY129" fmla="*/ 5101 h 10000"/>
                    <a:gd name="connsiteX130" fmla="*/ 1635 w 10000"/>
                    <a:gd name="connsiteY130" fmla="*/ 5177 h 10000"/>
                    <a:gd name="connsiteX131" fmla="*/ 1685 w 10000"/>
                    <a:gd name="connsiteY131" fmla="*/ 5257 h 10000"/>
                    <a:gd name="connsiteX132" fmla="*/ 1718 w 10000"/>
                    <a:gd name="connsiteY132" fmla="*/ 5341 h 10000"/>
                    <a:gd name="connsiteX133" fmla="*/ 1747 w 10000"/>
                    <a:gd name="connsiteY133" fmla="*/ 5430 h 10000"/>
                    <a:gd name="connsiteX134" fmla="*/ 1768 w 10000"/>
                    <a:gd name="connsiteY134" fmla="*/ 5522 h 10000"/>
                    <a:gd name="connsiteX135" fmla="*/ 1782 w 10000"/>
                    <a:gd name="connsiteY135" fmla="*/ 5619 h 10000"/>
                    <a:gd name="connsiteX136" fmla="*/ 1787 w 10000"/>
                    <a:gd name="connsiteY136" fmla="*/ 5720 h 10000"/>
                    <a:gd name="connsiteX137" fmla="*/ 1787 w 10000"/>
                    <a:gd name="connsiteY137" fmla="*/ 5720 h 10000"/>
                    <a:gd name="connsiteX138" fmla="*/ 1782 w 10000"/>
                    <a:gd name="connsiteY138" fmla="*/ 5817 h 10000"/>
                    <a:gd name="connsiteX139" fmla="*/ 1768 w 10000"/>
                    <a:gd name="connsiteY139" fmla="*/ 5914 h 10000"/>
                    <a:gd name="connsiteX140" fmla="*/ 1747 w 10000"/>
                    <a:gd name="connsiteY140" fmla="*/ 6007 h 10000"/>
                    <a:gd name="connsiteX141" fmla="*/ 1718 w 10000"/>
                    <a:gd name="connsiteY141" fmla="*/ 6095 h 10000"/>
                    <a:gd name="connsiteX142" fmla="*/ 1685 w 10000"/>
                    <a:gd name="connsiteY142" fmla="*/ 6179 h 10000"/>
                    <a:gd name="connsiteX143" fmla="*/ 1635 w 10000"/>
                    <a:gd name="connsiteY143" fmla="*/ 6259 h 10000"/>
                    <a:gd name="connsiteX144" fmla="*/ 1588 w 10000"/>
                    <a:gd name="connsiteY144" fmla="*/ 6335 h 10000"/>
                    <a:gd name="connsiteX145" fmla="*/ 1533 w 10000"/>
                    <a:gd name="connsiteY145" fmla="*/ 6398 h 10000"/>
                    <a:gd name="connsiteX146" fmla="*/ 1478 w 10000"/>
                    <a:gd name="connsiteY146" fmla="*/ 6462 h 10000"/>
                    <a:gd name="connsiteX147" fmla="*/ 1408 w 10000"/>
                    <a:gd name="connsiteY147" fmla="*/ 6516 h 10000"/>
                    <a:gd name="connsiteX148" fmla="*/ 1339 w 10000"/>
                    <a:gd name="connsiteY148" fmla="*/ 6567 h 10000"/>
                    <a:gd name="connsiteX149" fmla="*/ 1259 w 10000"/>
                    <a:gd name="connsiteY149" fmla="*/ 6605 h 10000"/>
                    <a:gd name="connsiteX150" fmla="*/ 1186 w 10000"/>
                    <a:gd name="connsiteY150" fmla="*/ 6643 h 10000"/>
                    <a:gd name="connsiteX151" fmla="*/ 1101 w 10000"/>
                    <a:gd name="connsiteY151" fmla="*/ 6664 h 10000"/>
                    <a:gd name="connsiteX152" fmla="*/ 1019 w 10000"/>
                    <a:gd name="connsiteY152" fmla="*/ 6681 h 10000"/>
                    <a:gd name="connsiteX153" fmla="*/ 931 w 10000"/>
                    <a:gd name="connsiteY153" fmla="*/ 6681 h 10000"/>
                    <a:gd name="connsiteX154" fmla="*/ 931 w 10000"/>
                    <a:gd name="connsiteY154" fmla="*/ 6681 h 10000"/>
                    <a:gd name="connsiteX155" fmla="*/ 851 w 10000"/>
                    <a:gd name="connsiteY155" fmla="*/ 6681 h 10000"/>
                    <a:gd name="connsiteX156" fmla="*/ 782 w 10000"/>
                    <a:gd name="connsiteY156" fmla="*/ 6668 h 10000"/>
                    <a:gd name="connsiteX157" fmla="*/ 723 w 10000"/>
                    <a:gd name="connsiteY157" fmla="*/ 6651 h 10000"/>
                    <a:gd name="connsiteX158" fmla="*/ 659 w 10000"/>
                    <a:gd name="connsiteY158" fmla="*/ 6630 h 10000"/>
                    <a:gd name="connsiteX159" fmla="*/ 601 w 10000"/>
                    <a:gd name="connsiteY159" fmla="*/ 6605 h 10000"/>
                    <a:gd name="connsiteX160" fmla="*/ 556 w 10000"/>
                    <a:gd name="connsiteY160" fmla="*/ 6575 h 10000"/>
                    <a:gd name="connsiteX161" fmla="*/ 516 w 10000"/>
                    <a:gd name="connsiteY161" fmla="*/ 6550 h 10000"/>
                    <a:gd name="connsiteX162" fmla="*/ 472 w 10000"/>
                    <a:gd name="connsiteY162" fmla="*/ 6516 h 10000"/>
                    <a:gd name="connsiteX163" fmla="*/ 413 w 10000"/>
                    <a:gd name="connsiteY163" fmla="*/ 6453 h 10000"/>
                    <a:gd name="connsiteX164" fmla="*/ 369 w 10000"/>
                    <a:gd name="connsiteY164" fmla="*/ 6398 h 10000"/>
                    <a:gd name="connsiteX165" fmla="*/ 332 w 10000"/>
                    <a:gd name="connsiteY165" fmla="*/ 6348 h 10000"/>
                    <a:gd name="connsiteX166" fmla="*/ 332 w 10000"/>
                    <a:gd name="connsiteY166" fmla="*/ 6348 h 10000"/>
                    <a:gd name="connsiteX167" fmla="*/ 290 w 10000"/>
                    <a:gd name="connsiteY167" fmla="*/ 6285 h 10000"/>
                    <a:gd name="connsiteX168" fmla="*/ 248 w 10000"/>
                    <a:gd name="connsiteY168" fmla="*/ 6234 h 10000"/>
                    <a:gd name="connsiteX169" fmla="*/ 206 w 10000"/>
                    <a:gd name="connsiteY169" fmla="*/ 6205 h 10000"/>
                    <a:gd name="connsiteX170" fmla="*/ 163 w 10000"/>
                    <a:gd name="connsiteY170" fmla="*/ 6179 h 10000"/>
                    <a:gd name="connsiteX171" fmla="*/ 111 w 10000"/>
                    <a:gd name="connsiteY171" fmla="*/ 6171 h 10000"/>
                    <a:gd name="connsiteX172" fmla="*/ 68 w 10000"/>
                    <a:gd name="connsiteY172" fmla="*/ 6179 h 10000"/>
                    <a:gd name="connsiteX173" fmla="*/ 36 w 10000"/>
                    <a:gd name="connsiteY173" fmla="*/ 6196 h 10000"/>
                    <a:gd name="connsiteX174" fmla="*/ 0 w 10000"/>
                    <a:gd name="connsiteY174" fmla="*/ 6230 h 10000"/>
                    <a:gd name="connsiteX175" fmla="*/ 0 w 10000"/>
                    <a:gd name="connsiteY175" fmla="*/ 10000 h 10000"/>
                    <a:gd name="connsiteX176" fmla="*/ 9166 w 10000"/>
                    <a:gd name="connsiteY176" fmla="*/ 10000 h 10000"/>
                    <a:gd name="connsiteX0" fmla="*/ 9166 w 10000"/>
                    <a:gd name="connsiteY0" fmla="*/ 10000 h 10000"/>
                    <a:gd name="connsiteX1" fmla="*/ 9625 w 10000"/>
                    <a:gd name="connsiteY1" fmla="*/ 4987 h 10000"/>
                    <a:gd name="connsiteX2" fmla="*/ 9166 w 10000"/>
                    <a:gd name="connsiteY2" fmla="*/ 1664 h 10000"/>
                    <a:gd name="connsiteX3" fmla="*/ 5210 w 10000"/>
                    <a:gd name="connsiteY3" fmla="*/ 1664 h 10000"/>
                    <a:gd name="connsiteX4" fmla="*/ 5210 w 10000"/>
                    <a:gd name="connsiteY4" fmla="*/ 1664 h 10000"/>
                    <a:gd name="connsiteX5" fmla="*/ 5154 w 10000"/>
                    <a:gd name="connsiteY5" fmla="*/ 1664 h 10000"/>
                    <a:gd name="connsiteX6" fmla="*/ 5103 w 10000"/>
                    <a:gd name="connsiteY6" fmla="*/ 1655 h 10000"/>
                    <a:gd name="connsiteX7" fmla="*/ 5063 w 10000"/>
                    <a:gd name="connsiteY7" fmla="*/ 1643 h 10000"/>
                    <a:gd name="connsiteX8" fmla="*/ 5031 w 10000"/>
                    <a:gd name="connsiteY8" fmla="*/ 1626 h 10000"/>
                    <a:gd name="connsiteX9" fmla="*/ 5002 w 10000"/>
                    <a:gd name="connsiteY9" fmla="*/ 1605 h 10000"/>
                    <a:gd name="connsiteX10" fmla="*/ 4977 w 10000"/>
                    <a:gd name="connsiteY10" fmla="*/ 1588 h 10000"/>
                    <a:gd name="connsiteX11" fmla="*/ 4965 w 10000"/>
                    <a:gd name="connsiteY11" fmla="*/ 1563 h 10000"/>
                    <a:gd name="connsiteX12" fmla="*/ 4961 w 10000"/>
                    <a:gd name="connsiteY12" fmla="*/ 1537 h 10000"/>
                    <a:gd name="connsiteX13" fmla="*/ 4961 w 10000"/>
                    <a:gd name="connsiteY13" fmla="*/ 1512 h 10000"/>
                    <a:gd name="connsiteX14" fmla="*/ 4965 w 10000"/>
                    <a:gd name="connsiteY14" fmla="*/ 1479 h 10000"/>
                    <a:gd name="connsiteX15" fmla="*/ 4977 w 10000"/>
                    <a:gd name="connsiteY15" fmla="*/ 1453 h 10000"/>
                    <a:gd name="connsiteX16" fmla="*/ 5002 w 10000"/>
                    <a:gd name="connsiteY16" fmla="*/ 1424 h 10000"/>
                    <a:gd name="connsiteX17" fmla="*/ 5031 w 10000"/>
                    <a:gd name="connsiteY17" fmla="*/ 1398 h 10000"/>
                    <a:gd name="connsiteX18" fmla="*/ 5063 w 10000"/>
                    <a:gd name="connsiteY18" fmla="*/ 1373 h 10000"/>
                    <a:gd name="connsiteX19" fmla="*/ 5103 w 10000"/>
                    <a:gd name="connsiteY19" fmla="*/ 1344 h 10000"/>
                    <a:gd name="connsiteX20" fmla="*/ 5154 w 10000"/>
                    <a:gd name="connsiteY20" fmla="*/ 1323 h 10000"/>
                    <a:gd name="connsiteX21" fmla="*/ 5154 w 10000"/>
                    <a:gd name="connsiteY21" fmla="*/ 1323 h 10000"/>
                    <a:gd name="connsiteX22" fmla="*/ 5210 w 10000"/>
                    <a:gd name="connsiteY22" fmla="*/ 1293 h 10000"/>
                    <a:gd name="connsiteX23" fmla="*/ 5271 w 10000"/>
                    <a:gd name="connsiteY23" fmla="*/ 1247 h 10000"/>
                    <a:gd name="connsiteX24" fmla="*/ 5341 w 10000"/>
                    <a:gd name="connsiteY24" fmla="*/ 1192 h 10000"/>
                    <a:gd name="connsiteX25" fmla="*/ 5374 w 10000"/>
                    <a:gd name="connsiteY25" fmla="*/ 1158 h 10000"/>
                    <a:gd name="connsiteX26" fmla="*/ 5411 w 10000"/>
                    <a:gd name="connsiteY26" fmla="*/ 1116 h 10000"/>
                    <a:gd name="connsiteX27" fmla="*/ 5438 w 10000"/>
                    <a:gd name="connsiteY27" fmla="*/ 1070 h 10000"/>
                    <a:gd name="connsiteX28" fmla="*/ 5465 w 10000"/>
                    <a:gd name="connsiteY28" fmla="*/ 1019 h 10000"/>
                    <a:gd name="connsiteX29" fmla="*/ 5495 w 10000"/>
                    <a:gd name="connsiteY29" fmla="*/ 969 h 10000"/>
                    <a:gd name="connsiteX30" fmla="*/ 5507 w 10000"/>
                    <a:gd name="connsiteY30" fmla="*/ 906 h 10000"/>
                    <a:gd name="connsiteX31" fmla="*/ 5521 w 10000"/>
                    <a:gd name="connsiteY31" fmla="*/ 842 h 10000"/>
                    <a:gd name="connsiteX32" fmla="*/ 5525 w 10000"/>
                    <a:gd name="connsiteY32" fmla="*/ 775 h 10000"/>
                    <a:gd name="connsiteX33" fmla="*/ 5525 w 10000"/>
                    <a:gd name="connsiteY33" fmla="*/ 775 h 10000"/>
                    <a:gd name="connsiteX34" fmla="*/ 5521 w 10000"/>
                    <a:gd name="connsiteY34" fmla="*/ 699 h 10000"/>
                    <a:gd name="connsiteX35" fmla="*/ 5499 w 10000"/>
                    <a:gd name="connsiteY35" fmla="*/ 619 h 10000"/>
                    <a:gd name="connsiteX36" fmla="*/ 5481 w 10000"/>
                    <a:gd name="connsiteY36" fmla="*/ 548 h 10000"/>
                    <a:gd name="connsiteX37" fmla="*/ 5438 w 10000"/>
                    <a:gd name="connsiteY37" fmla="*/ 472 h 10000"/>
                    <a:gd name="connsiteX38" fmla="*/ 5396 w 10000"/>
                    <a:gd name="connsiteY38" fmla="*/ 409 h 10000"/>
                    <a:gd name="connsiteX39" fmla="*/ 5341 w 10000"/>
                    <a:gd name="connsiteY39" fmla="*/ 341 h 10000"/>
                    <a:gd name="connsiteX40" fmla="*/ 5283 w 10000"/>
                    <a:gd name="connsiteY40" fmla="*/ 282 h 10000"/>
                    <a:gd name="connsiteX41" fmla="*/ 5214 w 10000"/>
                    <a:gd name="connsiteY41" fmla="*/ 227 h 10000"/>
                    <a:gd name="connsiteX42" fmla="*/ 5142 w 10000"/>
                    <a:gd name="connsiteY42" fmla="*/ 177 h 10000"/>
                    <a:gd name="connsiteX43" fmla="*/ 5058 w 10000"/>
                    <a:gd name="connsiteY43" fmla="*/ 135 h 10000"/>
                    <a:gd name="connsiteX44" fmla="*/ 4965 w 10000"/>
                    <a:gd name="connsiteY44" fmla="*/ 97 h 10000"/>
                    <a:gd name="connsiteX45" fmla="*/ 4876 w 10000"/>
                    <a:gd name="connsiteY45" fmla="*/ 63 h 10000"/>
                    <a:gd name="connsiteX46" fmla="*/ 4778 w 10000"/>
                    <a:gd name="connsiteY46" fmla="*/ 38 h 10000"/>
                    <a:gd name="connsiteX47" fmla="*/ 4674 w 10000"/>
                    <a:gd name="connsiteY47" fmla="*/ 13 h 10000"/>
                    <a:gd name="connsiteX48" fmla="*/ 4569 w 10000"/>
                    <a:gd name="connsiteY48" fmla="*/ 8 h 10000"/>
                    <a:gd name="connsiteX49" fmla="*/ 4460 w 10000"/>
                    <a:gd name="connsiteY49" fmla="*/ 0 h 10000"/>
                    <a:gd name="connsiteX50" fmla="*/ 4460 w 10000"/>
                    <a:gd name="connsiteY50" fmla="*/ 0 h 10000"/>
                    <a:gd name="connsiteX51" fmla="*/ 4350 w 10000"/>
                    <a:gd name="connsiteY51" fmla="*/ 8 h 10000"/>
                    <a:gd name="connsiteX52" fmla="*/ 4246 w 10000"/>
                    <a:gd name="connsiteY52" fmla="*/ 13 h 10000"/>
                    <a:gd name="connsiteX53" fmla="*/ 4141 w 10000"/>
                    <a:gd name="connsiteY53" fmla="*/ 38 h 10000"/>
                    <a:gd name="connsiteX54" fmla="*/ 4042 w 10000"/>
                    <a:gd name="connsiteY54" fmla="*/ 63 h 10000"/>
                    <a:gd name="connsiteX55" fmla="*/ 3955 w 10000"/>
                    <a:gd name="connsiteY55" fmla="*/ 97 h 10000"/>
                    <a:gd name="connsiteX56" fmla="*/ 3865 w 10000"/>
                    <a:gd name="connsiteY56" fmla="*/ 135 h 10000"/>
                    <a:gd name="connsiteX57" fmla="*/ 3783 w 10000"/>
                    <a:gd name="connsiteY57" fmla="*/ 177 h 10000"/>
                    <a:gd name="connsiteX58" fmla="*/ 3712 w 10000"/>
                    <a:gd name="connsiteY58" fmla="*/ 227 h 10000"/>
                    <a:gd name="connsiteX59" fmla="*/ 3647 w 10000"/>
                    <a:gd name="connsiteY59" fmla="*/ 282 h 10000"/>
                    <a:gd name="connsiteX60" fmla="*/ 3580 w 10000"/>
                    <a:gd name="connsiteY60" fmla="*/ 341 h 10000"/>
                    <a:gd name="connsiteX61" fmla="*/ 3524 w 10000"/>
                    <a:gd name="connsiteY61" fmla="*/ 409 h 10000"/>
                    <a:gd name="connsiteX62" fmla="*/ 3484 w 10000"/>
                    <a:gd name="connsiteY62" fmla="*/ 472 h 10000"/>
                    <a:gd name="connsiteX63" fmla="*/ 3452 w 10000"/>
                    <a:gd name="connsiteY63" fmla="*/ 548 h 10000"/>
                    <a:gd name="connsiteX64" fmla="*/ 3424 w 10000"/>
                    <a:gd name="connsiteY64" fmla="*/ 619 h 10000"/>
                    <a:gd name="connsiteX65" fmla="*/ 3400 w 10000"/>
                    <a:gd name="connsiteY65" fmla="*/ 699 h 10000"/>
                    <a:gd name="connsiteX66" fmla="*/ 3400 w 10000"/>
                    <a:gd name="connsiteY66" fmla="*/ 775 h 10000"/>
                    <a:gd name="connsiteX67" fmla="*/ 3400 w 10000"/>
                    <a:gd name="connsiteY67" fmla="*/ 775 h 10000"/>
                    <a:gd name="connsiteX68" fmla="*/ 3400 w 10000"/>
                    <a:gd name="connsiteY68" fmla="*/ 842 h 10000"/>
                    <a:gd name="connsiteX69" fmla="*/ 3415 w 10000"/>
                    <a:gd name="connsiteY69" fmla="*/ 906 h 10000"/>
                    <a:gd name="connsiteX70" fmla="*/ 3439 w 10000"/>
                    <a:gd name="connsiteY70" fmla="*/ 969 h 10000"/>
                    <a:gd name="connsiteX71" fmla="*/ 3456 w 10000"/>
                    <a:gd name="connsiteY71" fmla="*/ 1019 h 10000"/>
                    <a:gd name="connsiteX72" fmla="*/ 3484 w 10000"/>
                    <a:gd name="connsiteY72" fmla="*/ 1070 h 10000"/>
                    <a:gd name="connsiteX73" fmla="*/ 3519 w 10000"/>
                    <a:gd name="connsiteY73" fmla="*/ 1116 h 10000"/>
                    <a:gd name="connsiteX74" fmla="*/ 3547 w 10000"/>
                    <a:gd name="connsiteY74" fmla="*/ 1158 h 10000"/>
                    <a:gd name="connsiteX75" fmla="*/ 3590 w 10000"/>
                    <a:gd name="connsiteY75" fmla="*/ 1192 h 10000"/>
                    <a:gd name="connsiteX76" fmla="*/ 3651 w 10000"/>
                    <a:gd name="connsiteY76" fmla="*/ 1247 h 10000"/>
                    <a:gd name="connsiteX77" fmla="*/ 3712 w 10000"/>
                    <a:gd name="connsiteY77" fmla="*/ 1293 h 10000"/>
                    <a:gd name="connsiteX78" fmla="*/ 3769 w 10000"/>
                    <a:gd name="connsiteY78" fmla="*/ 1323 h 10000"/>
                    <a:gd name="connsiteX79" fmla="*/ 3769 w 10000"/>
                    <a:gd name="connsiteY79" fmla="*/ 1323 h 10000"/>
                    <a:gd name="connsiteX80" fmla="*/ 3814 w 10000"/>
                    <a:gd name="connsiteY80" fmla="*/ 1344 h 10000"/>
                    <a:gd name="connsiteX81" fmla="*/ 3857 w 10000"/>
                    <a:gd name="connsiteY81" fmla="*/ 1373 h 10000"/>
                    <a:gd name="connsiteX82" fmla="*/ 3888 w 10000"/>
                    <a:gd name="connsiteY82" fmla="*/ 1398 h 10000"/>
                    <a:gd name="connsiteX83" fmla="*/ 3919 w 10000"/>
                    <a:gd name="connsiteY83" fmla="*/ 1424 h 10000"/>
                    <a:gd name="connsiteX84" fmla="*/ 3942 w 10000"/>
                    <a:gd name="connsiteY84" fmla="*/ 1453 h 10000"/>
                    <a:gd name="connsiteX85" fmla="*/ 3955 w 10000"/>
                    <a:gd name="connsiteY85" fmla="*/ 1479 h 10000"/>
                    <a:gd name="connsiteX86" fmla="*/ 3959 w 10000"/>
                    <a:gd name="connsiteY86" fmla="*/ 1512 h 10000"/>
                    <a:gd name="connsiteX87" fmla="*/ 3959 w 10000"/>
                    <a:gd name="connsiteY87" fmla="*/ 1537 h 10000"/>
                    <a:gd name="connsiteX88" fmla="*/ 3955 w 10000"/>
                    <a:gd name="connsiteY88" fmla="*/ 1563 h 10000"/>
                    <a:gd name="connsiteX89" fmla="*/ 3942 w 10000"/>
                    <a:gd name="connsiteY89" fmla="*/ 1588 h 10000"/>
                    <a:gd name="connsiteX90" fmla="*/ 3919 w 10000"/>
                    <a:gd name="connsiteY90" fmla="*/ 1605 h 10000"/>
                    <a:gd name="connsiteX91" fmla="*/ 3888 w 10000"/>
                    <a:gd name="connsiteY91" fmla="*/ 1626 h 10000"/>
                    <a:gd name="connsiteX92" fmla="*/ 3857 w 10000"/>
                    <a:gd name="connsiteY92" fmla="*/ 1643 h 10000"/>
                    <a:gd name="connsiteX93" fmla="*/ 3814 w 10000"/>
                    <a:gd name="connsiteY93" fmla="*/ 1655 h 10000"/>
                    <a:gd name="connsiteX94" fmla="*/ 3769 w 10000"/>
                    <a:gd name="connsiteY94" fmla="*/ 1664 h 10000"/>
                    <a:gd name="connsiteX95" fmla="*/ 3712 w 10000"/>
                    <a:gd name="connsiteY95" fmla="*/ 1664 h 10000"/>
                    <a:gd name="connsiteX96" fmla="*/ 0 w 10000"/>
                    <a:gd name="connsiteY96" fmla="*/ 1664 h 10000"/>
                    <a:gd name="connsiteX97" fmla="*/ 0 w 10000"/>
                    <a:gd name="connsiteY97" fmla="*/ 5206 h 10000"/>
                    <a:gd name="connsiteX98" fmla="*/ 0 w 10000"/>
                    <a:gd name="connsiteY98" fmla="*/ 5206 h 10000"/>
                    <a:gd name="connsiteX99" fmla="*/ 36 w 10000"/>
                    <a:gd name="connsiteY99" fmla="*/ 5240 h 10000"/>
                    <a:gd name="connsiteX100" fmla="*/ 68 w 10000"/>
                    <a:gd name="connsiteY100" fmla="*/ 5257 h 10000"/>
                    <a:gd name="connsiteX101" fmla="*/ 111 w 10000"/>
                    <a:gd name="connsiteY101" fmla="*/ 5265 h 10000"/>
                    <a:gd name="connsiteX102" fmla="*/ 163 w 10000"/>
                    <a:gd name="connsiteY102" fmla="*/ 5253 h 10000"/>
                    <a:gd name="connsiteX103" fmla="*/ 206 w 10000"/>
                    <a:gd name="connsiteY103" fmla="*/ 5232 h 10000"/>
                    <a:gd name="connsiteX104" fmla="*/ 248 w 10000"/>
                    <a:gd name="connsiteY104" fmla="*/ 5202 h 10000"/>
                    <a:gd name="connsiteX105" fmla="*/ 290 w 10000"/>
                    <a:gd name="connsiteY105" fmla="*/ 5152 h 10000"/>
                    <a:gd name="connsiteX106" fmla="*/ 332 w 10000"/>
                    <a:gd name="connsiteY106" fmla="*/ 5088 h 10000"/>
                    <a:gd name="connsiteX107" fmla="*/ 332 w 10000"/>
                    <a:gd name="connsiteY107" fmla="*/ 5088 h 10000"/>
                    <a:gd name="connsiteX108" fmla="*/ 369 w 10000"/>
                    <a:gd name="connsiteY108" fmla="*/ 5038 h 10000"/>
                    <a:gd name="connsiteX109" fmla="*/ 413 w 10000"/>
                    <a:gd name="connsiteY109" fmla="*/ 4983 h 10000"/>
                    <a:gd name="connsiteX110" fmla="*/ 472 w 10000"/>
                    <a:gd name="connsiteY110" fmla="*/ 4920 h 10000"/>
                    <a:gd name="connsiteX111" fmla="*/ 516 w 10000"/>
                    <a:gd name="connsiteY111" fmla="*/ 4886 h 10000"/>
                    <a:gd name="connsiteX112" fmla="*/ 556 w 10000"/>
                    <a:gd name="connsiteY112" fmla="*/ 4857 h 10000"/>
                    <a:gd name="connsiteX113" fmla="*/ 601 w 10000"/>
                    <a:gd name="connsiteY113" fmla="*/ 4832 h 10000"/>
                    <a:gd name="connsiteX114" fmla="*/ 659 w 10000"/>
                    <a:gd name="connsiteY114" fmla="*/ 4806 h 10000"/>
                    <a:gd name="connsiteX115" fmla="*/ 723 w 10000"/>
                    <a:gd name="connsiteY115" fmla="*/ 4781 h 10000"/>
                    <a:gd name="connsiteX116" fmla="*/ 782 w 10000"/>
                    <a:gd name="connsiteY116" fmla="*/ 4768 h 10000"/>
                    <a:gd name="connsiteX117" fmla="*/ 851 w 10000"/>
                    <a:gd name="connsiteY117" fmla="*/ 4756 h 10000"/>
                    <a:gd name="connsiteX118" fmla="*/ 931 w 10000"/>
                    <a:gd name="connsiteY118" fmla="*/ 4747 h 10000"/>
                    <a:gd name="connsiteX119" fmla="*/ 931 w 10000"/>
                    <a:gd name="connsiteY119" fmla="*/ 4747 h 10000"/>
                    <a:gd name="connsiteX120" fmla="*/ 1019 w 10000"/>
                    <a:gd name="connsiteY120" fmla="*/ 4756 h 10000"/>
                    <a:gd name="connsiteX121" fmla="*/ 1101 w 10000"/>
                    <a:gd name="connsiteY121" fmla="*/ 4773 h 10000"/>
                    <a:gd name="connsiteX122" fmla="*/ 1186 w 10000"/>
                    <a:gd name="connsiteY122" fmla="*/ 4794 h 10000"/>
                    <a:gd name="connsiteX123" fmla="*/ 1259 w 10000"/>
                    <a:gd name="connsiteY123" fmla="*/ 4832 h 10000"/>
                    <a:gd name="connsiteX124" fmla="*/ 1339 w 10000"/>
                    <a:gd name="connsiteY124" fmla="*/ 4869 h 10000"/>
                    <a:gd name="connsiteX125" fmla="*/ 1408 w 10000"/>
                    <a:gd name="connsiteY125" fmla="*/ 4920 h 10000"/>
                    <a:gd name="connsiteX126" fmla="*/ 1478 w 10000"/>
                    <a:gd name="connsiteY126" fmla="*/ 4975 h 10000"/>
                    <a:gd name="connsiteX127" fmla="*/ 1533 w 10000"/>
                    <a:gd name="connsiteY127" fmla="*/ 5034 h 10000"/>
                    <a:gd name="connsiteX128" fmla="*/ 1588 w 10000"/>
                    <a:gd name="connsiteY128" fmla="*/ 5101 h 10000"/>
                    <a:gd name="connsiteX129" fmla="*/ 1635 w 10000"/>
                    <a:gd name="connsiteY129" fmla="*/ 5177 h 10000"/>
                    <a:gd name="connsiteX130" fmla="*/ 1685 w 10000"/>
                    <a:gd name="connsiteY130" fmla="*/ 5257 h 10000"/>
                    <a:gd name="connsiteX131" fmla="*/ 1718 w 10000"/>
                    <a:gd name="connsiteY131" fmla="*/ 5341 h 10000"/>
                    <a:gd name="connsiteX132" fmla="*/ 1747 w 10000"/>
                    <a:gd name="connsiteY132" fmla="*/ 5430 h 10000"/>
                    <a:gd name="connsiteX133" fmla="*/ 1768 w 10000"/>
                    <a:gd name="connsiteY133" fmla="*/ 5522 h 10000"/>
                    <a:gd name="connsiteX134" fmla="*/ 1782 w 10000"/>
                    <a:gd name="connsiteY134" fmla="*/ 5619 h 10000"/>
                    <a:gd name="connsiteX135" fmla="*/ 1787 w 10000"/>
                    <a:gd name="connsiteY135" fmla="*/ 5720 h 10000"/>
                    <a:gd name="connsiteX136" fmla="*/ 1787 w 10000"/>
                    <a:gd name="connsiteY136" fmla="*/ 5720 h 10000"/>
                    <a:gd name="connsiteX137" fmla="*/ 1782 w 10000"/>
                    <a:gd name="connsiteY137" fmla="*/ 5817 h 10000"/>
                    <a:gd name="connsiteX138" fmla="*/ 1768 w 10000"/>
                    <a:gd name="connsiteY138" fmla="*/ 5914 h 10000"/>
                    <a:gd name="connsiteX139" fmla="*/ 1747 w 10000"/>
                    <a:gd name="connsiteY139" fmla="*/ 6007 h 10000"/>
                    <a:gd name="connsiteX140" fmla="*/ 1718 w 10000"/>
                    <a:gd name="connsiteY140" fmla="*/ 6095 h 10000"/>
                    <a:gd name="connsiteX141" fmla="*/ 1685 w 10000"/>
                    <a:gd name="connsiteY141" fmla="*/ 6179 h 10000"/>
                    <a:gd name="connsiteX142" fmla="*/ 1635 w 10000"/>
                    <a:gd name="connsiteY142" fmla="*/ 6259 h 10000"/>
                    <a:gd name="connsiteX143" fmla="*/ 1588 w 10000"/>
                    <a:gd name="connsiteY143" fmla="*/ 6335 h 10000"/>
                    <a:gd name="connsiteX144" fmla="*/ 1533 w 10000"/>
                    <a:gd name="connsiteY144" fmla="*/ 6398 h 10000"/>
                    <a:gd name="connsiteX145" fmla="*/ 1478 w 10000"/>
                    <a:gd name="connsiteY145" fmla="*/ 6462 h 10000"/>
                    <a:gd name="connsiteX146" fmla="*/ 1408 w 10000"/>
                    <a:gd name="connsiteY146" fmla="*/ 6516 h 10000"/>
                    <a:gd name="connsiteX147" fmla="*/ 1339 w 10000"/>
                    <a:gd name="connsiteY147" fmla="*/ 6567 h 10000"/>
                    <a:gd name="connsiteX148" fmla="*/ 1259 w 10000"/>
                    <a:gd name="connsiteY148" fmla="*/ 6605 h 10000"/>
                    <a:gd name="connsiteX149" fmla="*/ 1186 w 10000"/>
                    <a:gd name="connsiteY149" fmla="*/ 6643 h 10000"/>
                    <a:gd name="connsiteX150" fmla="*/ 1101 w 10000"/>
                    <a:gd name="connsiteY150" fmla="*/ 6664 h 10000"/>
                    <a:gd name="connsiteX151" fmla="*/ 1019 w 10000"/>
                    <a:gd name="connsiteY151" fmla="*/ 6681 h 10000"/>
                    <a:gd name="connsiteX152" fmla="*/ 931 w 10000"/>
                    <a:gd name="connsiteY152" fmla="*/ 6681 h 10000"/>
                    <a:gd name="connsiteX153" fmla="*/ 931 w 10000"/>
                    <a:gd name="connsiteY153" fmla="*/ 6681 h 10000"/>
                    <a:gd name="connsiteX154" fmla="*/ 851 w 10000"/>
                    <a:gd name="connsiteY154" fmla="*/ 6681 h 10000"/>
                    <a:gd name="connsiteX155" fmla="*/ 782 w 10000"/>
                    <a:gd name="connsiteY155" fmla="*/ 6668 h 10000"/>
                    <a:gd name="connsiteX156" fmla="*/ 723 w 10000"/>
                    <a:gd name="connsiteY156" fmla="*/ 6651 h 10000"/>
                    <a:gd name="connsiteX157" fmla="*/ 659 w 10000"/>
                    <a:gd name="connsiteY157" fmla="*/ 6630 h 10000"/>
                    <a:gd name="connsiteX158" fmla="*/ 601 w 10000"/>
                    <a:gd name="connsiteY158" fmla="*/ 6605 h 10000"/>
                    <a:gd name="connsiteX159" fmla="*/ 556 w 10000"/>
                    <a:gd name="connsiteY159" fmla="*/ 6575 h 10000"/>
                    <a:gd name="connsiteX160" fmla="*/ 516 w 10000"/>
                    <a:gd name="connsiteY160" fmla="*/ 6550 h 10000"/>
                    <a:gd name="connsiteX161" fmla="*/ 472 w 10000"/>
                    <a:gd name="connsiteY161" fmla="*/ 6516 h 10000"/>
                    <a:gd name="connsiteX162" fmla="*/ 413 w 10000"/>
                    <a:gd name="connsiteY162" fmla="*/ 6453 h 10000"/>
                    <a:gd name="connsiteX163" fmla="*/ 369 w 10000"/>
                    <a:gd name="connsiteY163" fmla="*/ 6398 h 10000"/>
                    <a:gd name="connsiteX164" fmla="*/ 332 w 10000"/>
                    <a:gd name="connsiteY164" fmla="*/ 6348 h 10000"/>
                    <a:gd name="connsiteX165" fmla="*/ 332 w 10000"/>
                    <a:gd name="connsiteY165" fmla="*/ 6348 h 10000"/>
                    <a:gd name="connsiteX166" fmla="*/ 290 w 10000"/>
                    <a:gd name="connsiteY166" fmla="*/ 6285 h 10000"/>
                    <a:gd name="connsiteX167" fmla="*/ 248 w 10000"/>
                    <a:gd name="connsiteY167" fmla="*/ 6234 h 10000"/>
                    <a:gd name="connsiteX168" fmla="*/ 206 w 10000"/>
                    <a:gd name="connsiteY168" fmla="*/ 6205 h 10000"/>
                    <a:gd name="connsiteX169" fmla="*/ 163 w 10000"/>
                    <a:gd name="connsiteY169" fmla="*/ 6179 h 10000"/>
                    <a:gd name="connsiteX170" fmla="*/ 111 w 10000"/>
                    <a:gd name="connsiteY170" fmla="*/ 6171 h 10000"/>
                    <a:gd name="connsiteX171" fmla="*/ 68 w 10000"/>
                    <a:gd name="connsiteY171" fmla="*/ 6179 h 10000"/>
                    <a:gd name="connsiteX172" fmla="*/ 36 w 10000"/>
                    <a:gd name="connsiteY172" fmla="*/ 6196 h 10000"/>
                    <a:gd name="connsiteX173" fmla="*/ 0 w 10000"/>
                    <a:gd name="connsiteY173" fmla="*/ 6230 h 10000"/>
                    <a:gd name="connsiteX174" fmla="*/ 0 w 10000"/>
                    <a:gd name="connsiteY174" fmla="*/ 10000 h 10000"/>
                    <a:gd name="connsiteX175" fmla="*/ 9166 w 10000"/>
                    <a:gd name="connsiteY175" fmla="*/ 10000 h 10000"/>
                    <a:gd name="connsiteX0" fmla="*/ 9166 w 10016"/>
                    <a:gd name="connsiteY0" fmla="*/ 10000 h 10000"/>
                    <a:gd name="connsiteX1" fmla="*/ 9166 w 10016"/>
                    <a:gd name="connsiteY1" fmla="*/ 1664 h 10000"/>
                    <a:gd name="connsiteX2" fmla="*/ 5210 w 10016"/>
                    <a:gd name="connsiteY2" fmla="*/ 1664 h 10000"/>
                    <a:gd name="connsiteX3" fmla="*/ 5210 w 10016"/>
                    <a:gd name="connsiteY3" fmla="*/ 1664 h 10000"/>
                    <a:gd name="connsiteX4" fmla="*/ 5154 w 10016"/>
                    <a:gd name="connsiteY4" fmla="*/ 1664 h 10000"/>
                    <a:gd name="connsiteX5" fmla="*/ 5103 w 10016"/>
                    <a:gd name="connsiteY5" fmla="*/ 1655 h 10000"/>
                    <a:gd name="connsiteX6" fmla="*/ 5063 w 10016"/>
                    <a:gd name="connsiteY6" fmla="*/ 1643 h 10000"/>
                    <a:gd name="connsiteX7" fmla="*/ 5031 w 10016"/>
                    <a:gd name="connsiteY7" fmla="*/ 1626 h 10000"/>
                    <a:gd name="connsiteX8" fmla="*/ 5002 w 10016"/>
                    <a:gd name="connsiteY8" fmla="*/ 1605 h 10000"/>
                    <a:gd name="connsiteX9" fmla="*/ 4977 w 10016"/>
                    <a:gd name="connsiteY9" fmla="*/ 1588 h 10000"/>
                    <a:gd name="connsiteX10" fmla="*/ 4965 w 10016"/>
                    <a:gd name="connsiteY10" fmla="*/ 1563 h 10000"/>
                    <a:gd name="connsiteX11" fmla="*/ 4961 w 10016"/>
                    <a:gd name="connsiteY11" fmla="*/ 1537 h 10000"/>
                    <a:gd name="connsiteX12" fmla="*/ 4961 w 10016"/>
                    <a:gd name="connsiteY12" fmla="*/ 1512 h 10000"/>
                    <a:gd name="connsiteX13" fmla="*/ 4965 w 10016"/>
                    <a:gd name="connsiteY13" fmla="*/ 1479 h 10000"/>
                    <a:gd name="connsiteX14" fmla="*/ 4977 w 10016"/>
                    <a:gd name="connsiteY14" fmla="*/ 1453 h 10000"/>
                    <a:gd name="connsiteX15" fmla="*/ 5002 w 10016"/>
                    <a:gd name="connsiteY15" fmla="*/ 1424 h 10000"/>
                    <a:gd name="connsiteX16" fmla="*/ 5031 w 10016"/>
                    <a:gd name="connsiteY16" fmla="*/ 1398 h 10000"/>
                    <a:gd name="connsiteX17" fmla="*/ 5063 w 10016"/>
                    <a:gd name="connsiteY17" fmla="*/ 1373 h 10000"/>
                    <a:gd name="connsiteX18" fmla="*/ 5103 w 10016"/>
                    <a:gd name="connsiteY18" fmla="*/ 1344 h 10000"/>
                    <a:gd name="connsiteX19" fmla="*/ 5154 w 10016"/>
                    <a:gd name="connsiteY19" fmla="*/ 1323 h 10000"/>
                    <a:gd name="connsiteX20" fmla="*/ 5154 w 10016"/>
                    <a:gd name="connsiteY20" fmla="*/ 1323 h 10000"/>
                    <a:gd name="connsiteX21" fmla="*/ 5210 w 10016"/>
                    <a:gd name="connsiteY21" fmla="*/ 1293 h 10000"/>
                    <a:gd name="connsiteX22" fmla="*/ 5271 w 10016"/>
                    <a:gd name="connsiteY22" fmla="*/ 1247 h 10000"/>
                    <a:gd name="connsiteX23" fmla="*/ 5341 w 10016"/>
                    <a:gd name="connsiteY23" fmla="*/ 1192 h 10000"/>
                    <a:gd name="connsiteX24" fmla="*/ 5374 w 10016"/>
                    <a:gd name="connsiteY24" fmla="*/ 1158 h 10000"/>
                    <a:gd name="connsiteX25" fmla="*/ 5411 w 10016"/>
                    <a:gd name="connsiteY25" fmla="*/ 1116 h 10000"/>
                    <a:gd name="connsiteX26" fmla="*/ 5438 w 10016"/>
                    <a:gd name="connsiteY26" fmla="*/ 1070 h 10000"/>
                    <a:gd name="connsiteX27" fmla="*/ 5465 w 10016"/>
                    <a:gd name="connsiteY27" fmla="*/ 1019 h 10000"/>
                    <a:gd name="connsiteX28" fmla="*/ 5495 w 10016"/>
                    <a:gd name="connsiteY28" fmla="*/ 969 h 10000"/>
                    <a:gd name="connsiteX29" fmla="*/ 5507 w 10016"/>
                    <a:gd name="connsiteY29" fmla="*/ 906 h 10000"/>
                    <a:gd name="connsiteX30" fmla="*/ 5521 w 10016"/>
                    <a:gd name="connsiteY30" fmla="*/ 842 h 10000"/>
                    <a:gd name="connsiteX31" fmla="*/ 5525 w 10016"/>
                    <a:gd name="connsiteY31" fmla="*/ 775 h 10000"/>
                    <a:gd name="connsiteX32" fmla="*/ 5525 w 10016"/>
                    <a:gd name="connsiteY32" fmla="*/ 775 h 10000"/>
                    <a:gd name="connsiteX33" fmla="*/ 5521 w 10016"/>
                    <a:gd name="connsiteY33" fmla="*/ 699 h 10000"/>
                    <a:gd name="connsiteX34" fmla="*/ 5499 w 10016"/>
                    <a:gd name="connsiteY34" fmla="*/ 619 h 10000"/>
                    <a:gd name="connsiteX35" fmla="*/ 5481 w 10016"/>
                    <a:gd name="connsiteY35" fmla="*/ 548 h 10000"/>
                    <a:gd name="connsiteX36" fmla="*/ 5438 w 10016"/>
                    <a:gd name="connsiteY36" fmla="*/ 472 h 10000"/>
                    <a:gd name="connsiteX37" fmla="*/ 5396 w 10016"/>
                    <a:gd name="connsiteY37" fmla="*/ 409 h 10000"/>
                    <a:gd name="connsiteX38" fmla="*/ 5341 w 10016"/>
                    <a:gd name="connsiteY38" fmla="*/ 341 h 10000"/>
                    <a:gd name="connsiteX39" fmla="*/ 5283 w 10016"/>
                    <a:gd name="connsiteY39" fmla="*/ 282 h 10000"/>
                    <a:gd name="connsiteX40" fmla="*/ 5214 w 10016"/>
                    <a:gd name="connsiteY40" fmla="*/ 227 h 10000"/>
                    <a:gd name="connsiteX41" fmla="*/ 5142 w 10016"/>
                    <a:gd name="connsiteY41" fmla="*/ 177 h 10000"/>
                    <a:gd name="connsiteX42" fmla="*/ 5058 w 10016"/>
                    <a:gd name="connsiteY42" fmla="*/ 135 h 10000"/>
                    <a:gd name="connsiteX43" fmla="*/ 4965 w 10016"/>
                    <a:gd name="connsiteY43" fmla="*/ 97 h 10000"/>
                    <a:gd name="connsiteX44" fmla="*/ 4876 w 10016"/>
                    <a:gd name="connsiteY44" fmla="*/ 63 h 10000"/>
                    <a:gd name="connsiteX45" fmla="*/ 4778 w 10016"/>
                    <a:gd name="connsiteY45" fmla="*/ 38 h 10000"/>
                    <a:gd name="connsiteX46" fmla="*/ 4674 w 10016"/>
                    <a:gd name="connsiteY46" fmla="*/ 13 h 10000"/>
                    <a:gd name="connsiteX47" fmla="*/ 4569 w 10016"/>
                    <a:gd name="connsiteY47" fmla="*/ 8 h 10000"/>
                    <a:gd name="connsiteX48" fmla="*/ 4460 w 10016"/>
                    <a:gd name="connsiteY48" fmla="*/ 0 h 10000"/>
                    <a:gd name="connsiteX49" fmla="*/ 4460 w 10016"/>
                    <a:gd name="connsiteY49" fmla="*/ 0 h 10000"/>
                    <a:gd name="connsiteX50" fmla="*/ 4350 w 10016"/>
                    <a:gd name="connsiteY50" fmla="*/ 8 h 10000"/>
                    <a:gd name="connsiteX51" fmla="*/ 4246 w 10016"/>
                    <a:gd name="connsiteY51" fmla="*/ 13 h 10000"/>
                    <a:gd name="connsiteX52" fmla="*/ 4141 w 10016"/>
                    <a:gd name="connsiteY52" fmla="*/ 38 h 10000"/>
                    <a:gd name="connsiteX53" fmla="*/ 4042 w 10016"/>
                    <a:gd name="connsiteY53" fmla="*/ 63 h 10000"/>
                    <a:gd name="connsiteX54" fmla="*/ 3955 w 10016"/>
                    <a:gd name="connsiteY54" fmla="*/ 97 h 10000"/>
                    <a:gd name="connsiteX55" fmla="*/ 3865 w 10016"/>
                    <a:gd name="connsiteY55" fmla="*/ 135 h 10000"/>
                    <a:gd name="connsiteX56" fmla="*/ 3783 w 10016"/>
                    <a:gd name="connsiteY56" fmla="*/ 177 h 10000"/>
                    <a:gd name="connsiteX57" fmla="*/ 3712 w 10016"/>
                    <a:gd name="connsiteY57" fmla="*/ 227 h 10000"/>
                    <a:gd name="connsiteX58" fmla="*/ 3647 w 10016"/>
                    <a:gd name="connsiteY58" fmla="*/ 282 h 10000"/>
                    <a:gd name="connsiteX59" fmla="*/ 3580 w 10016"/>
                    <a:gd name="connsiteY59" fmla="*/ 341 h 10000"/>
                    <a:gd name="connsiteX60" fmla="*/ 3524 w 10016"/>
                    <a:gd name="connsiteY60" fmla="*/ 409 h 10000"/>
                    <a:gd name="connsiteX61" fmla="*/ 3484 w 10016"/>
                    <a:gd name="connsiteY61" fmla="*/ 472 h 10000"/>
                    <a:gd name="connsiteX62" fmla="*/ 3452 w 10016"/>
                    <a:gd name="connsiteY62" fmla="*/ 548 h 10000"/>
                    <a:gd name="connsiteX63" fmla="*/ 3424 w 10016"/>
                    <a:gd name="connsiteY63" fmla="*/ 619 h 10000"/>
                    <a:gd name="connsiteX64" fmla="*/ 3400 w 10016"/>
                    <a:gd name="connsiteY64" fmla="*/ 699 h 10000"/>
                    <a:gd name="connsiteX65" fmla="*/ 3400 w 10016"/>
                    <a:gd name="connsiteY65" fmla="*/ 775 h 10000"/>
                    <a:gd name="connsiteX66" fmla="*/ 3400 w 10016"/>
                    <a:gd name="connsiteY66" fmla="*/ 775 h 10000"/>
                    <a:gd name="connsiteX67" fmla="*/ 3400 w 10016"/>
                    <a:gd name="connsiteY67" fmla="*/ 842 h 10000"/>
                    <a:gd name="connsiteX68" fmla="*/ 3415 w 10016"/>
                    <a:gd name="connsiteY68" fmla="*/ 906 h 10000"/>
                    <a:gd name="connsiteX69" fmla="*/ 3439 w 10016"/>
                    <a:gd name="connsiteY69" fmla="*/ 969 h 10000"/>
                    <a:gd name="connsiteX70" fmla="*/ 3456 w 10016"/>
                    <a:gd name="connsiteY70" fmla="*/ 1019 h 10000"/>
                    <a:gd name="connsiteX71" fmla="*/ 3484 w 10016"/>
                    <a:gd name="connsiteY71" fmla="*/ 1070 h 10000"/>
                    <a:gd name="connsiteX72" fmla="*/ 3519 w 10016"/>
                    <a:gd name="connsiteY72" fmla="*/ 1116 h 10000"/>
                    <a:gd name="connsiteX73" fmla="*/ 3547 w 10016"/>
                    <a:gd name="connsiteY73" fmla="*/ 1158 h 10000"/>
                    <a:gd name="connsiteX74" fmla="*/ 3590 w 10016"/>
                    <a:gd name="connsiteY74" fmla="*/ 1192 h 10000"/>
                    <a:gd name="connsiteX75" fmla="*/ 3651 w 10016"/>
                    <a:gd name="connsiteY75" fmla="*/ 1247 h 10000"/>
                    <a:gd name="connsiteX76" fmla="*/ 3712 w 10016"/>
                    <a:gd name="connsiteY76" fmla="*/ 1293 h 10000"/>
                    <a:gd name="connsiteX77" fmla="*/ 3769 w 10016"/>
                    <a:gd name="connsiteY77" fmla="*/ 1323 h 10000"/>
                    <a:gd name="connsiteX78" fmla="*/ 3769 w 10016"/>
                    <a:gd name="connsiteY78" fmla="*/ 1323 h 10000"/>
                    <a:gd name="connsiteX79" fmla="*/ 3814 w 10016"/>
                    <a:gd name="connsiteY79" fmla="*/ 1344 h 10000"/>
                    <a:gd name="connsiteX80" fmla="*/ 3857 w 10016"/>
                    <a:gd name="connsiteY80" fmla="*/ 1373 h 10000"/>
                    <a:gd name="connsiteX81" fmla="*/ 3888 w 10016"/>
                    <a:gd name="connsiteY81" fmla="*/ 1398 h 10000"/>
                    <a:gd name="connsiteX82" fmla="*/ 3919 w 10016"/>
                    <a:gd name="connsiteY82" fmla="*/ 1424 h 10000"/>
                    <a:gd name="connsiteX83" fmla="*/ 3942 w 10016"/>
                    <a:gd name="connsiteY83" fmla="*/ 1453 h 10000"/>
                    <a:gd name="connsiteX84" fmla="*/ 3955 w 10016"/>
                    <a:gd name="connsiteY84" fmla="*/ 1479 h 10000"/>
                    <a:gd name="connsiteX85" fmla="*/ 3959 w 10016"/>
                    <a:gd name="connsiteY85" fmla="*/ 1512 h 10000"/>
                    <a:gd name="connsiteX86" fmla="*/ 3959 w 10016"/>
                    <a:gd name="connsiteY86" fmla="*/ 1537 h 10000"/>
                    <a:gd name="connsiteX87" fmla="*/ 3955 w 10016"/>
                    <a:gd name="connsiteY87" fmla="*/ 1563 h 10000"/>
                    <a:gd name="connsiteX88" fmla="*/ 3942 w 10016"/>
                    <a:gd name="connsiteY88" fmla="*/ 1588 h 10000"/>
                    <a:gd name="connsiteX89" fmla="*/ 3919 w 10016"/>
                    <a:gd name="connsiteY89" fmla="*/ 1605 h 10000"/>
                    <a:gd name="connsiteX90" fmla="*/ 3888 w 10016"/>
                    <a:gd name="connsiteY90" fmla="*/ 1626 h 10000"/>
                    <a:gd name="connsiteX91" fmla="*/ 3857 w 10016"/>
                    <a:gd name="connsiteY91" fmla="*/ 1643 h 10000"/>
                    <a:gd name="connsiteX92" fmla="*/ 3814 w 10016"/>
                    <a:gd name="connsiteY92" fmla="*/ 1655 h 10000"/>
                    <a:gd name="connsiteX93" fmla="*/ 3769 w 10016"/>
                    <a:gd name="connsiteY93" fmla="*/ 1664 h 10000"/>
                    <a:gd name="connsiteX94" fmla="*/ 3712 w 10016"/>
                    <a:gd name="connsiteY94" fmla="*/ 1664 h 10000"/>
                    <a:gd name="connsiteX95" fmla="*/ 0 w 10016"/>
                    <a:gd name="connsiteY95" fmla="*/ 1664 h 10000"/>
                    <a:gd name="connsiteX96" fmla="*/ 0 w 10016"/>
                    <a:gd name="connsiteY96" fmla="*/ 5206 h 10000"/>
                    <a:gd name="connsiteX97" fmla="*/ 0 w 10016"/>
                    <a:gd name="connsiteY97" fmla="*/ 5206 h 10000"/>
                    <a:gd name="connsiteX98" fmla="*/ 36 w 10016"/>
                    <a:gd name="connsiteY98" fmla="*/ 5240 h 10000"/>
                    <a:gd name="connsiteX99" fmla="*/ 68 w 10016"/>
                    <a:gd name="connsiteY99" fmla="*/ 5257 h 10000"/>
                    <a:gd name="connsiteX100" fmla="*/ 111 w 10016"/>
                    <a:gd name="connsiteY100" fmla="*/ 5265 h 10000"/>
                    <a:gd name="connsiteX101" fmla="*/ 163 w 10016"/>
                    <a:gd name="connsiteY101" fmla="*/ 5253 h 10000"/>
                    <a:gd name="connsiteX102" fmla="*/ 206 w 10016"/>
                    <a:gd name="connsiteY102" fmla="*/ 5232 h 10000"/>
                    <a:gd name="connsiteX103" fmla="*/ 248 w 10016"/>
                    <a:gd name="connsiteY103" fmla="*/ 5202 h 10000"/>
                    <a:gd name="connsiteX104" fmla="*/ 290 w 10016"/>
                    <a:gd name="connsiteY104" fmla="*/ 5152 h 10000"/>
                    <a:gd name="connsiteX105" fmla="*/ 332 w 10016"/>
                    <a:gd name="connsiteY105" fmla="*/ 5088 h 10000"/>
                    <a:gd name="connsiteX106" fmla="*/ 332 w 10016"/>
                    <a:gd name="connsiteY106" fmla="*/ 5088 h 10000"/>
                    <a:gd name="connsiteX107" fmla="*/ 369 w 10016"/>
                    <a:gd name="connsiteY107" fmla="*/ 5038 h 10000"/>
                    <a:gd name="connsiteX108" fmla="*/ 413 w 10016"/>
                    <a:gd name="connsiteY108" fmla="*/ 4983 h 10000"/>
                    <a:gd name="connsiteX109" fmla="*/ 472 w 10016"/>
                    <a:gd name="connsiteY109" fmla="*/ 4920 h 10000"/>
                    <a:gd name="connsiteX110" fmla="*/ 516 w 10016"/>
                    <a:gd name="connsiteY110" fmla="*/ 4886 h 10000"/>
                    <a:gd name="connsiteX111" fmla="*/ 556 w 10016"/>
                    <a:gd name="connsiteY111" fmla="*/ 4857 h 10000"/>
                    <a:gd name="connsiteX112" fmla="*/ 601 w 10016"/>
                    <a:gd name="connsiteY112" fmla="*/ 4832 h 10000"/>
                    <a:gd name="connsiteX113" fmla="*/ 659 w 10016"/>
                    <a:gd name="connsiteY113" fmla="*/ 4806 h 10000"/>
                    <a:gd name="connsiteX114" fmla="*/ 723 w 10016"/>
                    <a:gd name="connsiteY114" fmla="*/ 4781 h 10000"/>
                    <a:gd name="connsiteX115" fmla="*/ 782 w 10016"/>
                    <a:gd name="connsiteY115" fmla="*/ 4768 h 10000"/>
                    <a:gd name="connsiteX116" fmla="*/ 851 w 10016"/>
                    <a:gd name="connsiteY116" fmla="*/ 4756 h 10000"/>
                    <a:gd name="connsiteX117" fmla="*/ 931 w 10016"/>
                    <a:gd name="connsiteY117" fmla="*/ 4747 h 10000"/>
                    <a:gd name="connsiteX118" fmla="*/ 931 w 10016"/>
                    <a:gd name="connsiteY118" fmla="*/ 4747 h 10000"/>
                    <a:gd name="connsiteX119" fmla="*/ 1019 w 10016"/>
                    <a:gd name="connsiteY119" fmla="*/ 4756 h 10000"/>
                    <a:gd name="connsiteX120" fmla="*/ 1101 w 10016"/>
                    <a:gd name="connsiteY120" fmla="*/ 4773 h 10000"/>
                    <a:gd name="connsiteX121" fmla="*/ 1186 w 10016"/>
                    <a:gd name="connsiteY121" fmla="*/ 4794 h 10000"/>
                    <a:gd name="connsiteX122" fmla="*/ 1259 w 10016"/>
                    <a:gd name="connsiteY122" fmla="*/ 4832 h 10000"/>
                    <a:gd name="connsiteX123" fmla="*/ 1339 w 10016"/>
                    <a:gd name="connsiteY123" fmla="*/ 4869 h 10000"/>
                    <a:gd name="connsiteX124" fmla="*/ 1408 w 10016"/>
                    <a:gd name="connsiteY124" fmla="*/ 4920 h 10000"/>
                    <a:gd name="connsiteX125" fmla="*/ 1478 w 10016"/>
                    <a:gd name="connsiteY125" fmla="*/ 4975 h 10000"/>
                    <a:gd name="connsiteX126" fmla="*/ 1533 w 10016"/>
                    <a:gd name="connsiteY126" fmla="*/ 5034 h 10000"/>
                    <a:gd name="connsiteX127" fmla="*/ 1588 w 10016"/>
                    <a:gd name="connsiteY127" fmla="*/ 5101 h 10000"/>
                    <a:gd name="connsiteX128" fmla="*/ 1635 w 10016"/>
                    <a:gd name="connsiteY128" fmla="*/ 5177 h 10000"/>
                    <a:gd name="connsiteX129" fmla="*/ 1685 w 10016"/>
                    <a:gd name="connsiteY129" fmla="*/ 5257 h 10000"/>
                    <a:gd name="connsiteX130" fmla="*/ 1718 w 10016"/>
                    <a:gd name="connsiteY130" fmla="*/ 5341 h 10000"/>
                    <a:gd name="connsiteX131" fmla="*/ 1747 w 10016"/>
                    <a:gd name="connsiteY131" fmla="*/ 5430 h 10000"/>
                    <a:gd name="connsiteX132" fmla="*/ 1768 w 10016"/>
                    <a:gd name="connsiteY132" fmla="*/ 5522 h 10000"/>
                    <a:gd name="connsiteX133" fmla="*/ 1782 w 10016"/>
                    <a:gd name="connsiteY133" fmla="*/ 5619 h 10000"/>
                    <a:gd name="connsiteX134" fmla="*/ 1787 w 10016"/>
                    <a:gd name="connsiteY134" fmla="*/ 5720 h 10000"/>
                    <a:gd name="connsiteX135" fmla="*/ 1787 w 10016"/>
                    <a:gd name="connsiteY135" fmla="*/ 5720 h 10000"/>
                    <a:gd name="connsiteX136" fmla="*/ 1782 w 10016"/>
                    <a:gd name="connsiteY136" fmla="*/ 5817 h 10000"/>
                    <a:gd name="connsiteX137" fmla="*/ 1768 w 10016"/>
                    <a:gd name="connsiteY137" fmla="*/ 5914 h 10000"/>
                    <a:gd name="connsiteX138" fmla="*/ 1747 w 10016"/>
                    <a:gd name="connsiteY138" fmla="*/ 6007 h 10000"/>
                    <a:gd name="connsiteX139" fmla="*/ 1718 w 10016"/>
                    <a:gd name="connsiteY139" fmla="*/ 6095 h 10000"/>
                    <a:gd name="connsiteX140" fmla="*/ 1685 w 10016"/>
                    <a:gd name="connsiteY140" fmla="*/ 6179 h 10000"/>
                    <a:gd name="connsiteX141" fmla="*/ 1635 w 10016"/>
                    <a:gd name="connsiteY141" fmla="*/ 6259 h 10000"/>
                    <a:gd name="connsiteX142" fmla="*/ 1588 w 10016"/>
                    <a:gd name="connsiteY142" fmla="*/ 6335 h 10000"/>
                    <a:gd name="connsiteX143" fmla="*/ 1533 w 10016"/>
                    <a:gd name="connsiteY143" fmla="*/ 6398 h 10000"/>
                    <a:gd name="connsiteX144" fmla="*/ 1478 w 10016"/>
                    <a:gd name="connsiteY144" fmla="*/ 6462 h 10000"/>
                    <a:gd name="connsiteX145" fmla="*/ 1408 w 10016"/>
                    <a:gd name="connsiteY145" fmla="*/ 6516 h 10000"/>
                    <a:gd name="connsiteX146" fmla="*/ 1339 w 10016"/>
                    <a:gd name="connsiteY146" fmla="*/ 6567 h 10000"/>
                    <a:gd name="connsiteX147" fmla="*/ 1259 w 10016"/>
                    <a:gd name="connsiteY147" fmla="*/ 6605 h 10000"/>
                    <a:gd name="connsiteX148" fmla="*/ 1186 w 10016"/>
                    <a:gd name="connsiteY148" fmla="*/ 6643 h 10000"/>
                    <a:gd name="connsiteX149" fmla="*/ 1101 w 10016"/>
                    <a:gd name="connsiteY149" fmla="*/ 6664 h 10000"/>
                    <a:gd name="connsiteX150" fmla="*/ 1019 w 10016"/>
                    <a:gd name="connsiteY150" fmla="*/ 6681 h 10000"/>
                    <a:gd name="connsiteX151" fmla="*/ 931 w 10016"/>
                    <a:gd name="connsiteY151" fmla="*/ 6681 h 10000"/>
                    <a:gd name="connsiteX152" fmla="*/ 931 w 10016"/>
                    <a:gd name="connsiteY152" fmla="*/ 6681 h 10000"/>
                    <a:gd name="connsiteX153" fmla="*/ 851 w 10016"/>
                    <a:gd name="connsiteY153" fmla="*/ 6681 h 10000"/>
                    <a:gd name="connsiteX154" fmla="*/ 782 w 10016"/>
                    <a:gd name="connsiteY154" fmla="*/ 6668 h 10000"/>
                    <a:gd name="connsiteX155" fmla="*/ 723 w 10016"/>
                    <a:gd name="connsiteY155" fmla="*/ 6651 h 10000"/>
                    <a:gd name="connsiteX156" fmla="*/ 659 w 10016"/>
                    <a:gd name="connsiteY156" fmla="*/ 6630 h 10000"/>
                    <a:gd name="connsiteX157" fmla="*/ 601 w 10016"/>
                    <a:gd name="connsiteY157" fmla="*/ 6605 h 10000"/>
                    <a:gd name="connsiteX158" fmla="*/ 556 w 10016"/>
                    <a:gd name="connsiteY158" fmla="*/ 6575 h 10000"/>
                    <a:gd name="connsiteX159" fmla="*/ 516 w 10016"/>
                    <a:gd name="connsiteY159" fmla="*/ 6550 h 10000"/>
                    <a:gd name="connsiteX160" fmla="*/ 472 w 10016"/>
                    <a:gd name="connsiteY160" fmla="*/ 6516 h 10000"/>
                    <a:gd name="connsiteX161" fmla="*/ 413 w 10016"/>
                    <a:gd name="connsiteY161" fmla="*/ 6453 h 10000"/>
                    <a:gd name="connsiteX162" fmla="*/ 369 w 10016"/>
                    <a:gd name="connsiteY162" fmla="*/ 6398 h 10000"/>
                    <a:gd name="connsiteX163" fmla="*/ 332 w 10016"/>
                    <a:gd name="connsiteY163" fmla="*/ 6348 h 10000"/>
                    <a:gd name="connsiteX164" fmla="*/ 332 w 10016"/>
                    <a:gd name="connsiteY164" fmla="*/ 6348 h 10000"/>
                    <a:gd name="connsiteX165" fmla="*/ 290 w 10016"/>
                    <a:gd name="connsiteY165" fmla="*/ 6285 h 10000"/>
                    <a:gd name="connsiteX166" fmla="*/ 248 w 10016"/>
                    <a:gd name="connsiteY166" fmla="*/ 6234 h 10000"/>
                    <a:gd name="connsiteX167" fmla="*/ 206 w 10016"/>
                    <a:gd name="connsiteY167" fmla="*/ 6205 h 10000"/>
                    <a:gd name="connsiteX168" fmla="*/ 163 w 10016"/>
                    <a:gd name="connsiteY168" fmla="*/ 6179 h 10000"/>
                    <a:gd name="connsiteX169" fmla="*/ 111 w 10016"/>
                    <a:gd name="connsiteY169" fmla="*/ 6171 h 10000"/>
                    <a:gd name="connsiteX170" fmla="*/ 68 w 10016"/>
                    <a:gd name="connsiteY170" fmla="*/ 6179 h 10000"/>
                    <a:gd name="connsiteX171" fmla="*/ 36 w 10016"/>
                    <a:gd name="connsiteY171" fmla="*/ 6196 h 10000"/>
                    <a:gd name="connsiteX172" fmla="*/ 0 w 10016"/>
                    <a:gd name="connsiteY172" fmla="*/ 6230 h 10000"/>
                    <a:gd name="connsiteX173" fmla="*/ 0 w 10016"/>
                    <a:gd name="connsiteY173" fmla="*/ 10000 h 10000"/>
                    <a:gd name="connsiteX174" fmla="*/ 9166 w 10016"/>
                    <a:gd name="connsiteY174" fmla="*/ 10000 h 10000"/>
                    <a:gd name="connsiteX0" fmla="*/ 9166 w 9166"/>
                    <a:gd name="connsiteY0" fmla="*/ 10000 h 10000"/>
                    <a:gd name="connsiteX1" fmla="*/ 9166 w 9166"/>
                    <a:gd name="connsiteY1" fmla="*/ 1664 h 10000"/>
                    <a:gd name="connsiteX2" fmla="*/ 5210 w 9166"/>
                    <a:gd name="connsiteY2" fmla="*/ 1664 h 10000"/>
                    <a:gd name="connsiteX3" fmla="*/ 5210 w 9166"/>
                    <a:gd name="connsiteY3" fmla="*/ 1664 h 10000"/>
                    <a:gd name="connsiteX4" fmla="*/ 5154 w 9166"/>
                    <a:gd name="connsiteY4" fmla="*/ 1664 h 10000"/>
                    <a:gd name="connsiteX5" fmla="*/ 5103 w 9166"/>
                    <a:gd name="connsiteY5" fmla="*/ 1655 h 10000"/>
                    <a:gd name="connsiteX6" fmla="*/ 5063 w 9166"/>
                    <a:gd name="connsiteY6" fmla="*/ 1643 h 10000"/>
                    <a:gd name="connsiteX7" fmla="*/ 5031 w 9166"/>
                    <a:gd name="connsiteY7" fmla="*/ 1626 h 10000"/>
                    <a:gd name="connsiteX8" fmla="*/ 5002 w 9166"/>
                    <a:gd name="connsiteY8" fmla="*/ 1605 h 10000"/>
                    <a:gd name="connsiteX9" fmla="*/ 4977 w 9166"/>
                    <a:gd name="connsiteY9" fmla="*/ 1588 h 10000"/>
                    <a:gd name="connsiteX10" fmla="*/ 4965 w 9166"/>
                    <a:gd name="connsiteY10" fmla="*/ 1563 h 10000"/>
                    <a:gd name="connsiteX11" fmla="*/ 4961 w 9166"/>
                    <a:gd name="connsiteY11" fmla="*/ 1537 h 10000"/>
                    <a:gd name="connsiteX12" fmla="*/ 4961 w 9166"/>
                    <a:gd name="connsiteY12" fmla="*/ 1512 h 10000"/>
                    <a:gd name="connsiteX13" fmla="*/ 4965 w 9166"/>
                    <a:gd name="connsiteY13" fmla="*/ 1479 h 10000"/>
                    <a:gd name="connsiteX14" fmla="*/ 4977 w 9166"/>
                    <a:gd name="connsiteY14" fmla="*/ 1453 h 10000"/>
                    <a:gd name="connsiteX15" fmla="*/ 5002 w 9166"/>
                    <a:gd name="connsiteY15" fmla="*/ 1424 h 10000"/>
                    <a:gd name="connsiteX16" fmla="*/ 5031 w 9166"/>
                    <a:gd name="connsiteY16" fmla="*/ 1398 h 10000"/>
                    <a:gd name="connsiteX17" fmla="*/ 5063 w 9166"/>
                    <a:gd name="connsiteY17" fmla="*/ 1373 h 10000"/>
                    <a:gd name="connsiteX18" fmla="*/ 5103 w 9166"/>
                    <a:gd name="connsiteY18" fmla="*/ 1344 h 10000"/>
                    <a:gd name="connsiteX19" fmla="*/ 5154 w 9166"/>
                    <a:gd name="connsiteY19" fmla="*/ 1323 h 10000"/>
                    <a:gd name="connsiteX20" fmla="*/ 5154 w 9166"/>
                    <a:gd name="connsiteY20" fmla="*/ 1323 h 10000"/>
                    <a:gd name="connsiteX21" fmla="*/ 5210 w 9166"/>
                    <a:gd name="connsiteY21" fmla="*/ 1293 h 10000"/>
                    <a:gd name="connsiteX22" fmla="*/ 5271 w 9166"/>
                    <a:gd name="connsiteY22" fmla="*/ 1247 h 10000"/>
                    <a:gd name="connsiteX23" fmla="*/ 5341 w 9166"/>
                    <a:gd name="connsiteY23" fmla="*/ 1192 h 10000"/>
                    <a:gd name="connsiteX24" fmla="*/ 5374 w 9166"/>
                    <a:gd name="connsiteY24" fmla="*/ 1158 h 10000"/>
                    <a:gd name="connsiteX25" fmla="*/ 5411 w 9166"/>
                    <a:gd name="connsiteY25" fmla="*/ 1116 h 10000"/>
                    <a:gd name="connsiteX26" fmla="*/ 5438 w 9166"/>
                    <a:gd name="connsiteY26" fmla="*/ 1070 h 10000"/>
                    <a:gd name="connsiteX27" fmla="*/ 5465 w 9166"/>
                    <a:gd name="connsiteY27" fmla="*/ 1019 h 10000"/>
                    <a:gd name="connsiteX28" fmla="*/ 5495 w 9166"/>
                    <a:gd name="connsiteY28" fmla="*/ 969 h 10000"/>
                    <a:gd name="connsiteX29" fmla="*/ 5507 w 9166"/>
                    <a:gd name="connsiteY29" fmla="*/ 906 h 10000"/>
                    <a:gd name="connsiteX30" fmla="*/ 5521 w 9166"/>
                    <a:gd name="connsiteY30" fmla="*/ 842 h 10000"/>
                    <a:gd name="connsiteX31" fmla="*/ 5525 w 9166"/>
                    <a:gd name="connsiteY31" fmla="*/ 775 h 10000"/>
                    <a:gd name="connsiteX32" fmla="*/ 5525 w 9166"/>
                    <a:gd name="connsiteY32" fmla="*/ 775 h 10000"/>
                    <a:gd name="connsiteX33" fmla="*/ 5521 w 9166"/>
                    <a:gd name="connsiteY33" fmla="*/ 699 h 10000"/>
                    <a:gd name="connsiteX34" fmla="*/ 5499 w 9166"/>
                    <a:gd name="connsiteY34" fmla="*/ 619 h 10000"/>
                    <a:gd name="connsiteX35" fmla="*/ 5481 w 9166"/>
                    <a:gd name="connsiteY35" fmla="*/ 548 h 10000"/>
                    <a:gd name="connsiteX36" fmla="*/ 5438 w 9166"/>
                    <a:gd name="connsiteY36" fmla="*/ 472 h 10000"/>
                    <a:gd name="connsiteX37" fmla="*/ 5396 w 9166"/>
                    <a:gd name="connsiteY37" fmla="*/ 409 h 10000"/>
                    <a:gd name="connsiteX38" fmla="*/ 5341 w 9166"/>
                    <a:gd name="connsiteY38" fmla="*/ 341 h 10000"/>
                    <a:gd name="connsiteX39" fmla="*/ 5283 w 9166"/>
                    <a:gd name="connsiteY39" fmla="*/ 282 h 10000"/>
                    <a:gd name="connsiteX40" fmla="*/ 5214 w 9166"/>
                    <a:gd name="connsiteY40" fmla="*/ 227 h 10000"/>
                    <a:gd name="connsiteX41" fmla="*/ 5142 w 9166"/>
                    <a:gd name="connsiteY41" fmla="*/ 177 h 10000"/>
                    <a:gd name="connsiteX42" fmla="*/ 5058 w 9166"/>
                    <a:gd name="connsiteY42" fmla="*/ 135 h 10000"/>
                    <a:gd name="connsiteX43" fmla="*/ 4965 w 9166"/>
                    <a:gd name="connsiteY43" fmla="*/ 97 h 10000"/>
                    <a:gd name="connsiteX44" fmla="*/ 4876 w 9166"/>
                    <a:gd name="connsiteY44" fmla="*/ 63 h 10000"/>
                    <a:gd name="connsiteX45" fmla="*/ 4778 w 9166"/>
                    <a:gd name="connsiteY45" fmla="*/ 38 h 10000"/>
                    <a:gd name="connsiteX46" fmla="*/ 4674 w 9166"/>
                    <a:gd name="connsiteY46" fmla="*/ 13 h 10000"/>
                    <a:gd name="connsiteX47" fmla="*/ 4569 w 9166"/>
                    <a:gd name="connsiteY47" fmla="*/ 8 h 10000"/>
                    <a:gd name="connsiteX48" fmla="*/ 4460 w 9166"/>
                    <a:gd name="connsiteY48" fmla="*/ 0 h 10000"/>
                    <a:gd name="connsiteX49" fmla="*/ 4460 w 9166"/>
                    <a:gd name="connsiteY49" fmla="*/ 0 h 10000"/>
                    <a:gd name="connsiteX50" fmla="*/ 4350 w 9166"/>
                    <a:gd name="connsiteY50" fmla="*/ 8 h 10000"/>
                    <a:gd name="connsiteX51" fmla="*/ 4246 w 9166"/>
                    <a:gd name="connsiteY51" fmla="*/ 13 h 10000"/>
                    <a:gd name="connsiteX52" fmla="*/ 4141 w 9166"/>
                    <a:gd name="connsiteY52" fmla="*/ 38 h 10000"/>
                    <a:gd name="connsiteX53" fmla="*/ 4042 w 9166"/>
                    <a:gd name="connsiteY53" fmla="*/ 63 h 10000"/>
                    <a:gd name="connsiteX54" fmla="*/ 3955 w 9166"/>
                    <a:gd name="connsiteY54" fmla="*/ 97 h 10000"/>
                    <a:gd name="connsiteX55" fmla="*/ 3865 w 9166"/>
                    <a:gd name="connsiteY55" fmla="*/ 135 h 10000"/>
                    <a:gd name="connsiteX56" fmla="*/ 3783 w 9166"/>
                    <a:gd name="connsiteY56" fmla="*/ 177 h 10000"/>
                    <a:gd name="connsiteX57" fmla="*/ 3712 w 9166"/>
                    <a:gd name="connsiteY57" fmla="*/ 227 h 10000"/>
                    <a:gd name="connsiteX58" fmla="*/ 3647 w 9166"/>
                    <a:gd name="connsiteY58" fmla="*/ 282 h 10000"/>
                    <a:gd name="connsiteX59" fmla="*/ 3580 w 9166"/>
                    <a:gd name="connsiteY59" fmla="*/ 341 h 10000"/>
                    <a:gd name="connsiteX60" fmla="*/ 3524 w 9166"/>
                    <a:gd name="connsiteY60" fmla="*/ 409 h 10000"/>
                    <a:gd name="connsiteX61" fmla="*/ 3484 w 9166"/>
                    <a:gd name="connsiteY61" fmla="*/ 472 h 10000"/>
                    <a:gd name="connsiteX62" fmla="*/ 3452 w 9166"/>
                    <a:gd name="connsiteY62" fmla="*/ 548 h 10000"/>
                    <a:gd name="connsiteX63" fmla="*/ 3424 w 9166"/>
                    <a:gd name="connsiteY63" fmla="*/ 619 h 10000"/>
                    <a:gd name="connsiteX64" fmla="*/ 3400 w 9166"/>
                    <a:gd name="connsiteY64" fmla="*/ 699 h 10000"/>
                    <a:gd name="connsiteX65" fmla="*/ 3400 w 9166"/>
                    <a:gd name="connsiteY65" fmla="*/ 775 h 10000"/>
                    <a:gd name="connsiteX66" fmla="*/ 3400 w 9166"/>
                    <a:gd name="connsiteY66" fmla="*/ 775 h 10000"/>
                    <a:gd name="connsiteX67" fmla="*/ 3400 w 9166"/>
                    <a:gd name="connsiteY67" fmla="*/ 842 h 10000"/>
                    <a:gd name="connsiteX68" fmla="*/ 3415 w 9166"/>
                    <a:gd name="connsiteY68" fmla="*/ 906 h 10000"/>
                    <a:gd name="connsiteX69" fmla="*/ 3439 w 9166"/>
                    <a:gd name="connsiteY69" fmla="*/ 969 h 10000"/>
                    <a:gd name="connsiteX70" fmla="*/ 3456 w 9166"/>
                    <a:gd name="connsiteY70" fmla="*/ 1019 h 10000"/>
                    <a:gd name="connsiteX71" fmla="*/ 3484 w 9166"/>
                    <a:gd name="connsiteY71" fmla="*/ 1070 h 10000"/>
                    <a:gd name="connsiteX72" fmla="*/ 3519 w 9166"/>
                    <a:gd name="connsiteY72" fmla="*/ 1116 h 10000"/>
                    <a:gd name="connsiteX73" fmla="*/ 3547 w 9166"/>
                    <a:gd name="connsiteY73" fmla="*/ 1158 h 10000"/>
                    <a:gd name="connsiteX74" fmla="*/ 3590 w 9166"/>
                    <a:gd name="connsiteY74" fmla="*/ 1192 h 10000"/>
                    <a:gd name="connsiteX75" fmla="*/ 3651 w 9166"/>
                    <a:gd name="connsiteY75" fmla="*/ 1247 h 10000"/>
                    <a:gd name="connsiteX76" fmla="*/ 3712 w 9166"/>
                    <a:gd name="connsiteY76" fmla="*/ 1293 h 10000"/>
                    <a:gd name="connsiteX77" fmla="*/ 3769 w 9166"/>
                    <a:gd name="connsiteY77" fmla="*/ 1323 h 10000"/>
                    <a:gd name="connsiteX78" fmla="*/ 3769 w 9166"/>
                    <a:gd name="connsiteY78" fmla="*/ 1323 h 10000"/>
                    <a:gd name="connsiteX79" fmla="*/ 3814 w 9166"/>
                    <a:gd name="connsiteY79" fmla="*/ 1344 h 10000"/>
                    <a:gd name="connsiteX80" fmla="*/ 3857 w 9166"/>
                    <a:gd name="connsiteY80" fmla="*/ 1373 h 10000"/>
                    <a:gd name="connsiteX81" fmla="*/ 3888 w 9166"/>
                    <a:gd name="connsiteY81" fmla="*/ 1398 h 10000"/>
                    <a:gd name="connsiteX82" fmla="*/ 3919 w 9166"/>
                    <a:gd name="connsiteY82" fmla="*/ 1424 h 10000"/>
                    <a:gd name="connsiteX83" fmla="*/ 3942 w 9166"/>
                    <a:gd name="connsiteY83" fmla="*/ 1453 h 10000"/>
                    <a:gd name="connsiteX84" fmla="*/ 3955 w 9166"/>
                    <a:gd name="connsiteY84" fmla="*/ 1479 h 10000"/>
                    <a:gd name="connsiteX85" fmla="*/ 3959 w 9166"/>
                    <a:gd name="connsiteY85" fmla="*/ 1512 h 10000"/>
                    <a:gd name="connsiteX86" fmla="*/ 3959 w 9166"/>
                    <a:gd name="connsiteY86" fmla="*/ 1537 h 10000"/>
                    <a:gd name="connsiteX87" fmla="*/ 3955 w 9166"/>
                    <a:gd name="connsiteY87" fmla="*/ 1563 h 10000"/>
                    <a:gd name="connsiteX88" fmla="*/ 3942 w 9166"/>
                    <a:gd name="connsiteY88" fmla="*/ 1588 h 10000"/>
                    <a:gd name="connsiteX89" fmla="*/ 3919 w 9166"/>
                    <a:gd name="connsiteY89" fmla="*/ 1605 h 10000"/>
                    <a:gd name="connsiteX90" fmla="*/ 3888 w 9166"/>
                    <a:gd name="connsiteY90" fmla="*/ 1626 h 10000"/>
                    <a:gd name="connsiteX91" fmla="*/ 3857 w 9166"/>
                    <a:gd name="connsiteY91" fmla="*/ 1643 h 10000"/>
                    <a:gd name="connsiteX92" fmla="*/ 3814 w 9166"/>
                    <a:gd name="connsiteY92" fmla="*/ 1655 h 10000"/>
                    <a:gd name="connsiteX93" fmla="*/ 3769 w 9166"/>
                    <a:gd name="connsiteY93" fmla="*/ 1664 h 10000"/>
                    <a:gd name="connsiteX94" fmla="*/ 3712 w 9166"/>
                    <a:gd name="connsiteY94" fmla="*/ 1664 h 10000"/>
                    <a:gd name="connsiteX95" fmla="*/ 0 w 9166"/>
                    <a:gd name="connsiteY95" fmla="*/ 1664 h 10000"/>
                    <a:gd name="connsiteX96" fmla="*/ 0 w 9166"/>
                    <a:gd name="connsiteY96" fmla="*/ 5206 h 10000"/>
                    <a:gd name="connsiteX97" fmla="*/ 0 w 9166"/>
                    <a:gd name="connsiteY97" fmla="*/ 5206 h 10000"/>
                    <a:gd name="connsiteX98" fmla="*/ 36 w 9166"/>
                    <a:gd name="connsiteY98" fmla="*/ 5240 h 10000"/>
                    <a:gd name="connsiteX99" fmla="*/ 68 w 9166"/>
                    <a:gd name="connsiteY99" fmla="*/ 5257 h 10000"/>
                    <a:gd name="connsiteX100" fmla="*/ 111 w 9166"/>
                    <a:gd name="connsiteY100" fmla="*/ 5265 h 10000"/>
                    <a:gd name="connsiteX101" fmla="*/ 163 w 9166"/>
                    <a:gd name="connsiteY101" fmla="*/ 5253 h 10000"/>
                    <a:gd name="connsiteX102" fmla="*/ 206 w 9166"/>
                    <a:gd name="connsiteY102" fmla="*/ 5232 h 10000"/>
                    <a:gd name="connsiteX103" fmla="*/ 248 w 9166"/>
                    <a:gd name="connsiteY103" fmla="*/ 5202 h 10000"/>
                    <a:gd name="connsiteX104" fmla="*/ 290 w 9166"/>
                    <a:gd name="connsiteY104" fmla="*/ 5152 h 10000"/>
                    <a:gd name="connsiteX105" fmla="*/ 332 w 9166"/>
                    <a:gd name="connsiteY105" fmla="*/ 5088 h 10000"/>
                    <a:gd name="connsiteX106" fmla="*/ 332 w 9166"/>
                    <a:gd name="connsiteY106" fmla="*/ 5088 h 10000"/>
                    <a:gd name="connsiteX107" fmla="*/ 369 w 9166"/>
                    <a:gd name="connsiteY107" fmla="*/ 5038 h 10000"/>
                    <a:gd name="connsiteX108" fmla="*/ 413 w 9166"/>
                    <a:gd name="connsiteY108" fmla="*/ 4983 h 10000"/>
                    <a:gd name="connsiteX109" fmla="*/ 472 w 9166"/>
                    <a:gd name="connsiteY109" fmla="*/ 4920 h 10000"/>
                    <a:gd name="connsiteX110" fmla="*/ 516 w 9166"/>
                    <a:gd name="connsiteY110" fmla="*/ 4886 h 10000"/>
                    <a:gd name="connsiteX111" fmla="*/ 556 w 9166"/>
                    <a:gd name="connsiteY111" fmla="*/ 4857 h 10000"/>
                    <a:gd name="connsiteX112" fmla="*/ 601 w 9166"/>
                    <a:gd name="connsiteY112" fmla="*/ 4832 h 10000"/>
                    <a:gd name="connsiteX113" fmla="*/ 659 w 9166"/>
                    <a:gd name="connsiteY113" fmla="*/ 4806 h 10000"/>
                    <a:gd name="connsiteX114" fmla="*/ 723 w 9166"/>
                    <a:gd name="connsiteY114" fmla="*/ 4781 h 10000"/>
                    <a:gd name="connsiteX115" fmla="*/ 782 w 9166"/>
                    <a:gd name="connsiteY115" fmla="*/ 4768 h 10000"/>
                    <a:gd name="connsiteX116" fmla="*/ 851 w 9166"/>
                    <a:gd name="connsiteY116" fmla="*/ 4756 h 10000"/>
                    <a:gd name="connsiteX117" fmla="*/ 931 w 9166"/>
                    <a:gd name="connsiteY117" fmla="*/ 4747 h 10000"/>
                    <a:gd name="connsiteX118" fmla="*/ 931 w 9166"/>
                    <a:gd name="connsiteY118" fmla="*/ 4747 h 10000"/>
                    <a:gd name="connsiteX119" fmla="*/ 1019 w 9166"/>
                    <a:gd name="connsiteY119" fmla="*/ 4756 h 10000"/>
                    <a:gd name="connsiteX120" fmla="*/ 1101 w 9166"/>
                    <a:gd name="connsiteY120" fmla="*/ 4773 h 10000"/>
                    <a:gd name="connsiteX121" fmla="*/ 1186 w 9166"/>
                    <a:gd name="connsiteY121" fmla="*/ 4794 h 10000"/>
                    <a:gd name="connsiteX122" fmla="*/ 1259 w 9166"/>
                    <a:gd name="connsiteY122" fmla="*/ 4832 h 10000"/>
                    <a:gd name="connsiteX123" fmla="*/ 1339 w 9166"/>
                    <a:gd name="connsiteY123" fmla="*/ 4869 h 10000"/>
                    <a:gd name="connsiteX124" fmla="*/ 1408 w 9166"/>
                    <a:gd name="connsiteY124" fmla="*/ 4920 h 10000"/>
                    <a:gd name="connsiteX125" fmla="*/ 1478 w 9166"/>
                    <a:gd name="connsiteY125" fmla="*/ 4975 h 10000"/>
                    <a:gd name="connsiteX126" fmla="*/ 1533 w 9166"/>
                    <a:gd name="connsiteY126" fmla="*/ 5034 h 10000"/>
                    <a:gd name="connsiteX127" fmla="*/ 1588 w 9166"/>
                    <a:gd name="connsiteY127" fmla="*/ 5101 h 10000"/>
                    <a:gd name="connsiteX128" fmla="*/ 1635 w 9166"/>
                    <a:gd name="connsiteY128" fmla="*/ 5177 h 10000"/>
                    <a:gd name="connsiteX129" fmla="*/ 1685 w 9166"/>
                    <a:gd name="connsiteY129" fmla="*/ 5257 h 10000"/>
                    <a:gd name="connsiteX130" fmla="*/ 1718 w 9166"/>
                    <a:gd name="connsiteY130" fmla="*/ 5341 h 10000"/>
                    <a:gd name="connsiteX131" fmla="*/ 1747 w 9166"/>
                    <a:gd name="connsiteY131" fmla="*/ 5430 h 10000"/>
                    <a:gd name="connsiteX132" fmla="*/ 1768 w 9166"/>
                    <a:gd name="connsiteY132" fmla="*/ 5522 h 10000"/>
                    <a:gd name="connsiteX133" fmla="*/ 1782 w 9166"/>
                    <a:gd name="connsiteY133" fmla="*/ 5619 h 10000"/>
                    <a:gd name="connsiteX134" fmla="*/ 1787 w 9166"/>
                    <a:gd name="connsiteY134" fmla="*/ 5720 h 10000"/>
                    <a:gd name="connsiteX135" fmla="*/ 1787 w 9166"/>
                    <a:gd name="connsiteY135" fmla="*/ 5720 h 10000"/>
                    <a:gd name="connsiteX136" fmla="*/ 1782 w 9166"/>
                    <a:gd name="connsiteY136" fmla="*/ 5817 h 10000"/>
                    <a:gd name="connsiteX137" fmla="*/ 1768 w 9166"/>
                    <a:gd name="connsiteY137" fmla="*/ 5914 h 10000"/>
                    <a:gd name="connsiteX138" fmla="*/ 1747 w 9166"/>
                    <a:gd name="connsiteY138" fmla="*/ 6007 h 10000"/>
                    <a:gd name="connsiteX139" fmla="*/ 1718 w 9166"/>
                    <a:gd name="connsiteY139" fmla="*/ 6095 h 10000"/>
                    <a:gd name="connsiteX140" fmla="*/ 1685 w 9166"/>
                    <a:gd name="connsiteY140" fmla="*/ 6179 h 10000"/>
                    <a:gd name="connsiteX141" fmla="*/ 1635 w 9166"/>
                    <a:gd name="connsiteY141" fmla="*/ 6259 h 10000"/>
                    <a:gd name="connsiteX142" fmla="*/ 1588 w 9166"/>
                    <a:gd name="connsiteY142" fmla="*/ 6335 h 10000"/>
                    <a:gd name="connsiteX143" fmla="*/ 1533 w 9166"/>
                    <a:gd name="connsiteY143" fmla="*/ 6398 h 10000"/>
                    <a:gd name="connsiteX144" fmla="*/ 1478 w 9166"/>
                    <a:gd name="connsiteY144" fmla="*/ 6462 h 10000"/>
                    <a:gd name="connsiteX145" fmla="*/ 1408 w 9166"/>
                    <a:gd name="connsiteY145" fmla="*/ 6516 h 10000"/>
                    <a:gd name="connsiteX146" fmla="*/ 1339 w 9166"/>
                    <a:gd name="connsiteY146" fmla="*/ 6567 h 10000"/>
                    <a:gd name="connsiteX147" fmla="*/ 1259 w 9166"/>
                    <a:gd name="connsiteY147" fmla="*/ 6605 h 10000"/>
                    <a:gd name="connsiteX148" fmla="*/ 1186 w 9166"/>
                    <a:gd name="connsiteY148" fmla="*/ 6643 h 10000"/>
                    <a:gd name="connsiteX149" fmla="*/ 1101 w 9166"/>
                    <a:gd name="connsiteY149" fmla="*/ 6664 h 10000"/>
                    <a:gd name="connsiteX150" fmla="*/ 1019 w 9166"/>
                    <a:gd name="connsiteY150" fmla="*/ 6681 h 10000"/>
                    <a:gd name="connsiteX151" fmla="*/ 931 w 9166"/>
                    <a:gd name="connsiteY151" fmla="*/ 6681 h 10000"/>
                    <a:gd name="connsiteX152" fmla="*/ 931 w 9166"/>
                    <a:gd name="connsiteY152" fmla="*/ 6681 h 10000"/>
                    <a:gd name="connsiteX153" fmla="*/ 851 w 9166"/>
                    <a:gd name="connsiteY153" fmla="*/ 6681 h 10000"/>
                    <a:gd name="connsiteX154" fmla="*/ 782 w 9166"/>
                    <a:gd name="connsiteY154" fmla="*/ 6668 h 10000"/>
                    <a:gd name="connsiteX155" fmla="*/ 723 w 9166"/>
                    <a:gd name="connsiteY155" fmla="*/ 6651 h 10000"/>
                    <a:gd name="connsiteX156" fmla="*/ 659 w 9166"/>
                    <a:gd name="connsiteY156" fmla="*/ 6630 h 10000"/>
                    <a:gd name="connsiteX157" fmla="*/ 601 w 9166"/>
                    <a:gd name="connsiteY157" fmla="*/ 6605 h 10000"/>
                    <a:gd name="connsiteX158" fmla="*/ 556 w 9166"/>
                    <a:gd name="connsiteY158" fmla="*/ 6575 h 10000"/>
                    <a:gd name="connsiteX159" fmla="*/ 516 w 9166"/>
                    <a:gd name="connsiteY159" fmla="*/ 6550 h 10000"/>
                    <a:gd name="connsiteX160" fmla="*/ 472 w 9166"/>
                    <a:gd name="connsiteY160" fmla="*/ 6516 h 10000"/>
                    <a:gd name="connsiteX161" fmla="*/ 413 w 9166"/>
                    <a:gd name="connsiteY161" fmla="*/ 6453 h 10000"/>
                    <a:gd name="connsiteX162" fmla="*/ 369 w 9166"/>
                    <a:gd name="connsiteY162" fmla="*/ 6398 h 10000"/>
                    <a:gd name="connsiteX163" fmla="*/ 332 w 9166"/>
                    <a:gd name="connsiteY163" fmla="*/ 6348 h 10000"/>
                    <a:gd name="connsiteX164" fmla="*/ 332 w 9166"/>
                    <a:gd name="connsiteY164" fmla="*/ 6348 h 10000"/>
                    <a:gd name="connsiteX165" fmla="*/ 290 w 9166"/>
                    <a:gd name="connsiteY165" fmla="*/ 6285 h 10000"/>
                    <a:gd name="connsiteX166" fmla="*/ 248 w 9166"/>
                    <a:gd name="connsiteY166" fmla="*/ 6234 h 10000"/>
                    <a:gd name="connsiteX167" fmla="*/ 206 w 9166"/>
                    <a:gd name="connsiteY167" fmla="*/ 6205 h 10000"/>
                    <a:gd name="connsiteX168" fmla="*/ 163 w 9166"/>
                    <a:gd name="connsiteY168" fmla="*/ 6179 h 10000"/>
                    <a:gd name="connsiteX169" fmla="*/ 111 w 9166"/>
                    <a:gd name="connsiteY169" fmla="*/ 6171 h 10000"/>
                    <a:gd name="connsiteX170" fmla="*/ 68 w 9166"/>
                    <a:gd name="connsiteY170" fmla="*/ 6179 h 10000"/>
                    <a:gd name="connsiteX171" fmla="*/ 36 w 9166"/>
                    <a:gd name="connsiteY171" fmla="*/ 6196 h 10000"/>
                    <a:gd name="connsiteX172" fmla="*/ 0 w 9166"/>
                    <a:gd name="connsiteY172" fmla="*/ 6230 h 10000"/>
                    <a:gd name="connsiteX173" fmla="*/ 0 w 9166"/>
                    <a:gd name="connsiteY173" fmla="*/ 10000 h 10000"/>
                    <a:gd name="connsiteX174" fmla="*/ 9166 w 9166"/>
                    <a:gd name="connsiteY174"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9166" h="10000">
                      <a:moveTo>
                        <a:pt x="9166" y="10000"/>
                      </a:moveTo>
                      <a:lnTo>
                        <a:pt x="9166" y="1664"/>
                      </a:lnTo>
                      <a:lnTo>
                        <a:pt x="5210" y="1664"/>
                      </a:lnTo>
                      <a:lnTo>
                        <a:pt x="5210" y="1664"/>
                      </a:lnTo>
                      <a:lnTo>
                        <a:pt x="5154" y="1664"/>
                      </a:lnTo>
                      <a:lnTo>
                        <a:pt x="5103" y="1655"/>
                      </a:lnTo>
                      <a:lnTo>
                        <a:pt x="5063" y="1643"/>
                      </a:lnTo>
                      <a:cubicBezTo>
                        <a:pt x="5051" y="1637"/>
                        <a:pt x="5041" y="1632"/>
                        <a:pt x="5031" y="1626"/>
                      </a:cubicBezTo>
                      <a:cubicBezTo>
                        <a:pt x="5021" y="1619"/>
                        <a:pt x="5011" y="1612"/>
                        <a:pt x="5002" y="1605"/>
                      </a:cubicBezTo>
                      <a:cubicBezTo>
                        <a:pt x="4993" y="1599"/>
                        <a:pt x="4986" y="1594"/>
                        <a:pt x="4977" y="1588"/>
                      </a:cubicBezTo>
                      <a:cubicBezTo>
                        <a:pt x="4973" y="1580"/>
                        <a:pt x="4969" y="1571"/>
                        <a:pt x="4965" y="1563"/>
                      </a:cubicBezTo>
                      <a:cubicBezTo>
                        <a:pt x="4964" y="1554"/>
                        <a:pt x="4962" y="1546"/>
                        <a:pt x="4961" y="1537"/>
                      </a:cubicBezTo>
                      <a:lnTo>
                        <a:pt x="4961" y="1512"/>
                      </a:lnTo>
                      <a:cubicBezTo>
                        <a:pt x="4962" y="1501"/>
                        <a:pt x="4964" y="1490"/>
                        <a:pt x="4965" y="1479"/>
                      </a:cubicBezTo>
                      <a:cubicBezTo>
                        <a:pt x="4969" y="1470"/>
                        <a:pt x="4973" y="1462"/>
                        <a:pt x="4977" y="1453"/>
                      </a:cubicBezTo>
                      <a:cubicBezTo>
                        <a:pt x="4986" y="1443"/>
                        <a:pt x="4993" y="1434"/>
                        <a:pt x="5002" y="1424"/>
                      </a:cubicBezTo>
                      <a:cubicBezTo>
                        <a:pt x="5011" y="1415"/>
                        <a:pt x="5021" y="1407"/>
                        <a:pt x="5031" y="1398"/>
                      </a:cubicBezTo>
                      <a:cubicBezTo>
                        <a:pt x="5041" y="1390"/>
                        <a:pt x="5051" y="1381"/>
                        <a:pt x="5063" y="1373"/>
                      </a:cubicBezTo>
                      <a:cubicBezTo>
                        <a:pt x="5076" y="1363"/>
                        <a:pt x="5089" y="1354"/>
                        <a:pt x="5103" y="1344"/>
                      </a:cubicBezTo>
                      <a:cubicBezTo>
                        <a:pt x="5119" y="1337"/>
                        <a:pt x="5139" y="1330"/>
                        <a:pt x="5154" y="1323"/>
                      </a:cubicBezTo>
                      <a:lnTo>
                        <a:pt x="5154" y="1323"/>
                      </a:lnTo>
                      <a:cubicBezTo>
                        <a:pt x="5172" y="1313"/>
                        <a:pt x="5192" y="1303"/>
                        <a:pt x="5210" y="1293"/>
                      </a:cubicBezTo>
                      <a:cubicBezTo>
                        <a:pt x="5230" y="1278"/>
                        <a:pt x="5250" y="1262"/>
                        <a:pt x="5271" y="1247"/>
                      </a:cubicBezTo>
                      <a:cubicBezTo>
                        <a:pt x="5293" y="1229"/>
                        <a:pt x="5319" y="1210"/>
                        <a:pt x="5341" y="1192"/>
                      </a:cubicBezTo>
                      <a:cubicBezTo>
                        <a:pt x="5352" y="1181"/>
                        <a:pt x="5362" y="1169"/>
                        <a:pt x="5374" y="1158"/>
                      </a:cubicBezTo>
                      <a:cubicBezTo>
                        <a:pt x="5386" y="1144"/>
                        <a:pt x="5399" y="1130"/>
                        <a:pt x="5411" y="1116"/>
                      </a:cubicBezTo>
                      <a:cubicBezTo>
                        <a:pt x="5420" y="1101"/>
                        <a:pt x="5430" y="1085"/>
                        <a:pt x="5438" y="1070"/>
                      </a:cubicBezTo>
                      <a:lnTo>
                        <a:pt x="5465" y="1019"/>
                      </a:lnTo>
                      <a:cubicBezTo>
                        <a:pt x="5476" y="1002"/>
                        <a:pt x="5485" y="986"/>
                        <a:pt x="5495" y="969"/>
                      </a:cubicBezTo>
                      <a:lnTo>
                        <a:pt x="5507" y="906"/>
                      </a:lnTo>
                      <a:cubicBezTo>
                        <a:pt x="5511" y="885"/>
                        <a:pt x="5517" y="863"/>
                        <a:pt x="5521" y="842"/>
                      </a:cubicBezTo>
                      <a:cubicBezTo>
                        <a:pt x="5522" y="820"/>
                        <a:pt x="5524" y="797"/>
                        <a:pt x="5525" y="775"/>
                      </a:cubicBezTo>
                      <a:lnTo>
                        <a:pt x="5525" y="775"/>
                      </a:lnTo>
                      <a:cubicBezTo>
                        <a:pt x="5524" y="750"/>
                        <a:pt x="5522" y="724"/>
                        <a:pt x="5521" y="699"/>
                      </a:cubicBezTo>
                      <a:cubicBezTo>
                        <a:pt x="5514" y="672"/>
                        <a:pt x="5506" y="646"/>
                        <a:pt x="5499" y="619"/>
                      </a:cubicBezTo>
                      <a:cubicBezTo>
                        <a:pt x="5493" y="595"/>
                        <a:pt x="5487" y="572"/>
                        <a:pt x="5481" y="548"/>
                      </a:cubicBezTo>
                      <a:cubicBezTo>
                        <a:pt x="5465" y="523"/>
                        <a:pt x="5452" y="497"/>
                        <a:pt x="5438" y="472"/>
                      </a:cubicBezTo>
                      <a:cubicBezTo>
                        <a:pt x="5425" y="451"/>
                        <a:pt x="5411" y="430"/>
                        <a:pt x="5396" y="409"/>
                      </a:cubicBezTo>
                      <a:cubicBezTo>
                        <a:pt x="5379" y="386"/>
                        <a:pt x="5360" y="364"/>
                        <a:pt x="5341" y="341"/>
                      </a:cubicBezTo>
                      <a:cubicBezTo>
                        <a:pt x="5323" y="321"/>
                        <a:pt x="5304" y="302"/>
                        <a:pt x="5283" y="282"/>
                      </a:cubicBezTo>
                      <a:cubicBezTo>
                        <a:pt x="5260" y="264"/>
                        <a:pt x="5239" y="245"/>
                        <a:pt x="5214" y="227"/>
                      </a:cubicBezTo>
                      <a:cubicBezTo>
                        <a:pt x="5191" y="210"/>
                        <a:pt x="5165" y="194"/>
                        <a:pt x="5142" y="177"/>
                      </a:cubicBezTo>
                      <a:lnTo>
                        <a:pt x="5058" y="135"/>
                      </a:lnTo>
                      <a:cubicBezTo>
                        <a:pt x="5028" y="122"/>
                        <a:pt x="4995" y="110"/>
                        <a:pt x="4965" y="97"/>
                      </a:cubicBezTo>
                      <a:cubicBezTo>
                        <a:pt x="4934" y="86"/>
                        <a:pt x="4906" y="74"/>
                        <a:pt x="4876" y="63"/>
                      </a:cubicBezTo>
                      <a:cubicBezTo>
                        <a:pt x="4844" y="55"/>
                        <a:pt x="4812" y="46"/>
                        <a:pt x="4778" y="38"/>
                      </a:cubicBezTo>
                      <a:cubicBezTo>
                        <a:pt x="4743" y="30"/>
                        <a:pt x="4709" y="21"/>
                        <a:pt x="4674" y="13"/>
                      </a:cubicBezTo>
                      <a:cubicBezTo>
                        <a:pt x="4640" y="11"/>
                        <a:pt x="4606" y="10"/>
                        <a:pt x="4569" y="8"/>
                      </a:cubicBezTo>
                      <a:cubicBezTo>
                        <a:pt x="4534" y="5"/>
                        <a:pt x="4497" y="3"/>
                        <a:pt x="4460" y="0"/>
                      </a:cubicBezTo>
                      <a:lnTo>
                        <a:pt x="4460" y="0"/>
                      </a:lnTo>
                      <a:cubicBezTo>
                        <a:pt x="4425" y="3"/>
                        <a:pt x="4386" y="5"/>
                        <a:pt x="4350" y="8"/>
                      </a:cubicBezTo>
                      <a:cubicBezTo>
                        <a:pt x="4316" y="10"/>
                        <a:pt x="4280" y="11"/>
                        <a:pt x="4246" y="13"/>
                      </a:cubicBezTo>
                      <a:lnTo>
                        <a:pt x="4141" y="38"/>
                      </a:lnTo>
                      <a:cubicBezTo>
                        <a:pt x="4106" y="46"/>
                        <a:pt x="4075" y="55"/>
                        <a:pt x="4042" y="63"/>
                      </a:cubicBezTo>
                      <a:cubicBezTo>
                        <a:pt x="4013" y="74"/>
                        <a:pt x="3984" y="86"/>
                        <a:pt x="3955" y="97"/>
                      </a:cubicBezTo>
                      <a:cubicBezTo>
                        <a:pt x="3926" y="110"/>
                        <a:pt x="3896" y="122"/>
                        <a:pt x="3865" y="135"/>
                      </a:cubicBezTo>
                      <a:lnTo>
                        <a:pt x="3783" y="177"/>
                      </a:lnTo>
                      <a:cubicBezTo>
                        <a:pt x="3761" y="194"/>
                        <a:pt x="3737" y="210"/>
                        <a:pt x="3712" y="227"/>
                      </a:cubicBezTo>
                      <a:cubicBezTo>
                        <a:pt x="3690" y="245"/>
                        <a:pt x="3669" y="264"/>
                        <a:pt x="3647" y="282"/>
                      </a:cubicBezTo>
                      <a:cubicBezTo>
                        <a:pt x="3623" y="302"/>
                        <a:pt x="3602" y="321"/>
                        <a:pt x="3580" y="341"/>
                      </a:cubicBezTo>
                      <a:lnTo>
                        <a:pt x="3524" y="409"/>
                      </a:lnTo>
                      <a:cubicBezTo>
                        <a:pt x="3511" y="430"/>
                        <a:pt x="3497" y="451"/>
                        <a:pt x="3484" y="472"/>
                      </a:cubicBezTo>
                      <a:cubicBezTo>
                        <a:pt x="3474" y="497"/>
                        <a:pt x="3463" y="523"/>
                        <a:pt x="3452" y="548"/>
                      </a:cubicBezTo>
                      <a:cubicBezTo>
                        <a:pt x="3443" y="572"/>
                        <a:pt x="3435" y="595"/>
                        <a:pt x="3424" y="619"/>
                      </a:cubicBezTo>
                      <a:cubicBezTo>
                        <a:pt x="3416" y="646"/>
                        <a:pt x="3408" y="672"/>
                        <a:pt x="3400" y="699"/>
                      </a:cubicBezTo>
                      <a:lnTo>
                        <a:pt x="3400" y="775"/>
                      </a:lnTo>
                      <a:lnTo>
                        <a:pt x="3400" y="775"/>
                      </a:lnTo>
                      <a:lnTo>
                        <a:pt x="3400" y="842"/>
                      </a:lnTo>
                      <a:cubicBezTo>
                        <a:pt x="3405" y="863"/>
                        <a:pt x="3411" y="885"/>
                        <a:pt x="3415" y="906"/>
                      </a:cubicBezTo>
                      <a:lnTo>
                        <a:pt x="3439" y="969"/>
                      </a:lnTo>
                      <a:cubicBezTo>
                        <a:pt x="3445" y="986"/>
                        <a:pt x="3450" y="1002"/>
                        <a:pt x="3456" y="1019"/>
                      </a:cubicBezTo>
                      <a:cubicBezTo>
                        <a:pt x="3465" y="1036"/>
                        <a:pt x="3476" y="1053"/>
                        <a:pt x="3484" y="1070"/>
                      </a:cubicBezTo>
                      <a:cubicBezTo>
                        <a:pt x="3495" y="1085"/>
                        <a:pt x="3508" y="1101"/>
                        <a:pt x="3519" y="1116"/>
                      </a:cubicBezTo>
                      <a:cubicBezTo>
                        <a:pt x="3528" y="1130"/>
                        <a:pt x="3538" y="1144"/>
                        <a:pt x="3547" y="1158"/>
                      </a:cubicBezTo>
                      <a:cubicBezTo>
                        <a:pt x="3562" y="1169"/>
                        <a:pt x="3575" y="1181"/>
                        <a:pt x="3590" y="1192"/>
                      </a:cubicBezTo>
                      <a:cubicBezTo>
                        <a:pt x="3609" y="1210"/>
                        <a:pt x="3630" y="1229"/>
                        <a:pt x="3651" y="1247"/>
                      </a:cubicBezTo>
                      <a:cubicBezTo>
                        <a:pt x="3671" y="1262"/>
                        <a:pt x="3691" y="1278"/>
                        <a:pt x="3712" y="1293"/>
                      </a:cubicBezTo>
                      <a:cubicBezTo>
                        <a:pt x="3732" y="1303"/>
                        <a:pt x="3751" y="1313"/>
                        <a:pt x="3769" y="1323"/>
                      </a:cubicBezTo>
                      <a:lnTo>
                        <a:pt x="3769" y="1323"/>
                      </a:lnTo>
                      <a:cubicBezTo>
                        <a:pt x="3784" y="1330"/>
                        <a:pt x="3800" y="1337"/>
                        <a:pt x="3814" y="1344"/>
                      </a:cubicBezTo>
                      <a:cubicBezTo>
                        <a:pt x="3830" y="1354"/>
                        <a:pt x="3843" y="1363"/>
                        <a:pt x="3857" y="1373"/>
                      </a:cubicBezTo>
                      <a:lnTo>
                        <a:pt x="3888" y="1398"/>
                      </a:lnTo>
                      <a:cubicBezTo>
                        <a:pt x="3899" y="1407"/>
                        <a:pt x="3909" y="1415"/>
                        <a:pt x="3919" y="1424"/>
                      </a:cubicBezTo>
                      <a:cubicBezTo>
                        <a:pt x="3927" y="1434"/>
                        <a:pt x="3935" y="1443"/>
                        <a:pt x="3942" y="1453"/>
                      </a:cubicBezTo>
                      <a:cubicBezTo>
                        <a:pt x="3946" y="1462"/>
                        <a:pt x="3951" y="1470"/>
                        <a:pt x="3955" y="1479"/>
                      </a:cubicBezTo>
                      <a:cubicBezTo>
                        <a:pt x="3956" y="1490"/>
                        <a:pt x="3958" y="1501"/>
                        <a:pt x="3959" y="1512"/>
                      </a:cubicBezTo>
                      <a:lnTo>
                        <a:pt x="3959" y="1537"/>
                      </a:lnTo>
                      <a:cubicBezTo>
                        <a:pt x="3958" y="1546"/>
                        <a:pt x="3956" y="1554"/>
                        <a:pt x="3955" y="1563"/>
                      </a:cubicBezTo>
                      <a:cubicBezTo>
                        <a:pt x="3951" y="1571"/>
                        <a:pt x="3946" y="1580"/>
                        <a:pt x="3942" y="1588"/>
                      </a:cubicBezTo>
                      <a:cubicBezTo>
                        <a:pt x="3935" y="1594"/>
                        <a:pt x="3927" y="1599"/>
                        <a:pt x="3919" y="1605"/>
                      </a:cubicBezTo>
                      <a:cubicBezTo>
                        <a:pt x="3909" y="1612"/>
                        <a:pt x="3898" y="1619"/>
                        <a:pt x="3888" y="1626"/>
                      </a:cubicBezTo>
                      <a:cubicBezTo>
                        <a:pt x="3878" y="1632"/>
                        <a:pt x="3867" y="1637"/>
                        <a:pt x="3857" y="1643"/>
                      </a:cubicBezTo>
                      <a:lnTo>
                        <a:pt x="3814" y="1655"/>
                      </a:lnTo>
                      <a:lnTo>
                        <a:pt x="3769" y="1664"/>
                      </a:lnTo>
                      <a:lnTo>
                        <a:pt x="3712" y="1664"/>
                      </a:lnTo>
                      <a:lnTo>
                        <a:pt x="0" y="1664"/>
                      </a:lnTo>
                      <a:lnTo>
                        <a:pt x="0" y="5206"/>
                      </a:lnTo>
                      <a:lnTo>
                        <a:pt x="0" y="5206"/>
                      </a:lnTo>
                      <a:cubicBezTo>
                        <a:pt x="12" y="5217"/>
                        <a:pt x="23" y="5229"/>
                        <a:pt x="36" y="5240"/>
                      </a:cubicBezTo>
                      <a:cubicBezTo>
                        <a:pt x="48" y="5246"/>
                        <a:pt x="58" y="5251"/>
                        <a:pt x="68" y="5257"/>
                      </a:cubicBezTo>
                      <a:cubicBezTo>
                        <a:pt x="81" y="5260"/>
                        <a:pt x="97" y="5262"/>
                        <a:pt x="111" y="5265"/>
                      </a:cubicBezTo>
                      <a:lnTo>
                        <a:pt x="163" y="5253"/>
                      </a:lnTo>
                      <a:cubicBezTo>
                        <a:pt x="177" y="5246"/>
                        <a:pt x="192" y="5239"/>
                        <a:pt x="206" y="5232"/>
                      </a:cubicBezTo>
                      <a:cubicBezTo>
                        <a:pt x="221" y="5222"/>
                        <a:pt x="234" y="5212"/>
                        <a:pt x="248" y="5202"/>
                      </a:cubicBezTo>
                      <a:cubicBezTo>
                        <a:pt x="261" y="5185"/>
                        <a:pt x="277" y="5169"/>
                        <a:pt x="290" y="5152"/>
                      </a:cubicBezTo>
                      <a:cubicBezTo>
                        <a:pt x="304" y="5131"/>
                        <a:pt x="318" y="5109"/>
                        <a:pt x="332" y="5088"/>
                      </a:cubicBezTo>
                      <a:lnTo>
                        <a:pt x="332" y="5088"/>
                      </a:lnTo>
                      <a:cubicBezTo>
                        <a:pt x="345" y="5071"/>
                        <a:pt x="358" y="5055"/>
                        <a:pt x="369" y="5038"/>
                      </a:cubicBezTo>
                      <a:cubicBezTo>
                        <a:pt x="386" y="5020"/>
                        <a:pt x="399" y="5001"/>
                        <a:pt x="413" y="4983"/>
                      </a:cubicBezTo>
                      <a:cubicBezTo>
                        <a:pt x="431" y="4962"/>
                        <a:pt x="454" y="4941"/>
                        <a:pt x="472" y="4920"/>
                      </a:cubicBezTo>
                      <a:cubicBezTo>
                        <a:pt x="488" y="4909"/>
                        <a:pt x="500" y="4897"/>
                        <a:pt x="516" y="4886"/>
                      </a:cubicBezTo>
                      <a:cubicBezTo>
                        <a:pt x="529" y="4876"/>
                        <a:pt x="542" y="4867"/>
                        <a:pt x="556" y="4857"/>
                      </a:cubicBezTo>
                      <a:cubicBezTo>
                        <a:pt x="572" y="4849"/>
                        <a:pt x="587" y="4840"/>
                        <a:pt x="601" y="4832"/>
                      </a:cubicBezTo>
                      <a:cubicBezTo>
                        <a:pt x="621" y="4823"/>
                        <a:pt x="641" y="4815"/>
                        <a:pt x="659" y="4806"/>
                      </a:cubicBezTo>
                      <a:cubicBezTo>
                        <a:pt x="681" y="4798"/>
                        <a:pt x="701" y="4789"/>
                        <a:pt x="723" y="4781"/>
                      </a:cubicBezTo>
                      <a:cubicBezTo>
                        <a:pt x="743" y="4777"/>
                        <a:pt x="763" y="4772"/>
                        <a:pt x="782" y="4768"/>
                      </a:cubicBezTo>
                      <a:lnTo>
                        <a:pt x="851" y="4756"/>
                      </a:lnTo>
                      <a:lnTo>
                        <a:pt x="931" y="4747"/>
                      </a:lnTo>
                      <a:lnTo>
                        <a:pt x="931" y="4747"/>
                      </a:lnTo>
                      <a:lnTo>
                        <a:pt x="1019" y="4756"/>
                      </a:lnTo>
                      <a:cubicBezTo>
                        <a:pt x="1046" y="4762"/>
                        <a:pt x="1073" y="4767"/>
                        <a:pt x="1101" y="4773"/>
                      </a:cubicBezTo>
                      <a:lnTo>
                        <a:pt x="1186" y="4794"/>
                      </a:lnTo>
                      <a:cubicBezTo>
                        <a:pt x="1210" y="4807"/>
                        <a:pt x="1235" y="4819"/>
                        <a:pt x="1259" y="4832"/>
                      </a:cubicBezTo>
                      <a:cubicBezTo>
                        <a:pt x="1286" y="4844"/>
                        <a:pt x="1311" y="4857"/>
                        <a:pt x="1339" y="4869"/>
                      </a:cubicBezTo>
                      <a:cubicBezTo>
                        <a:pt x="1361" y="4886"/>
                        <a:pt x="1384" y="4903"/>
                        <a:pt x="1408" y="4920"/>
                      </a:cubicBezTo>
                      <a:lnTo>
                        <a:pt x="1478" y="4975"/>
                      </a:lnTo>
                      <a:cubicBezTo>
                        <a:pt x="1497" y="4995"/>
                        <a:pt x="1515" y="5014"/>
                        <a:pt x="1533" y="5034"/>
                      </a:cubicBezTo>
                      <a:cubicBezTo>
                        <a:pt x="1552" y="5056"/>
                        <a:pt x="1571" y="5079"/>
                        <a:pt x="1588" y="5101"/>
                      </a:cubicBezTo>
                      <a:cubicBezTo>
                        <a:pt x="1604" y="5126"/>
                        <a:pt x="1618" y="5152"/>
                        <a:pt x="1635" y="5177"/>
                      </a:cubicBezTo>
                      <a:cubicBezTo>
                        <a:pt x="1652" y="5204"/>
                        <a:pt x="1669" y="5230"/>
                        <a:pt x="1685" y="5257"/>
                      </a:cubicBezTo>
                      <a:cubicBezTo>
                        <a:pt x="1697" y="5285"/>
                        <a:pt x="1706" y="5313"/>
                        <a:pt x="1718" y="5341"/>
                      </a:cubicBezTo>
                      <a:cubicBezTo>
                        <a:pt x="1727" y="5371"/>
                        <a:pt x="1735" y="5400"/>
                        <a:pt x="1747" y="5430"/>
                      </a:cubicBezTo>
                      <a:cubicBezTo>
                        <a:pt x="1754" y="5461"/>
                        <a:pt x="1761" y="5491"/>
                        <a:pt x="1768" y="5522"/>
                      </a:cubicBezTo>
                      <a:cubicBezTo>
                        <a:pt x="1773" y="5554"/>
                        <a:pt x="1777" y="5587"/>
                        <a:pt x="1782" y="5619"/>
                      </a:cubicBezTo>
                      <a:cubicBezTo>
                        <a:pt x="1784" y="5653"/>
                        <a:pt x="1785" y="5686"/>
                        <a:pt x="1787" y="5720"/>
                      </a:cubicBezTo>
                      <a:lnTo>
                        <a:pt x="1787" y="5720"/>
                      </a:lnTo>
                      <a:cubicBezTo>
                        <a:pt x="1785" y="5752"/>
                        <a:pt x="1784" y="5785"/>
                        <a:pt x="1782" y="5817"/>
                      </a:cubicBezTo>
                      <a:cubicBezTo>
                        <a:pt x="1777" y="5849"/>
                        <a:pt x="1773" y="5882"/>
                        <a:pt x="1768" y="5914"/>
                      </a:cubicBezTo>
                      <a:lnTo>
                        <a:pt x="1747" y="6007"/>
                      </a:lnTo>
                      <a:cubicBezTo>
                        <a:pt x="1735" y="6036"/>
                        <a:pt x="1727" y="6066"/>
                        <a:pt x="1718" y="6095"/>
                      </a:cubicBezTo>
                      <a:cubicBezTo>
                        <a:pt x="1706" y="6123"/>
                        <a:pt x="1697" y="6151"/>
                        <a:pt x="1685" y="6179"/>
                      </a:cubicBezTo>
                      <a:cubicBezTo>
                        <a:pt x="1669" y="6206"/>
                        <a:pt x="1652" y="6232"/>
                        <a:pt x="1635" y="6259"/>
                      </a:cubicBezTo>
                      <a:cubicBezTo>
                        <a:pt x="1618" y="6284"/>
                        <a:pt x="1604" y="6310"/>
                        <a:pt x="1588" y="6335"/>
                      </a:cubicBezTo>
                      <a:cubicBezTo>
                        <a:pt x="1571" y="6356"/>
                        <a:pt x="1551" y="6377"/>
                        <a:pt x="1533" y="6398"/>
                      </a:cubicBezTo>
                      <a:cubicBezTo>
                        <a:pt x="1515" y="6419"/>
                        <a:pt x="1497" y="6441"/>
                        <a:pt x="1478" y="6462"/>
                      </a:cubicBezTo>
                      <a:cubicBezTo>
                        <a:pt x="1455" y="6480"/>
                        <a:pt x="1430" y="6498"/>
                        <a:pt x="1408" y="6516"/>
                      </a:cubicBezTo>
                      <a:cubicBezTo>
                        <a:pt x="1384" y="6533"/>
                        <a:pt x="1361" y="6550"/>
                        <a:pt x="1339" y="6567"/>
                      </a:cubicBezTo>
                      <a:cubicBezTo>
                        <a:pt x="1312" y="6580"/>
                        <a:pt x="1285" y="6592"/>
                        <a:pt x="1259" y="6605"/>
                      </a:cubicBezTo>
                      <a:cubicBezTo>
                        <a:pt x="1235" y="6618"/>
                        <a:pt x="1210" y="6630"/>
                        <a:pt x="1186" y="6643"/>
                      </a:cubicBezTo>
                      <a:lnTo>
                        <a:pt x="1101" y="6664"/>
                      </a:lnTo>
                      <a:cubicBezTo>
                        <a:pt x="1074" y="6670"/>
                        <a:pt x="1046" y="6675"/>
                        <a:pt x="1019" y="6681"/>
                      </a:cubicBezTo>
                      <a:lnTo>
                        <a:pt x="931" y="6681"/>
                      </a:lnTo>
                      <a:lnTo>
                        <a:pt x="931" y="6681"/>
                      </a:lnTo>
                      <a:lnTo>
                        <a:pt x="851" y="6681"/>
                      </a:lnTo>
                      <a:cubicBezTo>
                        <a:pt x="828" y="6677"/>
                        <a:pt x="806" y="6672"/>
                        <a:pt x="782" y="6668"/>
                      </a:cubicBezTo>
                      <a:cubicBezTo>
                        <a:pt x="763" y="6662"/>
                        <a:pt x="743" y="6657"/>
                        <a:pt x="723" y="6651"/>
                      </a:cubicBezTo>
                      <a:lnTo>
                        <a:pt x="659" y="6630"/>
                      </a:lnTo>
                      <a:cubicBezTo>
                        <a:pt x="640" y="6622"/>
                        <a:pt x="621" y="6613"/>
                        <a:pt x="601" y="6605"/>
                      </a:cubicBezTo>
                      <a:cubicBezTo>
                        <a:pt x="587" y="6595"/>
                        <a:pt x="571" y="6585"/>
                        <a:pt x="556" y="6575"/>
                      </a:cubicBezTo>
                      <a:cubicBezTo>
                        <a:pt x="542" y="6567"/>
                        <a:pt x="529" y="6558"/>
                        <a:pt x="516" y="6550"/>
                      </a:cubicBezTo>
                      <a:cubicBezTo>
                        <a:pt x="500" y="6539"/>
                        <a:pt x="488" y="6527"/>
                        <a:pt x="472" y="6516"/>
                      </a:cubicBezTo>
                      <a:cubicBezTo>
                        <a:pt x="454" y="6495"/>
                        <a:pt x="431" y="6474"/>
                        <a:pt x="413" y="6453"/>
                      </a:cubicBezTo>
                      <a:cubicBezTo>
                        <a:pt x="399" y="6435"/>
                        <a:pt x="386" y="6416"/>
                        <a:pt x="369" y="6398"/>
                      </a:cubicBezTo>
                      <a:cubicBezTo>
                        <a:pt x="358" y="6381"/>
                        <a:pt x="345" y="6365"/>
                        <a:pt x="332" y="6348"/>
                      </a:cubicBezTo>
                      <a:lnTo>
                        <a:pt x="332" y="6348"/>
                      </a:lnTo>
                      <a:cubicBezTo>
                        <a:pt x="318" y="6327"/>
                        <a:pt x="303" y="6306"/>
                        <a:pt x="290" y="6285"/>
                      </a:cubicBezTo>
                      <a:cubicBezTo>
                        <a:pt x="277" y="6268"/>
                        <a:pt x="262" y="6251"/>
                        <a:pt x="248" y="6234"/>
                      </a:cubicBezTo>
                      <a:cubicBezTo>
                        <a:pt x="234" y="6224"/>
                        <a:pt x="220" y="6215"/>
                        <a:pt x="206" y="6205"/>
                      </a:cubicBezTo>
                      <a:cubicBezTo>
                        <a:pt x="191" y="6196"/>
                        <a:pt x="177" y="6188"/>
                        <a:pt x="163" y="6179"/>
                      </a:cubicBezTo>
                      <a:cubicBezTo>
                        <a:pt x="146" y="6176"/>
                        <a:pt x="128" y="6174"/>
                        <a:pt x="111" y="6171"/>
                      </a:cubicBezTo>
                      <a:cubicBezTo>
                        <a:pt x="97" y="6174"/>
                        <a:pt x="81" y="6176"/>
                        <a:pt x="68" y="6179"/>
                      </a:cubicBezTo>
                      <a:cubicBezTo>
                        <a:pt x="58" y="6185"/>
                        <a:pt x="48" y="6190"/>
                        <a:pt x="36" y="6196"/>
                      </a:cubicBezTo>
                      <a:cubicBezTo>
                        <a:pt x="23" y="6207"/>
                        <a:pt x="12" y="6219"/>
                        <a:pt x="0" y="6230"/>
                      </a:cubicBezTo>
                      <a:lnTo>
                        <a:pt x="0" y="10000"/>
                      </a:lnTo>
                      <a:lnTo>
                        <a:pt x="9166" y="10000"/>
                      </a:lnTo>
                      <a:close/>
                    </a:path>
                  </a:pathLst>
                </a:custGeom>
                <a:solidFill>
                  <a:schemeClr val="bg1">
                    <a:lumMod val="95000"/>
                  </a:schemeClr>
                </a:solidFill>
                <a:ln w="28575">
                  <a:solidFill>
                    <a:schemeClr val="tx2"/>
                  </a:solidFill>
                  <a:prstDash val="solid"/>
                  <a:round/>
                  <a:headEnd/>
                  <a:tailEnd/>
                </a:ln>
              </p:spPr>
              <p:txBody>
                <a:bodyPr anchor="ctr"/>
                <a:lstStyle/>
                <a:p>
                  <a:pPr algn="ctr"/>
                  <a:endParaRPr lang="en-GB" dirty="0"/>
                </a:p>
              </p:txBody>
            </p:sp>
          </p:grpSp>
        </p:grpSp>
        <p:sp>
          <p:nvSpPr>
            <p:cNvPr id="13" name="Rectangle 45">
              <a:extLst>
                <a:ext uri="{FF2B5EF4-FFF2-40B4-BE49-F238E27FC236}">
                  <a16:creationId xmlns:a16="http://schemas.microsoft.com/office/drawing/2014/main" id="{118F5702-61E1-45A5-B18B-4F437DB4F330}"/>
                </a:ext>
              </a:extLst>
            </p:cNvPr>
            <p:cNvSpPr>
              <a:spLocks noChangeAspect="1" noChangeArrowheads="1"/>
            </p:cNvSpPr>
            <p:nvPr/>
          </p:nvSpPr>
          <p:spPr bwMode="gray">
            <a:xfrm>
              <a:off x="3772242" y="1240285"/>
              <a:ext cx="2142143" cy="246221"/>
            </a:xfrm>
            <a:prstGeom prst="rect">
              <a:avLst/>
            </a:prstGeom>
            <a:noFill/>
            <a:ln w="9525">
              <a:noFill/>
              <a:miter lim="800000"/>
              <a:headEnd/>
              <a:tailEnd/>
            </a:ln>
          </p:spPr>
          <p:txBody>
            <a:bodyPr wrap="square" lIns="0" tIns="0" rIns="0" bIns="0">
              <a:spAutoFit/>
            </a:bodyPr>
            <a:lstStyle/>
            <a:p>
              <a:pPr algn="ctr" defTabSz="908758">
                <a:buSzPct val="120000"/>
              </a:pPr>
              <a:r>
                <a:rPr lang="en-US" sz="1600" b="1" dirty="0">
                  <a:solidFill>
                    <a:schemeClr val="accent1"/>
                  </a:solidFill>
                  <a:cs typeface="Arial" charset="0"/>
                </a:rPr>
                <a:t>Role-modeling</a:t>
              </a:r>
              <a:endParaRPr lang="en-US" sz="1600" i="1" dirty="0">
                <a:cs typeface="Arial" charset="0"/>
              </a:endParaRPr>
            </a:p>
          </p:txBody>
        </p:sp>
        <p:sp>
          <p:nvSpPr>
            <p:cNvPr id="14" name="Rectangle 46">
              <a:extLst>
                <a:ext uri="{FF2B5EF4-FFF2-40B4-BE49-F238E27FC236}">
                  <a16:creationId xmlns:a16="http://schemas.microsoft.com/office/drawing/2014/main" id="{7542A74F-413A-4BFA-9E77-B34468963570}"/>
                </a:ext>
              </a:extLst>
            </p:cNvPr>
            <p:cNvSpPr>
              <a:spLocks noChangeAspect="1" noChangeArrowheads="1"/>
            </p:cNvSpPr>
            <p:nvPr/>
          </p:nvSpPr>
          <p:spPr bwMode="gray">
            <a:xfrm>
              <a:off x="6222638" y="1240662"/>
              <a:ext cx="2208320" cy="485579"/>
            </a:xfrm>
            <a:prstGeom prst="rect">
              <a:avLst/>
            </a:prstGeom>
            <a:noFill/>
            <a:ln w="9525">
              <a:noFill/>
              <a:miter lim="800000"/>
              <a:headEnd/>
              <a:tailEnd/>
            </a:ln>
          </p:spPr>
          <p:txBody>
            <a:bodyPr wrap="square" lIns="0" tIns="0" rIns="0" bIns="0">
              <a:spAutoFit/>
            </a:bodyPr>
            <a:lstStyle/>
            <a:p>
              <a:pPr algn="ctr" defTabSz="908758">
                <a:buSzPct val="120000"/>
              </a:pPr>
              <a:r>
                <a:rPr lang="en-US" sz="1600" b="1" dirty="0">
                  <a:solidFill>
                    <a:schemeClr val="accent1"/>
                  </a:solidFill>
                  <a:cs typeface="Arial" charset="0"/>
                </a:rPr>
                <a:t>Fostering conviction and understanding</a:t>
              </a:r>
            </a:p>
          </p:txBody>
        </p:sp>
        <p:sp>
          <p:nvSpPr>
            <p:cNvPr id="15" name="Rectangle 47">
              <a:extLst>
                <a:ext uri="{FF2B5EF4-FFF2-40B4-BE49-F238E27FC236}">
                  <a16:creationId xmlns:a16="http://schemas.microsoft.com/office/drawing/2014/main" id="{FD97607B-6285-44EC-8DCC-BEB0425CAE33}"/>
                </a:ext>
              </a:extLst>
            </p:cNvPr>
            <p:cNvSpPr>
              <a:spLocks noChangeAspect="1" noChangeArrowheads="1"/>
            </p:cNvSpPr>
            <p:nvPr/>
          </p:nvSpPr>
          <p:spPr bwMode="gray">
            <a:xfrm>
              <a:off x="3772243" y="5367873"/>
              <a:ext cx="2156767" cy="492443"/>
            </a:xfrm>
            <a:prstGeom prst="rect">
              <a:avLst/>
            </a:prstGeom>
            <a:noFill/>
            <a:ln w="9525">
              <a:noFill/>
              <a:miter lim="800000"/>
              <a:headEnd/>
              <a:tailEnd/>
            </a:ln>
          </p:spPr>
          <p:txBody>
            <a:bodyPr wrap="square" lIns="0" tIns="0" rIns="0" bIns="0">
              <a:spAutoFit/>
            </a:bodyPr>
            <a:lstStyle/>
            <a:p>
              <a:pPr algn="ctr" defTabSz="908758">
                <a:buSzPct val="120000"/>
              </a:pPr>
              <a:r>
                <a:rPr lang="en-US" sz="1600" b="1" dirty="0">
                  <a:solidFill>
                    <a:schemeClr val="accent1"/>
                  </a:solidFill>
                  <a:cs typeface="Arial" charset="0"/>
                </a:rPr>
                <a:t>Developing </a:t>
              </a:r>
              <a:br>
                <a:rPr lang="en-US" sz="1600" b="1" dirty="0">
                  <a:solidFill>
                    <a:schemeClr val="accent1"/>
                  </a:solidFill>
                  <a:cs typeface="Arial" charset="0"/>
                </a:rPr>
              </a:br>
              <a:r>
                <a:rPr lang="en-US" sz="1600" b="1" dirty="0">
                  <a:solidFill>
                    <a:schemeClr val="accent1"/>
                  </a:solidFill>
                  <a:cs typeface="Arial" charset="0"/>
                </a:rPr>
                <a:t>talent and skills</a:t>
              </a:r>
            </a:p>
          </p:txBody>
        </p:sp>
        <p:sp>
          <p:nvSpPr>
            <p:cNvPr id="16" name="Rectangle 48">
              <a:extLst>
                <a:ext uri="{FF2B5EF4-FFF2-40B4-BE49-F238E27FC236}">
                  <a16:creationId xmlns:a16="http://schemas.microsoft.com/office/drawing/2014/main" id="{D40F36FE-C5DE-49BE-B521-54B9A39F592B}"/>
                </a:ext>
              </a:extLst>
            </p:cNvPr>
            <p:cNvSpPr>
              <a:spLocks noChangeAspect="1" noChangeArrowheads="1"/>
            </p:cNvSpPr>
            <p:nvPr/>
          </p:nvSpPr>
          <p:spPr bwMode="gray">
            <a:xfrm>
              <a:off x="6222638" y="5367871"/>
              <a:ext cx="2150223" cy="492443"/>
            </a:xfrm>
            <a:prstGeom prst="rect">
              <a:avLst/>
            </a:prstGeom>
            <a:noFill/>
            <a:ln w="9525">
              <a:noFill/>
              <a:miter lim="800000"/>
              <a:headEnd/>
              <a:tailEnd/>
            </a:ln>
          </p:spPr>
          <p:txBody>
            <a:bodyPr wrap="square" lIns="0" tIns="0" rIns="0" bIns="0">
              <a:spAutoFit/>
            </a:bodyPr>
            <a:lstStyle/>
            <a:p>
              <a:pPr algn="ctr" defTabSz="908758">
                <a:buSzPct val="120000"/>
              </a:pPr>
              <a:r>
                <a:rPr lang="en-US" sz="1600" b="1" dirty="0">
                  <a:solidFill>
                    <a:schemeClr val="accent1"/>
                  </a:solidFill>
                  <a:cs typeface="Arial" charset="0"/>
                </a:rPr>
                <a:t>Reinforcing with </a:t>
              </a:r>
              <a:br>
                <a:rPr lang="en-US" sz="1600" b="1" dirty="0">
                  <a:solidFill>
                    <a:schemeClr val="accent1"/>
                  </a:solidFill>
                  <a:cs typeface="Arial" charset="0"/>
                </a:rPr>
              </a:br>
              <a:r>
                <a:rPr lang="en-US" sz="1600" b="1" dirty="0">
                  <a:solidFill>
                    <a:schemeClr val="accent1"/>
                  </a:solidFill>
                  <a:cs typeface="Arial" charset="0"/>
                </a:rPr>
                <a:t>formal mechanisms</a:t>
              </a:r>
            </a:p>
          </p:txBody>
        </p:sp>
        <p:grpSp>
          <p:nvGrpSpPr>
            <p:cNvPr id="17" name="Group 16">
              <a:extLst>
                <a:ext uri="{FF2B5EF4-FFF2-40B4-BE49-F238E27FC236}">
                  <a16:creationId xmlns:a16="http://schemas.microsoft.com/office/drawing/2014/main" id="{D172DE8E-82A3-4165-B805-87252DA146DE}"/>
                </a:ext>
              </a:extLst>
            </p:cNvPr>
            <p:cNvGrpSpPr/>
            <p:nvPr/>
          </p:nvGrpSpPr>
          <p:grpSpPr bwMode="gray">
            <a:xfrm>
              <a:off x="5575070" y="2927674"/>
              <a:ext cx="1131618" cy="1148417"/>
              <a:chOff x="4175804" y="3635120"/>
              <a:chExt cx="1131618" cy="1148417"/>
            </a:xfrm>
            <a:solidFill>
              <a:schemeClr val="accent2"/>
            </a:solidFill>
          </p:grpSpPr>
          <p:sp>
            <p:nvSpPr>
              <p:cNvPr id="18" name="Oval 44">
                <a:extLst>
                  <a:ext uri="{FF2B5EF4-FFF2-40B4-BE49-F238E27FC236}">
                    <a16:creationId xmlns:a16="http://schemas.microsoft.com/office/drawing/2014/main" id="{A2F7A506-901E-4E3C-B404-52AC762E96ED}"/>
                  </a:ext>
                </a:extLst>
              </p:cNvPr>
              <p:cNvSpPr>
                <a:spLocks noChangeAspect="1" noChangeArrowheads="1"/>
              </p:cNvSpPr>
              <p:nvPr/>
            </p:nvSpPr>
            <p:spPr bwMode="gray">
              <a:xfrm>
                <a:off x="4175804" y="3635120"/>
                <a:ext cx="1131618" cy="1148417"/>
              </a:xfrm>
              <a:prstGeom prst="ellipse">
                <a:avLst/>
              </a:prstGeom>
              <a:solidFill>
                <a:schemeClr val="accent1"/>
              </a:solidFill>
              <a:ln w="9525">
                <a:noFill/>
                <a:round/>
                <a:headEnd/>
                <a:tailEnd/>
              </a:ln>
            </p:spPr>
            <p:txBody>
              <a:bodyPr wrap="none" lIns="93296" tIns="46648" rIns="93296" bIns="46648" anchor="ctr"/>
              <a:lstStyle/>
              <a:p>
                <a:endParaRPr lang="en-US" sz="1600" dirty="0">
                  <a:solidFill>
                    <a:srgbClr val="FFFFFF"/>
                  </a:solidFill>
                  <a:cs typeface="Arial" charset="0"/>
                </a:endParaRPr>
              </a:p>
            </p:txBody>
          </p:sp>
          <p:sp>
            <p:nvSpPr>
              <p:cNvPr id="19" name="Rectangle 49">
                <a:extLst>
                  <a:ext uri="{FF2B5EF4-FFF2-40B4-BE49-F238E27FC236}">
                    <a16:creationId xmlns:a16="http://schemas.microsoft.com/office/drawing/2014/main" id="{8EDEB3F6-D550-4DA9-9BC1-B279ECA33ED1}"/>
                  </a:ext>
                </a:extLst>
              </p:cNvPr>
              <p:cNvSpPr>
                <a:spLocks noChangeAspect="1" noChangeArrowheads="1"/>
              </p:cNvSpPr>
              <p:nvPr/>
            </p:nvSpPr>
            <p:spPr bwMode="gray">
              <a:xfrm>
                <a:off x="4288849" y="3920853"/>
                <a:ext cx="895661" cy="653743"/>
              </a:xfrm>
              <a:prstGeom prst="rect">
                <a:avLst/>
              </a:prstGeom>
              <a:noFill/>
              <a:ln w="9525">
                <a:noFill/>
                <a:miter lim="800000"/>
                <a:headEnd/>
                <a:tailEnd/>
              </a:ln>
            </p:spPr>
            <p:txBody>
              <a:bodyPr wrap="square" lIns="0" tIns="0" rIns="0" bIns="0">
                <a:spAutoFit/>
              </a:bodyPr>
              <a:lstStyle/>
              <a:p>
                <a:pPr algn="ctr" defTabSz="908758">
                  <a:buSzPct val="120000"/>
                </a:pPr>
                <a:r>
                  <a:rPr lang="en-GB" sz="1400" i="1" dirty="0">
                    <a:solidFill>
                      <a:schemeClr val="bg1"/>
                    </a:solidFill>
                    <a:cs typeface="Arial" charset="0"/>
                  </a:rPr>
                  <a:t>Mindset &amp; behaviour shifts</a:t>
                </a:r>
              </a:p>
            </p:txBody>
          </p:sp>
        </p:grpSp>
        <p:sp>
          <p:nvSpPr>
            <p:cNvPr id="20" name="Rectangle 19">
              <a:extLst>
                <a:ext uri="{FF2B5EF4-FFF2-40B4-BE49-F238E27FC236}">
                  <a16:creationId xmlns:a16="http://schemas.microsoft.com/office/drawing/2014/main" id="{D45FDA6C-BD21-42D1-81DE-DB85FEAAA4A4}"/>
                </a:ext>
              </a:extLst>
            </p:cNvPr>
            <p:cNvSpPr>
              <a:spLocks noChangeAspect="1" noChangeArrowheads="1"/>
            </p:cNvSpPr>
            <p:nvPr/>
          </p:nvSpPr>
          <p:spPr bwMode="gray">
            <a:xfrm>
              <a:off x="3991069" y="1940014"/>
              <a:ext cx="1584000" cy="861774"/>
            </a:xfrm>
            <a:prstGeom prst="rect">
              <a:avLst/>
            </a:prstGeom>
            <a:noFill/>
            <a:ln w="9525">
              <a:noFill/>
              <a:miter lim="800000"/>
              <a:headEnd/>
              <a:tailEnd/>
            </a:ln>
          </p:spPr>
          <p:txBody>
            <a:bodyPr wrap="square" lIns="0" tIns="0" rIns="0" bIns="0">
              <a:noAutofit/>
            </a:bodyPr>
            <a:lstStyle/>
            <a:p>
              <a:pPr algn="ctr" defTabSz="908758">
                <a:buSzPct val="120000"/>
              </a:pPr>
              <a:r>
                <a:rPr lang="en-US" sz="1400" i="1" dirty="0">
                  <a:cs typeface="Arial" charset="0"/>
                </a:rPr>
                <a:t>“I see superiors, peers and subordinates behaving in </a:t>
              </a:r>
              <a:br>
                <a:rPr lang="en-US" sz="1400" i="1" dirty="0">
                  <a:cs typeface="Arial" charset="0"/>
                </a:rPr>
              </a:br>
              <a:r>
                <a:rPr lang="en-US" sz="1400" i="1" dirty="0">
                  <a:cs typeface="Arial" charset="0"/>
                </a:rPr>
                <a:t>the new way”</a:t>
              </a:r>
            </a:p>
          </p:txBody>
        </p:sp>
        <p:sp>
          <p:nvSpPr>
            <p:cNvPr id="21" name="Rectangle 20">
              <a:extLst>
                <a:ext uri="{FF2B5EF4-FFF2-40B4-BE49-F238E27FC236}">
                  <a16:creationId xmlns:a16="http://schemas.microsoft.com/office/drawing/2014/main" id="{7BD51440-0A9A-4F5D-9672-09EF6D35A16A}"/>
                </a:ext>
              </a:extLst>
            </p:cNvPr>
            <p:cNvSpPr>
              <a:spLocks noChangeAspect="1" noChangeArrowheads="1"/>
            </p:cNvSpPr>
            <p:nvPr/>
          </p:nvSpPr>
          <p:spPr bwMode="gray">
            <a:xfrm>
              <a:off x="6510841" y="1968953"/>
              <a:ext cx="1695558" cy="864000"/>
            </a:xfrm>
            <a:prstGeom prst="rect">
              <a:avLst/>
            </a:prstGeom>
            <a:noFill/>
            <a:ln w="9525">
              <a:noFill/>
              <a:miter lim="800000"/>
              <a:headEnd/>
              <a:tailEnd/>
            </a:ln>
          </p:spPr>
          <p:txBody>
            <a:bodyPr wrap="square" lIns="0" tIns="0" rIns="0" bIns="0">
              <a:noAutofit/>
            </a:bodyPr>
            <a:lstStyle/>
            <a:p>
              <a:pPr algn="ctr" defTabSz="908758">
                <a:buSzPct val="120000"/>
              </a:pPr>
              <a:r>
                <a:rPr lang="en-US" sz="1400" i="1" dirty="0">
                  <a:cs typeface="Arial" charset="0"/>
                </a:rPr>
                <a:t>“I know what is expected of me – I agree with it, and it is meaningful”</a:t>
              </a:r>
            </a:p>
          </p:txBody>
        </p:sp>
        <p:sp>
          <p:nvSpPr>
            <p:cNvPr id="22" name="Rectangle 21">
              <a:extLst>
                <a:ext uri="{FF2B5EF4-FFF2-40B4-BE49-F238E27FC236}">
                  <a16:creationId xmlns:a16="http://schemas.microsoft.com/office/drawing/2014/main" id="{4316E8EE-5740-4E4C-B3FE-71DE036F95E8}"/>
                </a:ext>
              </a:extLst>
            </p:cNvPr>
            <p:cNvSpPr>
              <a:spLocks noChangeAspect="1" noChangeArrowheads="1"/>
            </p:cNvSpPr>
            <p:nvPr/>
          </p:nvSpPr>
          <p:spPr bwMode="gray">
            <a:xfrm>
              <a:off x="3991069" y="4263271"/>
              <a:ext cx="1584000" cy="861774"/>
            </a:xfrm>
            <a:prstGeom prst="rect">
              <a:avLst/>
            </a:prstGeom>
            <a:noFill/>
            <a:ln w="9525">
              <a:noFill/>
              <a:miter lim="800000"/>
              <a:headEnd/>
              <a:tailEnd/>
            </a:ln>
          </p:spPr>
          <p:txBody>
            <a:bodyPr wrap="square" lIns="0" tIns="0" rIns="0" bIns="0">
              <a:noAutofit/>
            </a:bodyPr>
            <a:lstStyle/>
            <a:p>
              <a:pPr algn="ctr" defTabSz="908758">
                <a:buSzPct val="120000"/>
              </a:pPr>
              <a:r>
                <a:rPr lang="en-US" sz="1400" i="1" dirty="0">
                  <a:cs typeface="Arial" charset="0"/>
                </a:rPr>
                <a:t>“I have the skills </a:t>
              </a:r>
              <a:br>
                <a:rPr lang="en-US" sz="1400" i="1" dirty="0">
                  <a:cs typeface="Arial" charset="0"/>
                </a:rPr>
              </a:br>
              <a:r>
                <a:rPr lang="en-US" sz="1400" i="1" dirty="0">
                  <a:cs typeface="Arial" charset="0"/>
                </a:rPr>
                <a:t>and competencies </a:t>
              </a:r>
              <a:br>
                <a:rPr lang="en-US" sz="1400" i="1" dirty="0">
                  <a:cs typeface="Arial" charset="0"/>
                </a:rPr>
              </a:br>
              <a:r>
                <a:rPr lang="en-US" sz="1400" i="1" dirty="0">
                  <a:cs typeface="Arial" charset="0"/>
                </a:rPr>
                <a:t>to behave in </a:t>
              </a:r>
              <a:br>
                <a:rPr lang="en-US" sz="1400" i="1" dirty="0">
                  <a:cs typeface="Arial" charset="0"/>
                </a:rPr>
              </a:br>
              <a:r>
                <a:rPr lang="en-US" sz="1400" i="1" dirty="0">
                  <a:cs typeface="Arial" charset="0"/>
                </a:rPr>
                <a:t>the new way”</a:t>
              </a:r>
              <a:endParaRPr lang="en-US" sz="1400" b="1" i="1" dirty="0">
                <a:solidFill>
                  <a:schemeClr val="accent1"/>
                </a:solidFill>
                <a:cs typeface="Arial" charset="0"/>
              </a:endParaRPr>
            </a:p>
          </p:txBody>
        </p:sp>
        <p:sp>
          <p:nvSpPr>
            <p:cNvPr id="23" name="Rectangle 22">
              <a:extLst>
                <a:ext uri="{FF2B5EF4-FFF2-40B4-BE49-F238E27FC236}">
                  <a16:creationId xmlns:a16="http://schemas.microsoft.com/office/drawing/2014/main" id="{B6795337-E1EF-4CF2-845B-6C6A7BBA8F4D}"/>
                </a:ext>
              </a:extLst>
            </p:cNvPr>
            <p:cNvSpPr>
              <a:spLocks noChangeAspect="1" noChangeArrowheads="1"/>
            </p:cNvSpPr>
            <p:nvPr/>
          </p:nvSpPr>
          <p:spPr bwMode="gray">
            <a:xfrm>
              <a:off x="6622399" y="4076091"/>
              <a:ext cx="1584000" cy="861774"/>
            </a:xfrm>
            <a:prstGeom prst="rect">
              <a:avLst/>
            </a:prstGeom>
            <a:noFill/>
            <a:ln w="9525">
              <a:noFill/>
              <a:miter lim="800000"/>
              <a:headEnd/>
              <a:tailEnd/>
            </a:ln>
          </p:spPr>
          <p:txBody>
            <a:bodyPr wrap="square" lIns="0" tIns="0" rIns="0" bIns="0">
              <a:noAutofit/>
            </a:bodyPr>
            <a:lstStyle/>
            <a:p>
              <a:pPr algn="ctr" defTabSz="908758">
                <a:buSzPct val="120000"/>
              </a:pPr>
              <a:r>
                <a:rPr lang="en-US" sz="1400" i="1" dirty="0">
                  <a:cs typeface="Arial" charset="0"/>
                </a:rPr>
                <a:t>“ I find it easy - the structures, processes and systems align with the new way”</a:t>
              </a:r>
              <a:endParaRPr lang="en-US" sz="1400" b="1" i="1" dirty="0">
                <a:solidFill>
                  <a:schemeClr val="accent1"/>
                </a:solidFill>
                <a:cs typeface="Arial" charset="0"/>
              </a:endParaRPr>
            </a:p>
          </p:txBody>
        </p:sp>
      </p:grpSp>
      <p:sp>
        <p:nvSpPr>
          <p:cNvPr id="24" name="TextBox 23">
            <a:extLst>
              <a:ext uri="{FF2B5EF4-FFF2-40B4-BE49-F238E27FC236}">
                <a16:creationId xmlns:a16="http://schemas.microsoft.com/office/drawing/2014/main" id="{F18ABFF8-E52A-48E0-BFF3-EC18E6F1C78F}"/>
              </a:ext>
            </a:extLst>
          </p:cNvPr>
          <p:cNvSpPr txBox="1"/>
          <p:nvPr/>
        </p:nvSpPr>
        <p:spPr>
          <a:xfrm>
            <a:off x="520020" y="1743075"/>
            <a:ext cx="2736000" cy="1685925"/>
          </a:xfrm>
          <a:prstGeom prst="rect">
            <a:avLst/>
          </a:prstGeom>
          <a:noFill/>
        </p:spPr>
        <p:txBody>
          <a:bodyPr wrap="none" lIns="36000" tIns="36000" rIns="36000" bIns="36000" rtlCol="0">
            <a:noAutofit/>
          </a:bodyPr>
          <a:lstStyle/>
          <a:p>
            <a:pPr marL="285750" indent="-285750" algn="l">
              <a:buFont typeface="Arial" panose="020B0604020202020204" pitchFamily="34" charset="0"/>
              <a:buChar char="•"/>
            </a:pPr>
            <a:r>
              <a:rPr lang="en-US" sz="1400" dirty="0"/>
              <a:t>Component</a:t>
            </a:r>
            <a:r>
              <a:rPr lang="en-GB" sz="1400" dirty="0"/>
              <a:t> actions…</a:t>
            </a:r>
          </a:p>
          <a:p>
            <a:pPr algn="l"/>
            <a:endParaRPr lang="en-GB" sz="1600" dirty="0"/>
          </a:p>
        </p:txBody>
      </p:sp>
      <p:sp>
        <p:nvSpPr>
          <p:cNvPr id="26" name="TextBox 25">
            <a:extLst>
              <a:ext uri="{FF2B5EF4-FFF2-40B4-BE49-F238E27FC236}">
                <a16:creationId xmlns:a16="http://schemas.microsoft.com/office/drawing/2014/main" id="{C505866D-D31E-4A63-B8CD-8AACA296BF38}"/>
              </a:ext>
            </a:extLst>
          </p:cNvPr>
          <p:cNvSpPr txBox="1"/>
          <p:nvPr/>
        </p:nvSpPr>
        <p:spPr>
          <a:xfrm>
            <a:off x="520019" y="4038600"/>
            <a:ext cx="2736000" cy="1974194"/>
          </a:xfrm>
          <a:prstGeom prst="rect">
            <a:avLst/>
          </a:prstGeom>
          <a:noFill/>
        </p:spPr>
        <p:txBody>
          <a:bodyPr wrap="none" lIns="36000" tIns="36000" rIns="36000" bIns="36000" rtlCol="0">
            <a:noAutofit/>
          </a:bodyPr>
          <a:lstStyle/>
          <a:p>
            <a:pPr marL="285750" indent="-285750">
              <a:buFont typeface="Arial" panose="020B0604020202020204" pitchFamily="34" charset="0"/>
              <a:buChar char="•"/>
            </a:pPr>
            <a:r>
              <a:rPr lang="en-US" sz="1400" dirty="0"/>
              <a:t>Component </a:t>
            </a:r>
            <a:r>
              <a:rPr lang="en-GB" sz="1400" dirty="0"/>
              <a:t>actions…</a:t>
            </a:r>
          </a:p>
        </p:txBody>
      </p:sp>
      <p:sp>
        <p:nvSpPr>
          <p:cNvPr id="28" name="TextBox 27">
            <a:extLst>
              <a:ext uri="{FF2B5EF4-FFF2-40B4-BE49-F238E27FC236}">
                <a16:creationId xmlns:a16="http://schemas.microsoft.com/office/drawing/2014/main" id="{8D3D0BF3-01C3-4152-8E7B-1E7B9E7AFF15}"/>
              </a:ext>
            </a:extLst>
          </p:cNvPr>
          <p:cNvSpPr txBox="1"/>
          <p:nvPr/>
        </p:nvSpPr>
        <p:spPr>
          <a:xfrm>
            <a:off x="8940063" y="1753767"/>
            <a:ext cx="2736000" cy="1952626"/>
          </a:xfrm>
          <a:prstGeom prst="rect">
            <a:avLst/>
          </a:prstGeom>
          <a:noFill/>
        </p:spPr>
        <p:txBody>
          <a:bodyPr wrap="none" lIns="36000" tIns="36000" rIns="36000" bIns="36000" rtlCol="0">
            <a:noAutofit/>
          </a:bodyPr>
          <a:lstStyle/>
          <a:p>
            <a:pPr marL="285750" indent="-285750" algn="l">
              <a:buFont typeface="Arial" panose="020B0604020202020204" pitchFamily="34" charset="0"/>
              <a:buChar char="•"/>
            </a:pPr>
            <a:r>
              <a:rPr lang="en-US" sz="1400" dirty="0"/>
              <a:t>Component actions…</a:t>
            </a:r>
            <a:endParaRPr lang="en-GB" sz="1400" dirty="0"/>
          </a:p>
        </p:txBody>
      </p:sp>
      <p:sp>
        <p:nvSpPr>
          <p:cNvPr id="30" name="TextBox 29">
            <a:extLst>
              <a:ext uri="{FF2B5EF4-FFF2-40B4-BE49-F238E27FC236}">
                <a16:creationId xmlns:a16="http://schemas.microsoft.com/office/drawing/2014/main" id="{CF1B7190-B82F-4A3B-8299-DAF09AD61AA9}"/>
              </a:ext>
            </a:extLst>
          </p:cNvPr>
          <p:cNvSpPr txBox="1"/>
          <p:nvPr/>
        </p:nvSpPr>
        <p:spPr>
          <a:xfrm>
            <a:off x="8940063" y="4038600"/>
            <a:ext cx="2736000" cy="1743075"/>
          </a:xfrm>
          <a:prstGeom prst="rect">
            <a:avLst/>
          </a:prstGeom>
          <a:noFill/>
        </p:spPr>
        <p:txBody>
          <a:bodyPr wrap="none" lIns="36000" tIns="36000" rIns="36000" bIns="36000" rtlCol="0">
            <a:noAutofit/>
          </a:bodyPr>
          <a:lstStyle/>
          <a:p>
            <a:pPr marL="285750" indent="-285750" algn="l">
              <a:buFont typeface="Arial" panose="020B0604020202020204" pitchFamily="34" charset="0"/>
              <a:buChar char="•"/>
            </a:pPr>
            <a:r>
              <a:rPr lang="en-US" sz="1400" dirty="0"/>
              <a:t>Component actions… </a:t>
            </a:r>
            <a:endParaRPr lang="en-GB" sz="1400" dirty="0"/>
          </a:p>
        </p:txBody>
      </p:sp>
      <p:sp>
        <p:nvSpPr>
          <p:cNvPr id="4" name="TextBox 3">
            <a:extLst>
              <a:ext uri="{FF2B5EF4-FFF2-40B4-BE49-F238E27FC236}">
                <a16:creationId xmlns:a16="http://schemas.microsoft.com/office/drawing/2014/main" id="{C194A804-AECC-BB68-7D45-42BE945E317B}"/>
              </a:ext>
            </a:extLst>
          </p:cNvPr>
          <p:cNvSpPr txBox="1"/>
          <p:nvPr/>
        </p:nvSpPr>
        <p:spPr>
          <a:xfrm>
            <a:off x="3427427" y="1186491"/>
            <a:ext cx="5226939" cy="352368"/>
          </a:xfrm>
          <a:prstGeom prst="rect">
            <a:avLst/>
          </a:prstGeom>
          <a:noFill/>
        </p:spPr>
        <p:txBody>
          <a:bodyPr wrap="square" lIns="36000" tIns="36000" rIns="36000" bIns="36000" rtlCol="0">
            <a:noAutofit/>
          </a:bodyPr>
          <a:lstStyle/>
          <a:p>
            <a:pPr algn="ctr"/>
            <a:r>
              <a:rPr lang="en-US" sz="1400" b="1" dirty="0">
                <a:solidFill>
                  <a:srgbClr val="1B1E56"/>
                </a:solidFill>
              </a:rPr>
              <a:t>“I will change my own behaviour if…”</a:t>
            </a:r>
            <a:endParaRPr lang="en-GB" sz="1400" b="1" dirty="0">
              <a:solidFill>
                <a:srgbClr val="1B1E56"/>
              </a:solidFill>
            </a:endParaRPr>
          </a:p>
        </p:txBody>
      </p:sp>
      <p:sp>
        <p:nvSpPr>
          <p:cNvPr id="27" name="Title 6">
            <a:extLst>
              <a:ext uri="{FF2B5EF4-FFF2-40B4-BE49-F238E27FC236}">
                <a16:creationId xmlns:a16="http://schemas.microsoft.com/office/drawing/2014/main" id="{E61BE7E4-A2E4-316A-7AAD-61A9A0E29AC1}"/>
              </a:ext>
            </a:extLst>
          </p:cNvPr>
          <p:cNvSpPr>
            <a:spLocks noGrp="1"/>
          </p:cNvSpPr>
          <p:nvPr>
            <p:ph type="title"/>
          </p:nvPr>
        </p:nvSpPr>
        <p:spPr>
          <a:xfrm>
            <a:off x="515938" y="487056"/>
            <a:ext cx="6437312" cy="867930"/>
          </a:xfrm>
        </p:spPr>
        <p:txBody>
          <a:bodyPr/>
          <a:lstStyle/>
          <a:p>
            <a:r>
              <a:rPr lang="en-US" sz="2800" b="1" dirty="0"/>
              <a:t>Influence Model (Communications)</a:t>
            </a:r>
            <a:endParaRPr lang="en-GB" sz="2800" b="1" dirty="0"/>
          </a:p>
        </p:txBody>
      </p:sp>
      <p:sp>
        <p:nvSpPr>
          <p:cNvPr id="29" name="Title 6">
            <a:extLst>
              <a:ext uri="{FF2B5EF4-FFF2-40B4-BE49-F238E27FC236}">
                <a16:creationId xmlns:a16="http://schemas.microsoft.com/office/drawing/2014/main" id="{229A3C82-9335-D5CB-A97F-0537979D3F39}"/>
              </a:ext>
            </a:extLst>
          </p:cNvPr>
          <p:cNvSpPr txBox="1">
            <a:spLocks/>
          </p:cNvSpPr>
          <p:nvPr/>
        </p:nvSpPr>
        <p:spPr>
          <a:xfrm>
            <a:off x="10402208" y="568653"/>
            <a:ext cx="1299255" cy="352368"/>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a:lstStyle>
          <a:p>
            <a:r>
              <a:rPr lang="en-US" sz="1800" dirty="0">
                <a:solidFill>
                  <a:schemeClr val="tx1"/>
                </a:solidFill>
              </a:rPr>
              <a:t>Template</a:t>
            </a:r>
            <a:endParaRPr lang="en-GB" sz="1800" dirty="0">
              <a:solidFill>
                <a:schemeClr val="tx1"/>
              </a:solidFill>
            </a:endParaRPr>
          </a:p>
        </p:txBody>
      </p:sp>
    </p:spTree>
    <p:extLst>
      <p:ext uri="{BB962C8B-B14F-4D97-AF65-F5344CB8AC3E}">
        <p14:creationId xmlns:p14="http://schemas.microsoft.com/office/powerpoint/2010/main" val="344909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0">
            <a:extLst>
              <a:ext uri="{FF2B5EF4-FFF2-40B4-BE49-F238E27FC236}">
                <a16:creationId xmlns:a16="http://schemas.microsoft.com/office/drawing/2014/main" id="{6E201EFC-0D64-4A3B-A016-D730323EE15F}"/>
              </a:ext>
            </a:extLst>
          </p:cNvPr>
          <p:cNvGraphicFramePr>
            <a:graphicFrameLocks noGrp="1"/>
          </p:cNvGraphicFramePr>
          <p:nvPr>
            <p:extLst>
              <p:ext uri="{D42A27DB-BD31-4B8C-83A1-F6EECF244321}">
                <p14:modId xmlns:p14="http://schemas.microsoft.com/office/powerpoint/2010/main" val="1510853913"/>
              </p:ext>
            </p:extLst>
          </p:nvPr>
        </p:nvGraphicFramePr>
        <p:xfrm>
          <a:off x="628649" y="1450143"/>
          <a:ext cx="10934701" cy="4178280"/>
        </p:xfrm>
        <a:graphic>
          <a:graphicData uri="http://schemas.openxmlformats.org/drawingml/2006/table">
            <a:tbl>
              <a:tblPr firstRow="1" bandRow="1">
                <a:tableStyleId>{5940675A-B579-460E-94D1-54222C63F5DA}</a:tableStyleId>
              </a:tblPr>
              <a:tblGrid>
                <a:gridCol w="2859688">
                  <a:extLst>
                    <a:ext uri="{9D8B030D-6E8A-4147-A177-3AD203B41FA5}">
                      <a16:colId xmlns:a16="http://schemas.microsoft.com/office/drawing/2014/main" val="998831438"/>
                    </a:ext>
                  </a:extLst>
                </a:gridCol>
                <a:gridCol w="8075013">
                  <a:extLst>
                    <a:ext uri="{9D8B030D-6E8A-4147-A177-3AD203B41FA5}">
                      <a16:colId xmlns:a16="http://schemas.microsoft.com/office/drawing/2014/main" val="3277895362"/>
                    </a:ext>
                  </a:extLst>
                </a:gridCol>
              </a:tblGrid>
              <a:tr h="27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mn-lt"/>
                        </a:rPr>
                        <a:t>New behaviour to be embedded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marL="0" indent="0">
                        <a:buFont typeface="Arial" panose="020B0604020202020204" pitchFamily="34" charset="0"/>
                        <a:buNone/>
                      </a:pPr>
                      <a:r>
                        <a:rPr lang="en-US" sz="1100" dirty="0">
                          <a:solidFill>
                            <a:schemeClr val="bg1"/>
                          </a:solidFill>
                          <a:latin typeface="+mn-lt"/>
                        </a:rPr>
                        <a:t>…</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166758095"/>
                  </a:ext>
                </a:extLst>
              </a:tr>
              <a:tr h="68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mn-lt"/>
                        </a:rPr>
                        <a:t>Who needs to behave in this way?</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buFont typeface="Arial" panose="020B0604020202020204" pitchFamily="34" charset="0"/>
                        <a:buChar char="•"/>
                      </a:pPr>
                      <a:endParaRPr lang="en-US" sz="1100" dirty="0">
                        <a:latin typeface="+mn-lt"/>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64137947"/>
                  </a:ext>
                </a:extLst>
              </a:tr>
              <a:tr h="2166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lumMod val="50000"/>
                            </a:schemeClr>
                          </a:solidFill>
                          <a:latin typeface="+mn-lt"/>
                        </a:rPr>
                        <a:t>What steps can you take to achieve the desired behaviour/ mindset/ routine change? Consider steps and/or from:to for each element</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1" dirty="0">
                        <a:solidFill>
                          <a:schemeClr val="tx1"/>
                        </a:solidFill>
                        <a:latin typeface="+mn-lt"/>
                      </a:endParaRPr>
                    </a:p>
                  </a:txBody>
                  <a:tcPr/>
                </a:tc>
                <a:extLst>
                  <a:ext uri="{0D108BD9-81ED-4DB2-BD59-A6C34878D82A}">
                    <a16:rowId xmlns:a16="http://schemas.microsoft.com/office/drawing/2014/main" val="1768966531"/>
                  </a:ext>
                </a:extLst>
              </a:tr>
              <a:tr h="734400">
                <a:tc>
                  <a:txBody>
                    <a:bodyPr/>
                    <a:lstStyle/>
                    <a:p>
                      <a:pPr>
                        <a:defRPr/>
                      </a:pPr>
                      <a:r>
                        <a:rPr lang="en-IN" sz="1100" b="1" dirty="0">
                          <a:latin typeface="+mn-lt"/>
                        </a:rPr>
                        <a:t>Fostering understanding and conviction</a:t>
                      </a:r>
                    </a:p>
                    <a:p>
                      <a:pPr>
                        <a:spcAft>
                          <a:spcPts val="600"/>
                        </a:spcAft>
                        <a:defRPr/>
                      </a:pPr>
                      <a:r>
                        <a:rPr lang="en-IN" sz="1100" dirty="0">
                          <a:latin typeface="+mn-lt"/>
                        </a:rPr>
                        <a:t>“I know what is expected of me – I agree with it and it is meaningful”</a:t>
                      </a:r>
                      <a:endParaRPr lang="en-GB" sz="1100" b="1" dirty="0">
                        <a:solidFill>
                          <a:schemeClr val="tx1"/>
                        </a:solidFill>
                        <a:latin typeface="+mn-lt"/>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171450" indent="-171450">
                        <a:buFont typeface="Arial" panose="020B0604020202020204" pitchFamily="34" charset="0"/>
                        <a:buChar char="•"/>
                      </a:pPr>
                      <a:endParaRPr lang="en-US" sz="1100" dirty="0">
                        <a:latin typeface="+mn-lt"/>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9837697"/>
                  </a:ext>
                </a:extLst>
              </a:tr>
              <a:tr h="734400">
                <a:tc>
                  <a:txBody>
                    <a:bodyPr/>
                    <a:lstStyle/>
                    <a:p>
                      <a:pPr>
                        <a:defRPr/>
                      </a:pPr>
                      <a:r>
                        <a:rPr lang="en-IN" sz="1100" b="1" dirty="0">
                          <a:latin typeface="+mn-lt"/>
                        </a:rPr>
                        <a:t>Role-modelling</a:t>
                      </a:r>
                    </a:p>
                    <a:p>
                      <a:pPr>
                        <a:defRPr/>
                      </a:pPr>
                      <a:r>
                        <a:rPr lang="en-IN" sz="1100" dirty="0">
                          <a:latin typeface="+mn-lt"/>
                        </a:rPr>
                        <a:t>“I see superiors, peers and subordinates behaving in the new way”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endParaRPr lang="en-GB" sz="1100" dirty="0">
                        <a:latin typeface="+mn-lt"/>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5072933"/>
                  </a:ext>
                </a:extLst>
              </a:tr>
              <a:tr h="734400">
                <a:tc>
                  <a:txBody>
                    <a:bodyPr/>
                    <a:lstStyle/>
                    <a:p>
                      <a:pPr>
                        <a:defRPr/>
                      </a:pPr>
                      <a:r>
                        <a:rPr lang="en-IN" sz="1100" b="1" dirty="0">
                          <a:latin typeface="+mn-lt"/>
                        </a:rPr>
                        <a:t>Developing talent and skills</a:t>
                      </a:r>
                    </a:p>
                    <a:p>
                      <a:pPr>
                        <a:defRPr/>
                      </a:pPr>
                      <a:r>
                        <a:rPr lang="en-IN" sz="1100" dirty="0">
                          <a:latin typeface="+mn-lt"/>
                        </a:rPr>
                        <a:t>“I have the skills and competencies to behave in the new way”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171450" indent="-171450">
                        <a:buFont typeface="Arial" panose="020B0604020202020204" pitchFamily="34" charset="0"/>
                        <a:buChar char="•"/>
                      </a:pPr>
                      <a:endParaRPr lang="en-GB" sz="1100" dirty="0">
                        <a:latin typeface="+mn-lt"/>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92735016"/>
                  </a:ext>
                </a:extLst>
              </a:tr>
              <a:tr h="734400">
                <a:tc>
                  <a:txBody>
                    <a:bodyPr/>
                    <a:lstStyle/>
                    <a:p>
                      <a:pPr>
                        <a:defRPr/>
                      </a:pPr>
                      <a:r>
                        <a:rPr lang="en-IN" sz="1100" b="1" dirty="0">
                          <a:latin typeface="+mn-lt"/>
                        </a:rPr>
                        <a:t>Reinforcing with formal mechanisms</a:t>
                      </a:r>
                    </a:p>
                    <a:p>
                      <a:pPr>
                        <a:defRPr/>
                      </a:pPr>
                      <a:r>
                        <a:rPr lang="en-IN" sz="1100" dirty="0">
                          <a:latin typeface="+mn-lt"/>
                        </a:rPr>
                        <a:t>“The structures, processes and systems reinforce the change in behaviour I am being asked to make”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endParaRPr lang="en-GB" sz="1100" dirty="0">
                        <a:latin typeface="+mn-lt"/>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5238946"/>
                  </a:ext>
                </a:extLst>
              </a:tr>
            </a:tbl>
          </a:graphicData>
        </a:graphic>
      </p:graphicFrame>
      <p:sp>
        <p:nvSpPr>
          <p:cNvPr id="2" name="Slide Number Placeholder 1">
            <a:extLst>
              <a:ext uri="{FF2B5EF4-FFF2-40B4-BE49-F238E27FC236}">
                <a16:creationId xmlns:a16="http://schemas.microsoft.com/office/drawing/2014/main" id="{2B79A7AC-DD6E-4F1F-84F1-F8DE98F6BBB5}"/>
              </a:ext>
            </a:extLst>
          </p:cNvPr>
          <p:cNvSpPr>
            <a:spLocks noGrp="1"/>
          </p:cNvSpPr>
          <p:nvPr>
            <p:ph type="sldNum" sz="quarter" idx="12"/>
          </p:nvPr>
        </p:nvSpPr>
        <p:spPr/>
        <p:txBody>
          <a:bodyPr/>
          <a:lstStyle/>
          <a:p>
            <a:fld id="{F41FD34E-1804-4A56-9814-F21504CF5C20}" type="slidenum">
              <a:rPr lang="en-GB" smtClean="0"/>
              <a:pPr/>
              <a:t>3</a:t>
            </a:fld>
            <a:endParaRPr lang="en-GB" dirty="0"/>
          </a:p>
        </p:txBody>
      </p:sp>
      <p:sp>
        <p:nvSpPr>
          <p:cNvPr id="8" name="Title 6">
            <a:extLst>
              <a:ext uri="{FF2B5EF4-FFF2-40B4-BE49-F238E27FC236}">
                <a16:creationId xmlns:a16="http://schemas.microsoft.com/office/drawing/2014/main" id="{AEB079A5-0CE3-D3AE-4C51-80D675411A78}"/>
              </a:ext>
            </a:extLst>
          </p:cNvPr>
          <p:cNvSpPr txBox="1">
            <a:spLocks/>
          </p:cNvSpPr>
          <p:nvPr/>
        </p:nvSpPr>
        <p:spPr>
          <a:xfrm>
            <a:off x="529545" y="510233"/>
            <a:ext cx="6437312" cy="480131"/>
          </a:xfrm>
          <a:prstGeom prst="rect">
            <a:avLst/>
          </a:prstGeom>
        </p:spPr>
        <p:txBody>
          <a:bodyPr vert="horz" lIns="91440" tIns="45720" rIns="91440" bIns="45720" rtlCol="0" anchor="t" anchorCtr="0">
            <a:spAutoFit/>
          </a:bodyPr>
          <a:lst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a:lstStyle>
          <a:p>
            <a:r>
              <a:rPr lang="en-US" sz="2800" b="1" dirty="0"/>
              <a:t>Influence Model (Working)</a:t>
            </a:r>
            <a:endParaRPr lang="en-GB" sz="2800" b="1" dirty="0"/>
          </a:p>
        </p:txBody>
      </p:sp>
      <p:sp>
        <p:nvSpPr>
          <p:cNvPr id="9" name="Title 6">
            <a:extLst>
              <a:ext uri="{FF2B5EF4-FFF2-40B4-BE49-F238E27FC236}">
                <a16:creationId xmlns:a16="http://schemas.microsoft.com/office/drawing/2014/main" id="{AE3C12AD-2AFB-57C3-397A-BA2E631C4D27}"/>
              </a:ext>
            </a:extLst>
          </p:cNvPr>
          <p:cNvSpPr txBox="1">
            <a:spLocks/>
          </p:cNvSpPr>
          <p:nvPr/>
        </p:nvSpPr>
        <p:spPr>
          <a:xfrm>
            <a:off x="10396729" y="601107"/>
            <a:ext cx="1645122" cy="341632"/>
          </a:xfrm>
          <a:prstGeom prst="rect">
            <a:avLst/>
          </a:prstGeom>
        </p:spPr>
        <p:txBody>
          <a:bodyPr vert="horz" wrap="square" lIns="91440" tIns="45720" rIns="91440" bIns="45720" rtlCol="0" anchor="t" anchorCtr="0">
            <a:spAutoFit/>
          </a:bodyPr>
          <a:lst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a:lstStyle>
          <a:p>
            <a:r>
              <a:rPr lang="en-US" sz="1800" dirty="0">
                <a:solidFill>
                  <a:schemeClr val="tx1"/>
                </a:solidFill>
              </a:rPr>
              <a:t>Template</a:t>
            </a:r>
            <a:endParaRPr lang="en-GB" sz="1800" dirty="0">
              <a:solidFill>
                <a:schemeClr val="tx1"/>
              </a:solidFill>
            </a:endParaRPr>
          </a:p>
        </p:txBody>
      </p:sp>
    </p:spTree>
    <p:extLst>
      <p:ext uri="{BB962C8B-B14F-4D97-AF65-F5344CB8AC3E}">
        <p14:creationId xmlns:p14="http://schemas.microsoft.com/office/powerpoint/2010/main" val="185552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1E14F29-1B94-4E4A-8E1F-A94979412015}"/>
              </a:ext>
            </a:extLst>
          </p:cNvPr>
          <p:cNvSpPr>
            <a:spLocks noGrp="1"/>
          </p:cNvSpPr>
          <p:nvPr>
            <p:ph type="title"/>
          </p:nvPr>
        </p:nvSpPr>
        <p:spPr>
          <a:xfrm>
            <a:off x="515938" y="530779"/>
            <a:ext cx="11304888" cy="452432"/>
          </a:xfrm>
        </p:spPr>
        <p:txBody>
          <a:bodyPr/>
          <a:lstStyle/>
          <a:p>
            <a:r>
              <a:rPr lang="en-US" sz="2600" b="1" dirty="0"/>
              <a:t>How to use the Influence Model</a:t>
            </a:r>
            <a:endParaRPr lang="en-GB" sz="2600" b="1" dirty="0"/>
          </a:p>
        </p:txBody>
      </p:sp>
      <p:sp>
        <p:nvSpPr>
          <p:cNvPr id="4" name="Slide Number Placeholder 3">
            <a:extLst>
              <a:ext uri="{FF2B5EF4-FFF2-40B4-BE49-F238E27FC236}">
                <a16:creationId xmlns:a16="http://schemas.microsoft.com/office/drawing/2014/main" id="{216957A0-C3DB-440A-8D50-4BFD5FAE8954}"/>
              </a:ext>
            </a:extLst>
          </p:cNvPr>
          <p:cNvSpPr>
            <a:spLocks noGrp="1"/>
          </p:cNvSpPr>
          <p:nvPr>
            <p:ph type="sldNum" sz="quarter" idx="12"/>
          </p:nvPr>
        </p:nvSpPr>
        <p:spPr>
          <a:xfrm>
            <a:off x="11225818" y="6377174"/>
            <a:ext cx="540000" cy="246221"/>
          </a:xfrm>
        </p:spPr>
        <p:txBody>
          <a:bodyPr/>
          <a:lstStyle/>
          <a:p>
            <a:fld id="{F41FD34E-1804-4A56-9814-F21504CF5C20}" type="slidenum">
              <a:rPr lang="en-GB" smtClean="0"/>
              <a:pPr/>
              <a:t>4</a:t>
            </a:fld>
            <a:endParaRPr lang="en-GB"/>
          </a:p>
        </p:txBody>
      </p:sp>
      <p:sp>
        <p:nvSpPr>
          <p:cNvPr id="12" name="Text Placeholder 6">
            <a:extLst>
              <a:ext uri="{FF2B5EF4-FFF2-40B4-BE49-F238E27FC236}">
                <a16:creationId xmlns:a16="http://schemas.microsoft.com/office/drawing/2014/main" id="{681011DE-D30D-4401-AA08-91277D346CAA}"/>
              </a:ext>
            </a:extLst>
          </p:cNvPr>
          <p:cNvSpPr txBox="1">
            <a:spLocks/>
          </p:cNvSpPr>
          <p:nvPr/>
        </p:nvSpPr>
        <p:spPr bwMode="gray">
          <a:xfrm>
            <a:off x="8095716" y="1261733"/>
            <a:ext cx="2587941" cy="430887"/>
          </a:xfrm>
          <a:prstGeom prst="rect">
            <a:avLst/>
          </a:prstGeom>
        </p:spPr>
        <p:txBody>
          <a:bodyPr/>
          <a:lst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solidFill>
                  <a:schemeClr val="accent1"/>
                </a:solidFill>
              </a:rPr>
              <a:t>PowerPoint instructions</a:t>
            </a:r>
          </a:p>
        </p:txBody>
      </p:sp>
      <p:sp>
        <p:nvSpPr>
          <p:cNvPr id="13" name="TextBox 12">
            <a:extLst>
              <a:ext uri="{FF2B5EF4-FFF2-40B4-BE49-F238E27FC236}">
                <a16:creationId xmlns:a16="http://schemas.microsoft.com/office/drawing/2014/main" id="{22E3BCAF-503F-44ED-9A04-31F5325DD651}"/>
              </a:ext>
            </a:extLst>
          </p:cNvPr>
          <p:cNvSpPr txBox="1"/>
          <p:nvPr/>
        </p:nvSpPr>
        <p:spPr bwMode="gray">
          <a:xfrm>
            <a:off x="635665" y="1261733"/>
            <a:ext cx="7271410" cy="769441"/>
          </a:xfrm>
          <a:prstGeom prst="rect">
            <a:avLst/>
          </a:prstGeom>
          <a:noFill/>
        </p:spPr>
        <p:txBody>
          <a:bodyPr wrap="square" lIns="0" tIns="0" rIns="0" bIns="0" rtlCol="0">
            <a:spAutoFit/>
          </a:bodyPr>
          <a:lstStyle/>
          <a:p>
            <a:r>
              <a:rPr lang="en-GB" sz="1400" b="1" dirty="0">
                <a:solidFill>
                  <a:schemeClr val="tx2"/>
                </a:solidFill>
              </a:rPr>
              <a:t>What is this tool?</a:t>
            </a:r>
          </a:p>
          <a:p>
            <a:r>
              <a:rPr lang="en-US" sz="1200" dirty="0"/>
              <a:t>The Influence Model is framework to help you think about how plans and recommendations can move from strategy to implementation. The tool consists of four levers which should be considered when attempting to shift mindsets and behaviours.</a:t>
            </a:r>
          </a:p>
        </p:txBody>
      </p:sp>
      <p:sp>
        <p:nvSpPr>
          <p:cNvPr id="15" name="TextBox 14">
            <a:extLst>
              <a:ext uri="{FF2B5EF4-FFF2-40B4-BE49-F238E27FC236}">
                <a16:creationId xmlns:a16="http://schemas.microsoft.com/office/drawing/2014/main" id="{73C75D35-5F4A-4296-857D-FAB374983D0D}"/>
              </a:ext>
            </a:extLst>
          </p:cNvPr>
          <p:cNvSpPr txBox="1"/>
          <p:nvPr/>
        </p:nvSpPr>
        <p:spPr bwMode="gray">
          <a:xfrm>
            <a:off x="635664" y="2345540"/>
            <a:ext cx="7271411" cy="1138773"/>
          </a:xfrm>
          <a:prstGeom prst="rect">
            <a:avLst/>
          </a:prstGeom>
          <a:noFill/>
        </p:spPr>
        <p:txBody>
          <a:bodyPr wrap="square" lIns="0" tIns="0" rIns="0" bIns="0" rtlCol="0">
            <a:spAutoFit/>
          </a:bodyPr>
          <a:lstStyle/>
          <a:p>
            <a:r>
              <a:rPr lang="en-GB" sz="1400" b="1" dirty="0">
                <a:solidFill>
                  <a:schemeClr val="tx2"/>
                </a:solidFill>
              </a:rPr>
              <a:t>When to use this tool?</a:t>
            </a:r>
            <a:br>
              <a:rPr lang="en-GB" sz="1400" dirty="0">
                <a:solidFill>
                  <a:schemeClr val="tx2"/>
                </a:solidFill>
              </a:rPr>
            </a:br>
            <a:r>
              <a:rPr lang="en-US" sz="1200" dirty="0"/>
              <a:t>One of the biggest challenges of improvement projects is turning plans into action. In almost all instances a project’s success is dependent on multiple people altering their behaviour/ mindset, supporting people to think or act in the new way is therefore crucial to achieving the desired change. The influence model should be used when conducting any improvement project that involves people amending their behaviour in some way.</a:t>
            </a:r>
            <a:endParaRPr lang="en-GB" sz="1200" dirty="0"/>
          </a:p>
        </p:txBody>
      </p:sp>
      <p:cxnSp>
        <p:nvCxnSpPr>
          <p:cNvPr id="16" name="Straight Connector 15">
            <a:extLst>
              <a:ext uri="{FF2B5EF4-FFF2-40B4-BE49-F238E27FC236}">
                <a16:creationId xmlns:a16="http://schemas.microsoft.com/office/drawing/2014/main" id="{86C2252C-1A6D-48AE-B8ED-CB0766922258}"/>
              </a:ext>
            </a:extLst>
          </p:cNvPr>
          <p:cNvCxnSpPr>
            <a:cxnSpLocks/>
          </p:cNvCxnSpPr>
          <p:nvPr/>
        </p:nvCxnSpPr>
        <p:spPr bwMode="gray">
          <a:xfrm>
            <a:off x="7983671" y="1530159"/>
            <a:ext cx="0" cy="233699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F62D753D-A8ED-4CB2-9824-D31C50BF8B22}"/>
              </a:ext>
            </a:extLst>
          </p:cNvPr>
          <p:cNvSpPr txBox="1">
            <a:spLocks/>
          </p:cNvSpPr>
          <p:nvPr/>
        </p:nvSpPr>
        <p:spPr bwMode="gray">
          <a:xfrm>
            <a:off x="8194959" y="1530159"/>
            <a:ext cx="3174252" cy="1668149"/>
          </a:xfrm>
          <a:prstGeom prst="rect">
            <a:avLst/>
          </a:prstGeom>
        </p:spPr>
        <p:txBody>
          <a:bodyPr vert="horz" wrap="square" lIns="0" tIns="0" rIns="0" bIns="0" rtlCol="0">
            <a:spAutoFit/>
          </a:bodyPr>
          <a:lstStyle>
            <a:lvl1pPr marL="0" indent="0" algn="l" defTabSz="914400" rtl="0" eaLnBrk="1" latinLnBrk="0" hangingPunct="1">
              <a:spcBef>
                <a:spcPct val="20000"/>
              </a:spcBef>
              <a:buClr>
                <a:schemeClr val="accent1"/>
              </a:buClr>
              <a:buFont typeface="Wingdings" panose="05000000000000000000" pitchFamily="2" charset="2"/>
              <a:buNone/>
              <a:defRPr sz="1600" b="1" kern="1200" cap="all" baseline="0">
                <a:solidFill>
                  <a:schemeClr val="tx1"/>
                </a:solidFill>
                <a:latin typeface="+mn-lt"/>
                <a:ea typeface="+mn-ea"/>
                <a:cs typeface="+mn-cs"/>
              </a:defRPr>
            </a:lvl1pPr>
            <a:lvl2pPr marL="357188" indent="-171450"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542925"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714375" indent="-171450" algn="l" defTabSz="914400" rtl="0" eaLnBrk="1" latinLnBrk="0" hangingPunct="1">
              <a:spcBef>
                <a:spcPct val="20000"/>
              </a:spcBef>
              <a:buClr>
                <a:schemeClr val="accent1"/>
              </a:buClr>
              <a:buFont typeface="Courier New" panose="02070309020205020404" pitchFamily="49" charset="0"/>
              <a:buChar char="o"/>
              <a:defRPr sz="1400" kern="1200">
                <a:solidFill>
                  <a:schemeClr val="tx1"/>
                </a:solidFill>
                <a:latin typeface="+mn-lt"/>
                <a:ea typeface="+mn-ea"/>
                <a:cs typeface="+mn-cs"/>
              </a:defRPr>
            </a:lvl4pPr>
            <a:lvl5pPr marL="900113"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50" indent="-171450">
              <a:spcAft>
                <a:spcPts val="1200"/>
              </a:spcAft>
              <a:buFont typeface="Wingdings" panose="05000000000000000000" pitchFamily="2" charset="2"/>
              <a:buChar char="§"/>
            </a:pPr>
            <a:r>
              <a:rPr lang="en-US" sz="1200" b="0" cap="none" dirty="0"/>
              <a:t>Either copy across the influence model template to your own presentation or type directly into this one</a:t>
            </a:r>
          </a:p>
          <a:p>
            <a:pPr marL="171450" indent="-171450">
              <a:spcAft>
                <a:spcPts val="1200"/>
              </a:spcAft>
              <a:buFont typeface="Wingdings" panose="05000000000000000000" pitchFamily="2" charset="2"/>
              <a:buChar char="§"/>
            </a:pPr>
            <a:r>
              <a:rPr lang="en-US" sz="1200" b="0" cap="none" dirty="0"/>
              <a:t>To add text to the communications template, click on “Component Actions…” bullet. Your cursor will appear, allowing you to delete the existing text and add your own thoughts</a:t>
            </a:r>
          </a:p>
        </p:txBody>
      </p:sp>
      <p:sp>
        <p:nvSpPr>
          <p:cNvPr id="24" name="TextBox 23">
            <a:extLst>
              <a:ext uri="{FF2B5EF4-FFF2-40B4-BE49-F238E27FC236}">
                <a16:creationId xmlns:a16="http://schemas.microsoft.com/office/drawing/2014/main" id="{F7E1A622-1B57-434C-BF64-F1EBE0740D49}"/>
              </a:ext>
            </a:extLst>
          </p:cNvPr>
          <p:cNvSpPr txBox="1"/>
          <p:nvPr/>
        </p:nvSpPr>
        <p:spPr bwMode="gray">
          <a:xfrm>
            <a:off x="8089842" y="3347252"/>
            <a:ext cx="4098867" cy="307777"/>
          </a:xfrm>
          <a:prstGeom prst="rect">
            <a:avLst/>
          </a:prstGeom>
          <a:noFill/>
        </p:spPr>
        <p:txBody>
          <a:bodyPr wrap="square" rtlCol="0">
            <a:spAutoFit/>
          </a:bodyPr>
          <a:lstStyle/>
          <a:p>
            <a:r>
              <a:rPr lang="en-GB" sz="1400" b="1" dirty="0">
                <a:solidFill>
                  <a:schemeClr val="tx2"/>
                </a:solidFill>
              </a:rPr>
              <a:t>Find more tools and templates at:</a:t>
            </a:r>
            <a:endParaRPr lang="en-GB" sz="1400" b="1" dirty="0"/>
          </a:p>
        </p:txBody>
      </p:sp>
      <p:sp>
        <p:nvSpPr>
          <p:cNvPr id="28" name="TextBox 27">
            <a:extLst>
              <a:ext uri="{FF2B5EF4-FFF2-40B4-BE49-F238E27FC236}">
                <a16:creationId xmlns:a16="http://schemas.microsoft.com/office/drawing/2014/main" id="{32AE37E6-3C4A-40B7-9407-FB70A2988A38}"/>
              </a:ext>
            </a:extLst>
          </p:cNvPr>
          <p:cNvSpPr txBox="1"/>
          <p:nvPr/>
        </p:nvSpPr>
        <p:spPr bwMode="gray">
          <a:xfrm>
            <a:off x="8060268" y="3650084"/>
            <a:ext cx="3135634" cy="307777"/>
          </a:xfrm>
          <a:prstGeom prst="rect">
            <a:avLst/>
          </a:prstGeom>
          <a:noFill/>
        </p:spPr>
        <p:txBody>
          <a:bodyPr wrap="square" rtlCol="0">
            <a:spAutoFit/>
          </a:bodyPr>
          <a:lstStyle/>
          <a:p>
            <a:pPr algn="ctr"/>
            <a:r>
              <a:rPr lang="en-GB" sz="1400" dirty="0">
                <a:hlinkClick r:id="rId2"/>
              </a:rPr>
              <a:t>thepsc.co.uk/capability-building/</a:t>
            </a:r>
            <a:endParaRPr lang="en-GB" sz="1400" dirty="0"/>
          </a:p>
        </p:txBody>
      </p:sp>
      <p:pic>
        <p:nvPicPr>
          <p:cNvPr id="64" name="Picture 63">
            <a:extLst>
              <a:ext uri="{FF2B5EF4-FFF2-40B4-BE49-F238E27FC236}">
                <a16:creationId xmlns:a16="http://schemas.microsoft.com/office/drawing/2014/main" id="{0BD99B26-163D-CD7A-9694-96AB510ADCE2}"/>
              </a:ext>
            </a:extLst>
          </p:cNvPr>
          <p:cNvPicPr>
            <a:picLocks noChangeAspect="1"/>
          </p:cNvPicPr>
          <p:nvPr/>
        </p:nvPicPr>
        <p:blipFill>
          <a:blip r:embed="rId3"/>
          <a:stretch>
            <a:fillRect/>
          </a:stretch>
        </p:blipFill>
        <p:spPr>
          <a:xfrm>
            <a:off x="635664" y="3560384"/>
            <a:ext cx="6862015" cy="2572515"/>
          </a:xfrm>
          <a:prstGeom prst="rect">
            <a:avLst/>
          </a:prstGeom>
        </p:spPr>
      </p:pic>
    </p:spTree>
    <p:extLst>
      <p:ext uri="{BB962C8B-B14F-4D97-AF65-F5344CB8AC3E}">
        <p14:creationId xmlns:p14="http://schemas.microsoft.com/office/powerpoint/2010/main" val="1886015515"/>
      </p:ext>
    </p:extLst>
  </p:cSld>
  <p:clrMapOvr>
    <a:masterClrMapping/>
  </p:clrMapOvr>
</p:sld>
</file>

<file path=ppt/theme/theme1.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lIns="36000" tIns="36000" rIns="36000" bIns="36000" rtlCol="0" anchor="ctr"/>
      <a:lstStyle>
        <a:defPPr algn="ct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sz="1600" dirty="0" smtClean="0"/>
        </a:defPPr>
      </a:lstStyle>
    </a:txDef>
  </a:objectDefaults>
  <a:extraClrSchemeLst/>
  <a:extLst>
    <a:ext uri="{05A4C25C-085E-4340-85A3-A5531E510DB2}">
      <thm15:themeFamily xmlns:thm15="http://schemas.microsoft.com/office/thememl/2012/main" name="The PSC Story Master Template v1a (with guidance)" id="{74C4BDF2-2EDB-4571-9DD9-D3130DBF6683}" vid="{0121F342-1E47-494A-B32A-549288EB80F7}"/>
    </a:ext>
  </a:extLst>
</a:theme>
</file>

<file path=ppt/theme/theme2.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5BFDAA90946A944BD445422C20A1B37" ma:contentTypeVersion="6" ma:contentTypeDescription="Create a new document." ma:contentTypeScope="" ma:versionID="9f50a5cf250aee901b61b938baf86817">
  <xsd:schema xmlns:xsd="http://www.w3.org/2001/XMLSchema" xmlns:xs="http://www.w3.org/2001/XMLSchema" xmlns:p="http://schemas.microsoft.com/office/2006/metadata/properties" xmlns:ns2="0ef8e94a-240b-4134-8937-e65d42f3737a" targetNamespace="http://schemas.microsoft.com/office/2006/metadata/properties" ma:root="true" ma:fieldsID="4a94fa013b98bc191de7059c3be73ad9" ns2:_="">
    <xsd:import namespace="0ef8e94a-240b-4134-8937-e65d42f373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f8e94a-240b-4134-8937-e65d42f373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176388-A93C-4627-AC4A-8DCE7D6FFFC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52DF3DF-7E96-4E14-842D-99606C5932B1}">
  <ds:schemaRefs>
    <ds:schemaRef ds:uri="http://schemas.microsoft.com/sharepoint/v3/contenttype/forms"/>
  </ds:schemaRefs>
</ds:datastoreItem>
</file>

<file path=customXml/itemProps3.xml><?xml version="1.0" encoding="utf-8"?>
<ds:datastoreItem xmlns:ds="http://schemas.openxmlformats.org/officeDocument/2006/customXml" ds:itemID="{552E341F-0629-4205-BF9A-81F3CBE236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f8e94a-240b-4134-8937-e65d42f373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 PSC Story Master Template v1a (with guidance)</Template>
  <TotalTime>7443</TotalTime>
  <Words>448</Words>
  <Application>Microsoft Office PowerPoint</Application>
  <PresentationFormat>Widescreen</PresentationFormat>
  <Paragraphs>45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Gothic</vt:lpstr>
      <vt:lpstr>Gilroy Medium</vt:lpstr>
      <vt:lpstr>Wingdings</vt:lpstr>
      <vt:lpstr>Office Theme</vt:lpstr>
      <vt:lpstr>Influence Model – Guidance and Template</vt:lpstr>
      <vt:lpstr>Influence Model (Communications)</vt:lpstr>
      <vt:lpstr>PowerPoint Presentation</vt:lpstr>
      <vt:lpstr>How to use the Influence Model</vt:lpstr>
    </vt:vector>
  </TitlesOfParts>
  <Company>The 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Definition Sheet (PDS) Template</dc:title>
  <dc:creator>The PSC</dc:creator>
  <cp:lastModifiedBy>Harris Lorie</cp:lastModifiedBy>
  <cp:revision>42</cp:revision>
  <dcterms:created xsi:type="dcterms:W3CDTF">2020-07-06T10:22:31Z</dcterms:created>
  <dcterms:modified xsi:type="dcterms:W3CDTF">2024-03-14T11:51:56Z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0x010100E5BFDAA90946A944BD445422C20A1B37</vt:lpwstr>
  </property>
</Properties>
</file>