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74" r:id="rId2"/>
    <p:sldId id="272" r:id="rId3"/>
    <p:sldId id="270" r:id="rId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E5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62" d="100"/>
          <a:sy n="62" d="100"/>
        </p:scale>
        <p:origin x="572" y="2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124" d="100"/>
          <a:sy n="124" d="100"/>
        </p:scale>
        <p:origin x="205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1D0528-BA85-40DB-94E3-B0A328CDA387}" type="doc">
      <dgm:prSet loTypeId="urn:microsoft.com/office/officeart/2008/layout/HorizontalMultiLevelHierarchy" loCatId="hierarchy" qsTypeId="urn:microsoft.com/office/officeart/2005/8/quickstyle/simple1" qsCatId="simple" csTypeId="urn:microsoft.com/office/officeart/2005/8/colors/accent1_1" csCatId="accent1" phldr="1"/>
      <dgm:spPr/>
      <dgm:t>
        <a:bodyPr/>
        <a:lstStyle/>
        <a:p>
          <a:endParaRPr lang="en-GB"/>
        </a:p>
      </dgm:t>
    </dgm:pt>
    <dgm:pt modelId="{C2D4DE90-A9F1-44BD-B7DF-12A3FC8B1418}">
      <dgm:prSet phldrT="[Text]" custT="1"/>
      <dgm:spPr/>
      <dgm:t>
        <a:bodyPr/>
        <a:lstStyle/>
        <a:p>
          <a:r>
            <a:rPr lang="en-GB" sz="1600" dirty="0">
              <a:solidFill>
                <a:srgbClr val="1B1E56"/>
              </a:solidFill>
            </a:rPr>
            <a:t>&lt;Question  (from PDS) &gt;</a:t>
          </a:r>
        </a:p>
      </dgm:t>
    </dgm:pt>
    <dgm:pt modelId="{9424B138-4457-4C6B-8927-A74959716E12}" type="parTrans" cxnId="{6E5C9EA6-5D98-4A89-B750-63B6C28F44E4}">
      <dgm:prSet/>
      <dgm:spPr/>
      <dgm:t>
        <a:bodyPr/>
        <a:lstStyle/>
        <a:p>
          <a:endParaRPr lang="en-GB">
            <a:solidFill>
              <a:srgbClr val="1B1E56"/>
            </a:solidFill>
          </a:endParaRPr>
        </a:p>
      </dgm:t>
    </dgm:pt>
    <dgm:pt modelId="{469F6CAB-51CF-4F79-A1F3-93687C89A0D4}" type="sibTrans" cxnId="{6E5C9EA6-5D98-4A89-B750-63B6C28F44E4}">
      <dgm:prSet/>
      <dgm:spPr/>
      <dgm:t>
        <a:bodyPr/>
        <a:lstStyle/>
        <a:p>
          <a:endParaRPr lang="en-GB">
            <a:solidFill>
              <a:srgbClr val="1B1E56"/>
            </a:solidFill>
          </a:endParaRPr>
        </a:p>
      </dgm:t>
    </dgm:pt>
    <dgm:pt modelId="{BFC5D348-66B4-4CD5-9330-A26DB2EB679C}">
      <dgm:prSet phldrT="[Text]" custT="1"/>
      <dgm:spPr/>
      <dgm:t>
        <a:bodyPr/>
        <a:lstStyle/>
        <a:p>
          <a:r>
            <a:rPr lang="en-GB" sz="1600" dirty="0">
              <a:solidFill>
                <a:srgbClr val="1B1E56"/>
              </a:solidFill>
            </a:rPr>
            <a:t>Sub-question</a:t>
          </a:r>
        </a:p>
      </dgm:t>
    </dgm:pt>
    <dgm:pt modelId="{1F97974F-DD31-45EC-9D9A-666A1EF71A3C}" type="parTrans" cxnId="{4386E5BF-28AB-4E3F-A609-7FC2FCDE857C}">
      <dgm:prSet custT="1"/>
      <dgm:spPr/>
      <dgm:t>
        <a:bodyPr/>
        <a:lstStyle/>
        <a:p>
          <a:endParaRPr lang="en-GB" sz="1600">
            <a:solidFill>
              <a:srgbClr val="1B1E56"/>
            </a:solidFill>
          </a:endParaRPr>
        </a:p>
      </dgm:t>
    </dgm:pt>
    <dgm:pt modelId="{6B42EA9A-B61F-4AA6-9E65-CD3C0D2E7686}" type="sibTrans" cxnId="{4386E5BF-28AB-4E3F-A609-7FC2FCDE857C}">
      <dgm:prSet/>
      <dgm:spPr/>
      <dgm:t>
        <a:bodyPr/>
        <a:lstStyle/>
        <a:p>
          <a:endParaRPr lang="en-GB">
            <a:solidFill>
              <a:srgbClr val="1B1E56"/>
            </a:solidFill>
          </a:endParaRPr>
        </a:p>
      </dgm:t>
    </dgm:pt>
    <dgm:pt modelId="{F11AFEEF-DFD3-4FEA-B48A-F39256503A3B}">
      <dgm:prSet phldrT="[Text]" custT="1"/>
      <dgm:spPr/>
      <dgm:t>
        <a:bodyPr/>
        <a:lstStyle/>
        <a:p>
          <a:r>
            <a:rPr lang="en-GB" sz="1600" dirty="0">
              <a:solidFill>
                <a:srgbClr val="1B1E56"/>
              </a:solidFill>
            </a:rPr>
            <a:t>Sub-question</a:t>
          </a:r>
        </a:p>
      </dgm:t>
    </dgm:pt>
    <dgm:pt modelId="{74833087-60F3-4A86-9AE0-3A3492C9E3F3}" type="parTrans" cxnId="{A3920D6F-E793-4DCD-897A-9D4912CB12E4}">
      <dgm:prSet custT="1"/>
      <dgm:spPr/>
      <dgm:t>
        <a:bodyPr/>
        <a:lstStyle/>
        <a:p>
          <a:endParaRPr lang="en-GB" sz="1600">
            <a:solidFill>
              <a:srgbClr val="1B1E56"/>
            </a:solidFill>
          </a:endParaRPr>
        </a:p>
      </dgm:t>
    </dgm:pt>
    <dgm:pt modelId="{5F7AE922-2525-468B-95E8-61F0B5F32205}" type="sibTrans" cxnId="{A3920D6F-E793-4DCD-897A-9D4912CB12E4}">
      <dgm:prSet/>
      <dgm:spPr/>
      <dgm:t>
        <a:bodyPr/>
        <a:lstStyle/>
        <a:p>
          <a:endParaRPr lang="en-GB">
            <a:solidFill>
              <a:srgbClr val="1B1E56"/>
            </a:solidFill>
          </a:endParaRPr>
        </a:p>
      </dgm:t>
    </dgm:pt>
    <dgm:pt modelId="{D189A4F0-30B0-4B57-999C-BBB0967F8A00}">
      <dgm:prSet phldrT="[Text]" custT="1"/>
      <dgm:spPr/>
      <dgm:t>
        <a:bodyPr/>
        <a:lstStyle/>
        <a:p>
          <a:r>
            <a:rPr lang="en-US" sz="1600" dirty="0">
              <a:solidFill>
                <a:srgbClr val="1B1E56"/>
              </a:solidFill>
            </a:rPr>
            <a:t>…</a:t>
          </a:r>
          <a:endParaRPr lang="en-GB" sz="1600" dirty="0">
            <a:solidFill>
              <a:srgbClr val="1B1E56"/>
            </a:solidFill>
          </a:endParaRPr>
        </a:p>
      </dgm:t>
    </dgm:pt>
    <dgm:pt modelId="{45C9CE0A-BA1C-486A-9FFF-D33C2469C419}" type="parTrans" cxnId="{009D9982-E5B6-40D3-8F73-4E15D6F3833C}">
      <dgm:prSet/>
      <dgm:spPr/>
      <dgm:t>
        <a:bodyPr/>
        <a:lstStyle/>
        <a:p>
          <a:endParaRPr lang="en-GB">
            <a:solidFill>
              <a:srgbClr val="1B1E56"/>
            </a:solidFill>
          </a:endParaRPr>
        </a:p>
      </dgm:t>
    </dgm:pt>
    <dgm:pt modelId="{40D6E8A5-5727-485E-8B63-48344389C800}" type="sibTrans" cxnId="{009D9982-E5B6-40D3-8F73-4E15D6F3833C}">
      <dgm:prSet/>
      <dgm:spPr/>
      <dgm:t>
        <a:bodyPr/>
        <a:lstStyle/>
        <a:p>
          <a:endParaRPr lang="en-GB">
            <a:solidFill>
              <a:srgbClr val="1B1E56"/>
            </a:solidFill>
          </a:endParaRPr>
        </a:p>
      </dgm:t>
    </dgm:pt>
    <dgm:pt modelId="{38EE73A3-E79B-4379-AF4A-88BC0174F5A6}">
      <dgm:prSet phldrT="[Text]" custT="1"/>
      <dgm:spPr/>
      <dgm:t>
        <a:bodyPr/>
        <a:lstStyle/>
        <a:p>
          <a:r>
            <a:rPr lang="en-GB" sz="1600" dirty="0">
              <a:solidFill>
                <a:srgbClr val="1B1E56"/>
              </a:solidFill>
            </a:rPr>
            <a:t>Sub-question</a:t>
          </a:r>
        </a:p>
      </dgm:t>
    </dgm:pt>
    <dgm:pt modelId="{0ACB5E72-426E-441A-9A64-EA384322D655}" type="parTrans" cxnId="{4D000449-F4B0-45A7-939B-F2CA5F8C11BD}">
      <dgm:prSet custT="1"/>
      <dgm:spPr/>
      <dgm:t>
        <a:bodyPr/>
        <a:lstStyle/>
        <a:p>
          <a:endParaRPr lang="en-GB" sz="1600">
            <a:solidFill>
              <a:srgbClr val="1B1E56"/>
            </a:solidFill>
          </a:endParaRPr>
        </a:p>
      </dgm:t>
    </dgm:pt>
    <dgm:pt modelId="{FA58D3FC-9008-4354-BBB0-E7225D3A0BB7}" type="sibTrans" cxnId="{4D000449-F4B0-45A7-939B-F2CA5F8C11BD}">
      <dgm:prSet/>
      <dgm:spPr/>
      <dgm:t>
        <a:bodyPr/>
        <a:lstStyle/>
        <a:p>
          <a:endParaRPr lang="en-GB">
            <a:solidFill>
              <a:srgbClr val="1B1E56"/>
            </a:solidFill>
          </a:endParaRPr>
        </a:p>
      </dgm:t>
    </dgm:pt>
    <dgm:pt modelId="{16910307-897D-42A7-9BF0-C6C9B734CF40}">
      <dgm:prSet phldrT="[Text]" custT="1"/>
      <dgm:spPr/>
      <dgm:t>
        <a:bodyPr/>
        <a:lstStyle/>
        <a:p>
          <a:r>
            <a:rPr lang="en-US" sz="1600" dirty="0">
              <a:solidFill>
                <a:srgbClr val="1B1E56"/>
              </a:solidFill>
            </a:rPr>
            <a:t>…</a:t>
          </a:r>
          <a:endParaRPr lang="en-GB" sz="1600" dirty="0">
            <a:solidFill>
              <a:srgbClr val="1B1E56"/>
            </a:solidFill>
          </a:endParaRPr>
        </a:p>
      </dgm:t>
    </dgm:pt>
    <dgm:pt modelId="{82199766-F55B-48D4-BA77-7CA296E6B8E0}" type="parTrans" cxnId="{A5FCF8DA-28BD-4E71-8361-CC285B7B3183}">
      <dgm:prSet custT="1"/>
      <dgm:spPr/>
      <dgm:t>
        <a:bodyPr/>
        <a:lstStyle/>
        <a:p>
          <a:endParaRPr lang="en-GB" sz="1600">
            <a:solidFill>
              <a:srgbClr val="1B1E56"/>
            </a:solidFill>
          </a:endParaRPr>
        </a:p>
      </dgm:t>
    </dgm:pt>
    <dgm:pt modelId="{E9EFB3DC-531B-4066-B6EE-B17252433D2F}" type="sibTrans" cxnId="{A5FCF8DA-28BD-4E71-8361-CC285B7B3183}">
      <dgm:prSet/>
      <dgm:spPr/>
      <dgm:t>
        <a:bodyPr/>
        <a:lstStyle/>
        <a:p>
          <a:endParaRPr lang="en-GB">
            <a:solidFill>
              <a:srgbClr val="1B1E56"/>
            </a:solidFill>
          </a:endParaRPr>
        </a:p>
      </dgm:t>
    </dgm:pt>
    <dgm:pt modelId="{7AB95052-F7DE-4CE4-BFE2-A9B38ED51E23}">
      <dgm:prSet phldrT="[Text]" custT="1"/>
      <dgm:spPr/>
      <dgm:t>
        <a:bodyPr/>
        <a:lstStyle/>
        <a:p>
          <a:r>
            <a:rPr lang="en-GB" sz="1600" dirty="0">
              <a:solidFill>
                <a:srgbClr val="1B1E56"/>
              </a:solidFill>
            </a:rPr>
            <a:t>…</a:t>
          </a:r>
        </a:p>
      </dgm:t>
    </dgm:pt>
    <dgm:pt modelId="{10155834-4272-4C03-8B6A-83FCE41ED2B5}" type="parTrans" cxnId="{2002BF37-AC44-45F2-BC01-D618B568CB2F}">
      <dgm:prSet custT="1"/>
      <dgm:spPr/>
      <dgm:t>
        <a:bodyPr/>
        <a:lstStyle/>
        <a:p>
          <a:endParaRPr lang="en-GB" sz="1600">
            <a:solidFill>
              <a:srgbClr val="1B1E56"/>
            </a:solidFill>
          </a:endParaRPr>
        </a:p>
      </dgm:t>
    </dgm:pt>
    <dgm:pt modelId="{8046ABE2-7C48-4BB9-91C1-E08F917C4636}" type="sibTrans" cxnId="{2002BF37-AC44-45F2-BC01-D618B568CB2F}">
      <dgm:prSet/>
      <dgm:spPr/>
      <dgm:t>
        <a:bodyPr/>
        <a:lstStyle/>
        <a:p>
          <a:endParaRPr lang="en-GB">
            <a:solidFill>
              <a:srgbClr val="1B1E56"/>
            </a:solidFill>
          </a:endParaRPr>
        </a:p>
      </dgm:t>
    </dgm:pt>
    <dgm:pt modelId="{82A779D9-3DC5-4468-A6E0-5C28644987F7}">
      <dgm:prSet phldrT="[Text]" custT="1"/>
      <dgm:spPr/>
      <dgm:t>
        <a:bodyPr/>
        <a:lstStyle/>
        <a:p>
          <a:r>
            <a:rPr lang="en-GB" sz="1600" dirty="0">
              <a:solidFill>
                <a:srgbClr val="1B1E56"/>
              </a:solidFill>
            </a:rPr>
            <a:t>(use “tab” to indent to 4</a:t>
          </a:r>
          <a:r>
            <a:rPr lang="en-GB" sz="1600" baseline="30000" dirty="0">
              <a:solidFill>
                <a:srgbClr val="1B1E56"/>
              </a:solidFill>
            </a:rPr>
            <a:t>th</a:t>
          </a:r>
          <a:r>
            <a:rPr lang="en-GB" sz="1600" dirty="0">
              <a:solidFill>
                <a:srgbClr val="1B1E56"/>
              </a:solidFill>
            </a:rPr>
            <a:t> level)</a:t>
          </a:r>
        </a:p>
      </dgm:t>
    </dgm:pt>
    <dgm:pt modelId="{B4C6578B-E4F2-4990-B6D0-22C9D79FAE45}" type="parTrans" cxnId="{B7480523-B358-4CDE-9E1C-AEC07CC082C2}">
      <dgm:prSet custT="1"/>
      <dgm:spPr/>
      <dgm:t>
        <a:bodyPr/>
        <a:lstStyle/>
        <a:p>
          <a:endParaRPr lang="en-GB" sz="1600">
            <a:solidFill>
              <a:srgbClr val="1B1E56"/>
            </a:solidFill>
          </a:endParaRPr>
        </a:p>
      </dgm:t>
    </dgm:pt>
    <dgm:pt modelId="{A2A8282D-21F2-42E1-96AE-A165771ED302}" type="sibTrans" cxnId="{B7480523-B358-4CDE-9E1C-AEC07CC082C2}">
      <dgm:prSet/>
      <dgm:spPr/>
      <dgm:t>
        <a:bodyPr/>
        <a:lstStyle/>
        <a:p>
          <a:endParaRPr lang="en-GB">
            <a:solidFill>
              <a:srgbClr val="1B1E56"/>
            </a:solidFill>
          </a:endParaRPr>
        </a:p>
      </dgm:t>
    </dgm:pt>
    <dgm:pt modelId="{D24A46BB-D70A-4BF8-97FB-9AFEFD4C44B8}">
      <dgm:prSet phldrT="[Text]" custT="1"/>
      <dgm:spPr/>
      <dgm:t>
        <a:bodyPr/>
        <a:lstStyle/>
        <a:p>
          <a:r>
            <a:rPr lang="en-US" sz="1600" dirty="0">
              <a:solidFill>
                <a:srgbClr val="1B1E56"/>
              </a:solidFill>
            </a:rPr>
            <a:t>…</a:t>
          </a:r>
          <a:endParaRPr lang="en-GB" sz="1600" dirty="0">
            <a:solidFill>
              <a:srgbClr val="1B1E56"/>
            </a:solidFill>
          </a:endParaRPr>
        </a:p>
      </dgm:t>
    </dgm:pt>
    <dgm:pt modelId="{C3BB1FE3-78E9-4296-9D81-4C4A3949541B}" type="parTrans" cxnId="{972ADEE7-C584-4519-B6FB-33D4B269FB54}">
      <dgm:prSet custT="1"/>
      <dgm:spPr/>
      <dgm:t>
        <a:bodyPr/>
        <a:lstStyle/>
        <a:p>
          <a:endParaRPr lang="en-GB" sz="1600">
            <a:solidFill>
              <a:srgbClr val="1B1E56"/>
            </a:solidFill>
          </a:endParaRPr>
        </a:p>
      </dgm:t>
    </dgm:pt>
    <dgm:pt modelId="{CB4DF9EC-0F6E-49D1-B5BE-941C9807A02C}" type="sibTrans" cxnId="{972ADEE7-C584-4519-B6FB-33D4B269FB54}">
      <dgm:prSet/>
      <dgm:spPr/>
      <dgm:t>
        <a:bodyPr/>
        <a:lstStyle/>
        <a:p>
          <a:endParaRPr lang="en-GB">
            <a:solidFill>
              <a:srgbClr val="1B1E56"/>
            </a:solidFill>
          </a:endParaRPr>
        </a:p>
      </dgm:t>
    </dgm:pt>
    <dgm:pt modelId="{F2CEB911-EA7D-40FD-9BBC-CFA43F17E69F}" type="pres">
      <dgm:prSet presAssocID="{841D0528-BA85-40DB-94E3-B0A328CDA387}" presName="Name0" presStyleCnt="0">
        <dgm:presLayoutVars>
          <dgm:chPref val="1"/>
          <dgm:dir/>
          <dgm:animOne val="branch"/>
          <dgm:animLvl val="lvl"/>
          <dgm:resizeHandles val="exact"/>
        </dgm:presLayoutVars>
      </dgm:prSet>
      <dgm:spPr/>
    </dgm:pt>
    <dgm:pt modelId="{B945FB3C-4585-4484-9047-4B5499F1C528}" type="pres">
      <dgm:prSet presAssocID="{C2D4DE90-A9F1-44BD-B7DF-12A3FC8B1418}" presName="root1" presStyleCnt="0"/>
      <dgm:spPr/>
    </dgm:pt>
    <dgm:pt modelId="{AADA39D0-8865-4225-863D-A9F1542C0603}" type="pres">
      <dgm:prSet presAssocID="{C2D4DE90-A9F1-44BD-B7DF-12A3FC8B1418}" presName="LevelOneTextNode" presStyleLbl="node0" presStyleIdx="0" presStyleCnt="1" custLinFactNeighborY="0">
        <dgm:presLayoutVars>
          <dgm:chPref val="3"/>
        </dgm:presLayoutVars>
      </dgm:prSet>
      <dgm:spPr/>
    </dgm:pt>
    <dgm:pt modelId="{6A82FC8C-42D4-4903-A5C3-1066F48332CB}" type="pres">
      <dgm:prSet presAssocID="{C2D4DE90-A9F1-44BD-B7DF-12A3FC8B1418}" presName="level2hierChild" presStyleCnt="0"/>
      <dgm:spPr/>
    </dgm:pt>
    <dgm:pt modelId="{81FC7E6B-4F3F-4952-A546-4FA366713F39}" type="pres">
      <dgm:prSet presAssocID="{1F97974F-DD31-45EC-9D9A-666A1EF71A3C}" presName="conn2-1" presStyleLbl="parChTrans1D2" presStyleIdx="0" presStyleCnt="2"/>
      <dgm:spPr/>
    </dgm:pt>
    <dgm:pt modelId="{FB86AD46-FAAD-4120-ADF7-A7AA4F338DCB}" type="pres">
      <dgm:prSet presAssocID="{1F97974F-DD31-45EC-9D9A-666A1EF71A3C}" presName="connTx" presStyleLbl="parChTrans1D2" presStyleIdx="0" presStyleCnt="2"/>
      <dgm:spPr/>
    </dgm:pt>
    <dgm:pt modelId="{B347B487-B1A8-4131-9870-8E188517C20E}" type="pres">
      <dgm:prSet presAssocID="{BFC5D348-66B4-4CD5-9330-A26DB2EB679C}" presName="root2" presStyleCnt="0"/>
      <dgm:spPr/>
    </dgm:pt>
    <dgm:pt modelId="{B9A440C7-0EFB-4D8F-B4DB-C7FF2D357A08}" type="pres">
      <dgm:prSet presAssocID="{BFC5D348-66B4-4CD5-9330-A26DB2EB679C}" presName="LevelTwoTextNode" presStyleLbl="node2" presStyleIdx="0" presStyleCnt="2">
        <dgm:presLayoutVars>
          <dgm:chPref val="3"/>
        </dgm:presLayoutVars>
      </dgm:prSet>
      <dgm:spPr/>
    </dgm:pt>
    <dgm:pt modelId="{91CC10BA-A647-46CB-BA18-7112A4B14671}" type="pres">
      <dgm:prSet presAssocID="{BFC5D348-66B4-4CD5-9330-A26DB2EB679C}" presName="level3hierChild" presStyleCnt="0"/>
      <dgm:spPr/>
    </dgm:pt>
    <dgm:pt modelId="{E2452317-04A3-40C4-8365-5B30F903A49D}" type="pres">
      <dgm:prSet presAssocID="{74833087-60F3-4A86-9AE0-3A3492C9E3F3}" presName="conn2-1" presStyleLbl="parChTrans1D3" presStyleIdx="0" presStyleCnt="4"/>
      <dgm:spPr/>
    </dgm:pt>
    <dgm:pt modelId="{191156E8-3D23-47B0-A676-CE61DA5518B8}" type="pres">
      <dgm:prSet presAssocID="{74833087-60F3-4A86-9AE0-3A3492C9E3F3}" presName="connTx" presStyleLbl="parChTrans1D3" presStyleIdx="0" presStyleCnt="4"/>
      <dgm:spPr/>
    </dgm:pt>
    <dgm:pt modelId="{D178ED38-B964-4E60-81D3-2AEE81AF1EEA}" type="pres">
      <dgm:prSet presAssocID="{F11AFEEF-DFD3-4FEA-B48A-F39256503A3B}" presName="root2" presStyleCnt="0"/>
      <dgm:spPr/>
    </dgm:pt>
    <dgm:pt modelId="{BDCCD5F2-8EBB-4E96-A801-0160C8C7F69E}" type="pres">
      <dgm:prSet presAssocID="{F11AFEEF-DFD3-4FEA-B48A-F39256503A3B}" presName="LevelTwoTextNode" presStyleLbl="node3" presStyleIdx="0" presStyleCnt="4">
        <dgm:presLayoutVars>
          <dgm:chPref val="3"/>
        </dgm:presLayoutVars>
      </dgm:prSet>
      <dgm:spPr/>
    </dgm:pt>
    <dgm:pt modelId="{0F61496C-FD51-475E-922E-E81105BDBCD0}" type="pres">
      <dgm:prSet presAssocID="{F11AFEEF-DFD3-4FEA-B48A-F39256503A3B}" presName="level3hierChild" presStyleCnt="0"/>
      <dgm:spPr/>
    </dgm:pt>
    <dgm:pt modelId="{5172D26B-9B80-427C-98FC-C2E9DC60D45B}" type="pres">
      <dgm:prSet presAssocID="{B4C6578B-E4F2-4990-B6D0-22C9D79FAE45}" presName="conn2-1" presStyleLbl="parChTrans1D4" presStyleIdx="0" presStyleCnt="2"/>
      <dgm:spPr/>
    </dgm:pt>
    <dgm:pt modelId="{911B7103-C0AE-42A6-BBED-EBB87FEB393B}" type="pres">
      <dgm:prSet presAssocID="{B4C6578B-E4F2-4990-B6D0-22C9D79FAE45}" presName="connTx" presStyleLbl="parChTrans1D4" presStyleIdx="0" presStyleCnt="2"/>
      <dgm:spPr/>
    </dgm:pt>
    <dgm:pt modelId="{FDE2CEA8-916B-48C9-84E5-58E1A8E5615C}" type="pres">
      <dgm:prSet presAssocID="{82A779D9-3DC5-4468-A6E0-5C28644987F7}" presName="root2" presStyleCnt="0"/>
      <dgm:spPr/>
    </dgm:pt>
    <dgm:pt modelId="{12332D30-F336-42F9-958B-0936DA4724AF}" type="pres">
      <dgm:prSet presAssocID="{82A779D9-3DC5-4468-A6E0-5C28644987F7}" presName="LevelTwoTextNode" presStyleLbl="node4" presStyleIdx="0" presStyleCnt="2">
        <dgm:presLayoutVars>
          <dgm:chPref val="3"/>
        </dgm:presLayoutVars>
      </dgm:prSet>
      <dgm:spPr/>
    </dgm:pt>
    <dgm:pt modelId="{FF738B10-FD0A-4996-8EF2-52A6A50C2BE7}" type="pres">
      <dgm:prSet presAssocID="{82A779D9-3DC5-4468-A6E0-5C28644987F7}" presName="level3hierChild" presStyleCnt="0"/>
      <dgm:spPr/>
    </dgm:pt>
    <dgm:pt modelId="{E2589B5C-6811-44E6-AC77-166E3CE0B8AB}" type="pres">
      <dgm:prSet presAssocID="{C3BB1FE3-78E9-4296-9D81-4C4A3949541B}" presName="conn2-1" presStyleLbl="parChTrans1D4" presStyleIdx="1" presStyleCnt="2"/>
      <dgm:spPr/>
    </dgm:pt>
    <dgm:pt modelId="{5C693D9D-0B65-428C-BD31-D7B4A4E71E4A}" type="pres">
      <dgm:prSet presAssocID="{C3BB1FE3-78E9-4296-9D81-4C4A3949541B}" presName="connTx" presStyleLbl="parChTrans1D4" presStyleIdx="1" presStyleCnt="2"/>
      <dgm:spPr/>
    </dgm:pt>
    <dgm:pt modelId="{CA712C70-C926-4592-B796-B56C14A8C3C8}" type="pres">
      <dgm:prSet presAssocID="{D24A46BB-D70A-4BF8-97FB-9AFEFD4C44B8}" presName="root2" presStyleCnt="0"/>
      <dgm:spPr/>
    </dgm:pt>
    <dgm:pt modelId="{AD6A1B9E-9EB3-4F39-A3D2-80B84C5F8080}" type="pres">
      <dgm:prSet presAssocID="{D24A46BB-D70A-4BF8-97FB-9AFEFD4C44B8}" presName="LevelTwoTextNode" presStyleLbl="node4" presStyleIdx="1" presStyleCnt="2">
        <dgm:presLayoutVars>
          <dgm:chPref val="3"/>
        </dgm:presLayoutVars>
      </dgm:prSet>
      <dgm:spPr/>
    </dgm:pt>
    <dgm:pt modelId="{AE08924C-784D-4A8F-8FBD-A89AE9C77754}" type="pres">
      <dgm:prSet presAssocID="{D24A46BB-D70A-4BF8-97FB-9AFEFD4C44B8}" presName="level3hierChild" presStyleCnt="0"/>
      <dgm:spPr/>
    </dgm:pt>
    <dgm:pt modelId="{12E25D3D-D054-42BD-B69D-86568BFD6C3E}" type="pres">
      <dgm:prSet presAssocID="{45C9CE0A-BA1C-486A-9FFF-D33C2469C419}" presName="conn2-1" presStyleLbl="parChTrans1D3" presStyleIdx="1" presStyleCnt="4"/>
      <dgm:spPr/>
    </dgm:pt>
    <dgm:pt modelId="{AD2CCFA5-BF68-47F8-9025-A9BE71DA81D1}" type="pres">
      <dgm:prSet presAssocID="{45C9CE0A-BA1C-486A-9FFF-D33C2469C419}" presName="connTx" presStyleLbl="parChTrans1D3" presStyleIdx="1" presStyleCnt="4"/>
      <dgm:spPr/>
    </dgm:pt>
    <dgm:pt modelId="{FCE826E2-62C0-43D2-AB97-AF5A397ED261}" type="pres">
      <dgm:prSet presAssocID="{D189A4F0-30B0-4B57-999C-BBB0967F8A00}" presName="root2" presStyleCnt="0"/>
      <dgm:spPr/>
    </dgm:pt>
    <dgm:pt modelId="{9642D939-D837-4438-A3F2-56FD3B56AB34}" type="pres">
      <dgm:prSet presAssocID="{D189A4F0-30B0-4B57-999C-BBB0967F8A00}" presName="LevelTwoTextNode" presStyleLbl="node3" presStyleIdx="1" presStyleCnt="4">
        <dgm:presLayoutVars>
          <dgm:chPref val="3"/>
        </dgm:presLayoutVars>
      </dgm:prSet>
      <dgm:spPr/>
    </dgm:pt>
    <dgm:pt modelId="{EA8B4380-4806-4A3D-ACC9-E95367AA177F}" type="pres">
      <dgm:prSet presAssocID="{D189A4F0-30B0-4B57-999C-BBB0967F8A00}" presName="level3hierChild" presStyleCnt="0"/>
      <dgm:spPr/>
    </dgm:pt>
    <dgm:pt modelId="{3D22E3B3-AC2E-4D6E-8668-BD81D0B805B2}" type="pres">
      <dgm:prSet presAssocID="{10155834-4272-4C03-8B6A-83FCE41ED2B5}" presName="conn2-1" presStyleLbl="parChTrans1D3" presStyleIdx="2" presStyleCnt="4"/>
      <dgm:spPr/>
    </dgm:pt>
    <dgm:pt modelId="{0578337F-BAF9-4D42-8285-141BE2F2B698}" type="pres">
      <dgm:prSet presAssocID="{10155834-4272-4C03-8B6A-83FCE41ED2B5}" presName="connTx" presStyleLbl="parChTrans1D3" presStyleIdx="2" presStyleCnt="4"/>
      <dgm:spPr/>
    </dgm:pt>
    <dgm:pt modelId="{6DC72582-292F-4E4F-AF6C-42406CC859FB}" type="pres">
      <dgm:prSet presAssocID="{7AB95052-F7DE-4CE4-BFE2-A9B38ED51E23}" presName="root2" presStyleCnt="0"/>
      <dgm:spPr/>
    </dgm:pt>
    <dgm:pt modelId="{6F2D4BB2-AD3F-4616-BB90-2CC9F777F592}" type="pres">
      <dgm:prSet presAssocID="{7AB95052-F7DE-4CE4-BFE2-A9B38ED51E23}" presName="LevelTwoTextNode" presStyleLbl="node3" presStyleIdx="2" presStyleCnt="4">
        <dgm:presLayoutVars>
          <dgm:chPref val="3"/>
        </dgm:presLayoutVars>
      </dgm:prSet>
      <dgm:spPr/>
    </dgm:pt>
    <dgm:pt modelId="{687810C8-8ABF-4BC9-8E16-7CCDDE773170}" type="pres">
      <dgm:prSet presAssocID="{7AB95052-F7DE-4CE4-BFE2-A9B38ED51E23}" presName="level3hierChild" presStyleCnt="0"/>
      <dgm:spPr/>
    </dgm:pt>
    <dgm:pt modelId="{8BD29AB2-7487-4192-AB89-301FFEB83FC8}" type="pres">
      <dgm:prSet presAssocID="{0ACB5E72-426E-441A-9A64-EA384322D655}" presName="conn2-1" presStyleLbl="parChTrans1D2" presStyleIdx="1" presStyleCnt="2"/>
      <dgm:spPr/>
    </dgm:pt>
    <dgm:pt modelId="{D1F47B88-A2ED-4AFF-9E5B-192AAB5FF7EA}" type="pres">
      <dgm:prSet presAssocID="{0ACB5E72-426E-441A-9A64-EA384322D655}" presName="connTx" presStyleLbl="parChTrans1D2" presStyleIdx="1" presStyleCnt="2"/>
      <dgm:spPr/>
    </dgm:pt>
    <dgm:pt modelId="{BAC7C7C4-9A2D-48B3-B9EB-6F649DC076F0}" type="pres">
      <dgm:prSet presAssocID="{38EE73A3-E79B-4379-AF4A-88BC0174F5A6}" presName="root2" presStyleCnt="0"/>
      <dgm:spPr/>
    </dgm:pt>
    <dgm:pt modelId="{12131A3B-FF11-4216-81C6-9698042A8439}" type="pres">
      <dgm:prSet presAssocID="{38EE73A3-E79B-4379-AF4A-88BC0174F5A6}" presName="LevelTwoTextNode" presStyleLbl="node2" presStyleIdx="1" presStyleCnt="2">
        <dgm:presLayoutVars>
          <dgm:chPref val="3"/>
        </dgm:presLayoutVars>
      </dgm:prSet>
      <dgm:spPr/>
    </dgm:pt>
    <dgm:pt modelId="{E4115D9F-CCAD-4719-BB1F-8E92B25A13C7}" type="pres">
      <dgm:prSet presAssocID="{38EE73A3-E79B-4379-AF4A-88BC0174F5A6}" presName="level3hierChild" presStyleCnt="0"/>
      <dgm:spPr/>
    </dgm:pt>
    <dgm:pt modelId="{77624977-1B7B-4DA5-A725-1AF2A7A4F626}" type="pres">
      <dgm:prSet presAssocID="{82199766-F55B-48D4-BA77-7CA296E6B8E0}" presName="conn2-1" presStyleLbl="parChTrans1D3" presStyleIdx="3" presStyleCnt="4"/>
      <dgm:spPr/>
    </dgm:pt>
    <dgm:pt modelId="{24E645B7-8AB9-48B2-955F-F2FA016E7EE2}" type="pres">
      <dgm:prSet presAssocID="{82199766-F55B-48D4-BA77-7CA296E6B8E0}" presName="connTx" presStyleLbl="parChTrans1D3" presStyleIdx="3" presStyleCnt="4"/>
      <dgm:spPr/>
    </dgm:pt>
    <dgm:pt modelId="{DF6FB9EC-307D-4E0B-BD12-DF7F356D6A45}" type="pres">
      <dgm:prSet presAssocID="{16910307-897D-42A7-9BF0-C6C9B734CF40}" presName="root2" presStyleCnt="0"/>
      <dgm:spPr/>
    </dgm:pt>
    <dgm:pt modelId="{8CC337DD-22ED-4601-AB2C-D21CC0FBB230}" type="pres">
      <dgm:prSet presAssocID="{16910307-897D-42A7-9BF0-C6C9B734CF40}" presName="LevelTwoTextNode" presStyleLbl="node3" presStyleIdx="3" presStyleCnt="4">
        <dgm:presLayoutVars>
          <dgm:chPref val="3"/>
        </dgm:presLayoutVars>
      </dgm:prSet>
      <dgm:spPr/>
    </dgm:pt>
    <dgm:pt modelId="{E12E5CE1-8AFB-4384-BAC3-BC1BC3C432DC}" type="pres">
      <dgm:prSet presAssocID="{16910307-897D-42A7-9BF0-C6C9B734CF40}" presName="level3hierChild" presStyleCnt="0"/>
      <dgm:spPr/>
    </dgm:pt>
  </dgm:ptLst>
  <dgm:cxnLst>
    <dgm:cxn modelId="{A6524C06-7E0E-496E-BB41-C89AA94460D1}" type="presOf" srcId="{C2D4DE90-A9F1-44BD-B7DF-12A3FC8B1418}" destId="{AADA39D0-8865-4225-863D-A9F1542C0603}" srcOrd="0" destOrd="0" presId="urn:microsoft.com/office/officeart/2008/layout/HorizontalMultiLevelHierarchy"/>
    <dgm:cxn modelId="{7D187809-57E6-4265-A83A-F6DFF20E13DF}" type="presOf" srcId="{10155834-4272-4C03-8B6A-83FCE41ED2B5}" destId="{0578337F-BAF9-4D42-8285-141BE2F2B698}" srcOrd="1" destOrd="0" presId="urn:microsoft.com/office/officeart/2008/layout/HorizontalMultiLevelHierarchy"/>
    <dgm:cxn modelId="{06AA240C-9AA9-4B54-9131-4CA51F3A1899}" type="presOf" srcId="{38EE73A3-E79B-4379-AF4A-88BC0174F5A6}" destId="{12131A3B-FF11-4216-81C6-9698042A8439}" srcOrd="0" destOrd="0" presId="urn:microsoft.com/office/officeart/2008/layout/HorizontalMultiLevelHierarchy"/>
    <dgm:cxn modelId="{679ED00E-AE6A-4973-8BDF-416F0D4A8871}" type="presOf" srcId="{1F97974F-DD31-45EC-9D9A-666A1EF71A3C}" destId="{FB86AD46-FAAD-4120-ADF7-A7AA4F338DCB}" srcOrd="1" destOrd="0" presId="urn:microsoft.com/office/officeart/2008/layout/HorizontalMultiLevelHierarchy"/>
    <dgm:cxn modelId="{171E1B1E-3A1A-4CEA-8E9E-916847B29594}" type="presOf" srcId="{74833087-60F3-4A86-9AE0-3A3492C9E3F3}" destId="{E2452317-04A3-40C4-8365-5B30F903A49D}" srcOrd="0" destOrd="0" presId="urn:microsoft.com/office/officeart/2008/layout/HorizontalMultiLevelHierarchy"/>
    <dgm:cxn modelId="{B7480523-B358-4CDE-9E1C-AEC07CC082C2}" srcId="{F11AFEEF-DFD3-4FEA-B48A-F39256503A3B}" destId="{82A779D9-3DC5-4468-A6E0-5C28644987F7}" srcOrd="0" destOrd="0" parTransId="{B4C6578B-E4F2-4990-B6D0-22C9D79FAE45}" sibTransId="{A2A8282D-21F2-42E1-96AE-A165771ED302}"/>
    <dgm:cxn modelId="{FB0CB023-420C-415A-9218-38B69E73276F}" type="presOf" srcId="{F11AFEEF-DFD3-4FEA-B48A-F39256503A3B}" destId="{BDCCD5F2-8EBB-4E96-A801-0160C8C7F69E}" srcOrd="0" destOrd="0" presId="urn:microsoft.com/office/officeart/2008/layout/HorizontalMultiLevelHierarchy"/>
    <dgm:cxn modelId="{AA92B728-578B-4691-9EFB-46A0A3401397}" type="presOf" srcId="{1F97974F-DD31-45EC-9D9A-666A1EF71A3C}" destId="{81FC7E6B-4F3F-4952-A546-4FA366713F39}" srcOrd="0" destOrd="0" presId="urn:microsoft.com/office/officeart/2008/layout/HorizontalMultiLevelHierarchy"/>
    <dgm:cxn modelId="{2002BF37-AC44-45F2-BC01-D618B568CB2F}" srcId="{BFC5D348-66B4-4CD5-9330-A26DB2EB679C}" destId="{7AB95052-F7DE-4CE4-BFE2-A9B38ED51E23}" srcOrd="2" destOrd="0" parTransId="{10155834-4272-4C03-8B6A-83FCE41ED2B5}" sibTransId="{8046ABE2-7C48-4BB9-91C1-E08F917C4636}"/>
    <dgm:cxn modelId="{82EBD73F-8794-4A61-BC03-1CEAC73EE10D}" type="presOf" srcId="{45C9CE0A-BA1C-486A-9FFF-D33C2469C419}" destId="{12E25D3D-D054-42BD-B69D-86568BFD6C3E}" srcOrd="0" destOrd="0" presId="urn:microsoft.com/office/officeart/2008/layout/HorizontalMultiLevelHierarchy"/>
    <dgm:cxn modelId="{F7BE465C-8181-4BC4-8879-CC80069AE36F}" type="presOf" srcId="{0ACB5E72-426E-441A-9A64-EA384322D655}" destId="{8BD29AB2-7487-4192-AB89-301FFEB83FC8}" srcOrd="0" destOrd="0" presId="urn:microsoft.com/office/officeart/2008/layout/HorizontalMultiLevelHierarchy"/>
    <dgm:cxn modelId="{4D000449-F4B0-45A7-939B-F2CA5F8C11BD}" srcId="{C2D4DE90-A9F1-44BD-B7DF-12A3FC8B1418}" destId="{38EE73A3-E79B-4379-AF4A-88BC0174F5A6}" srcOrd="1" destOrd="0" parTransId="{0ACB5E72-426E-441A-9A64-EA384322D655}" sibTransId="{FA58D3FC-9008-4354-BBB0-E7225D3A0BB7}"/>
    <dgm:cxn modelId="{22709B6B-E992-407C-84E5-7D77D851F1F2}" type="presOf" srcId="{BFC5D348-66B4-4CD5-9330-A26DB2EB679C}" destId="{B9A440C7-0EFB-4D8F-B4DB-C7FF2D357A08}" srcOrd="0" destOrd="0" presId="urn:microsoft.com/office/officeart/2008/layout/HorizontalMultiLevelHierarchy"/>
    <dgm:cxn modelId="{A3920D6F-E793-4DCD-897A-9D4912CB12E4}" srcId="{BFC5D348-66B4-4CD5-9330-A26DB2EB679C}" destId="{F11AFEEF-DFD3-4FEA-B48A-F39256503A3B}" srcOrd="0" destOrd="0" parTransId="{74833087-60F3-4A86-9AE0-3A3492C9E3F3}" sibTransId="{5F7AE922-2525-468B-95E8-61F0B5F32205}"/>
    <dgm:cxn modelId="{1FF11651-FA6F-4FB8-93BC-67BF224584AE}" type="presOf" srcId="{74833087-60F3-4A86-9AE0-3A3492C9E3F3}" destId="{191156E8-3D23-47B0-A676-CE61DA5518B8}" srcOrd="1" destOrd="0" presId="urn:microsoft.com/office/officeart/2008/layout/HorizontalMultiLevelHierarchy"/>
    <dgm:cxn modelId="{678CD551-268A-4510-B37C-77A203FBA125}" type="presOf" srcId="{82A779D9-3DC5-4468-A6E0-5C28644987F7}" destId="{12332D30-F336-42F9-958B-0936DA4724AF}" srcOrd="0" destOrd="0" presId="urn:microsoft.com/office/officeart/2008/layout/HorizontalMultiLevelHierarchy"/>
    <dgm:cxn modelId="{6F26747A-DD06-41DF-A249-1F50FF547AF9}" type="presOf" srcId="{0ACB5E72-426E-441A-9A64-EA384322D655}" destId="{D1F47B88-A2ED-4AFF-9E5B-192AAB5FF7EA}" srcOrd="1" destOrd="0" presId="urn:microsoft.com/office/officeart/2008/layout/HorizontalMultiLevelHierarchy"/>
    <dgm:cxn modelId="{39468A7D-6EC8-4C97-AE3E-DC6EE086FD23}" type="presOf" srcId="{D189A4F0-30B0-4B57-999C-BBB0967F8A00}" destId="{9642D939-D837-4438-A3F2-56FD3B56AB34}" srcOrd="0" destOrd="0" presId="urn:microsoft.com/office/officeart/2008/layout/HorizontalMultiLevelHierarchy"/>
    <dgm:cxn modelId="{009D9982-E5B6-40D3-8F73-4E15D6F3833C}" srcId="{BFC5D348-66B4-4CD5-9330-A26DB2EB679C}" destId="{D189A4F0-30B0-4B57-999C-BBB0967F8A00}" srcOrd="1" destOrd="0" parTransId="{45C9CE0A-BA1C-486A-9FFF-D33C2469C419}" sibTransId="{40D6E8A5-5727-485E-8B63-48344389C800}"/>
    <dgm:cxn modelId="{D7FE1989-7009-4BC1-9AC0-B4C8898653F5}" type="presOf" srcId="{82199766-F55B-48D4-BA77-7CA296E6B8E0}" destId="{24E645B7-8AB9-48B2-955F-F2FA016E7EE2}" srcOrd="1" destOrd="0" presId="urn:microsoft.com/office/officeart/2008/layout/HorizontalMultiLevelHierarchy"/>
    <dgm:cxn modelId="{9670FE8A-CBCC-4203-BA91-9C10CD2F87CC}" type="presOf" srcId="{C3BB1FE3-78E9-4296-9D81-4C4A3949541B}" destId="{E2589B5C-6811-44E6-AC77-166E3CE0B8AB}" srcOrd="0" destOrd="0" presId="urn:microsoft.com/office/officeart/2008/layout/HorizontalMultiLevelHierarchy"/>
    <dgm:cxn modelId="{E23F219E-C1B1-49AD-853D-7390DACACED0}" type="presOf" srcId="{45C9CE0A-BA1C-486A-9FFF-D33C2469C419}" destId="{AD2CCFA5-BF68-47F8-9025-A9BE71DA81D1}" srcOrd="1" destOrd="0" presId="urn:microsoft.com/office/officeart/2008/layout/HorizontalMultiLevelHierarchy"/>
    <dgm:cxn modelId="{6E5C9EA6-5D98-4A89-B750-63B6C28F44E4}" srcId="{841D0528-BA85-40DB-94E3-B0A328CDA387}" destId="{C2D4DE90-A9F1-44BD-B7DF-12A3FC8B1418}" srcOrd="0" destOrd="0" parTransId="{9424B138-4457-4C6B-8927-A74959716E12}" sibTransId="{469F6CAB-51CF-4F79-A1F3-93687C89A0D4}"/>
    <dgm:cxn modelId="{DEAD9AA7-B0AF-4831-BC45-28B79E31E5A8}" type="presOf" srcId="{10155834-4272-4C03-8B6A-83FCE41ED2B5}" destId="{3D22E3B3-AC2E-4D6E-8668-BD81D0B805B2}" srcOrd="0" destOrd="0" presId="urn:microsoft.com/office/officeart/2008/layout/HorizontalMultiLevelHierarchy"/>
    <dgm:cxn modelId="{D04E88AB-8CD5-4889-A091-38C41C2E0068}" type="presOf" srcId="{82199766-F55B-48D4-BA77-7CA296E6B8E0}" destId="{77624977-1B7B-4DA5-A725-1AF2A7A4F626}" srcOrd="0" destOrd="0" presId="urn:microsoft.com/office/officeart/2008/layout/HorizontalMultiLevelHierarchy"/>
    <dgm:cxn modelId="{86B008BD-CC24-4B4D-A03F-93276BF117FF}" type="presOf" srcId="{D24A46BB-D70A-4BF8-97FB-9AFEFD4C44B8}" destId="{AD6A1B9E-9EB3-4F39-A3D2-80B84C5F8080}" srcOrd="0" destOrd="0" presId="urn:microsoft.com/office/officeart/2008/layout/HorizontalMultiLevelHierarchy"/>
    <dgm:cxn modelId="{960DC2BF-5A9E-4961-908C-C6FBC44F0C74}" type="presOf" srcId="{B4C6578B-E4F2-4990-B6D0-22C9D79FAE45}" destId="{911B7103-C0AE-42A6-BBED-EBB87FEB393B}" srcOrd="1" destOrd="0" presId="urn:microsoft.com/office/officeart/2008/layout/HorizontalMultiLevelHierarchy"/>
    <dgm:cxn modelId="{4386E5BF-28AB-4E3F-A609-7FC2FCDE857C}" srcId="{C2D4DE90-A9F1-44BD-B7DF-12A3FC8B1418}" destId="{BFC5D348-66B4-4CD5-9330-A26DB2EB679C}" srcOrd="0" destOrd="0" parTransId="{1F97974F-DD31-45EC-9D9A-666A1EF71A3C}" sibTransId="{6B42EA9A-B61F-4AA6-9E65-CD3C0D2E7686}"/>
    <dgm:cxn modelId="{B54B94CA-C057-45AD-BA63-6DAE6F8C36BD}" type="presOf" srcId="{7AB95052-F7DE-4CE4-BFE2-A9B38ED51E23}" destId="{6F2D4BB2-AD3F-4616-BB90-2CC9F777F592}" srcOrd="0" destOrd="0" presId="urn:microsoft.com/office/officeart/2008/layout/HorizontalMultiLevelHierarchy"/>
    <dgm:cxn modelId="{A5FCF8DA-28BD-4E71-8361-CC285B7B3183}" srcId="{38EE73A3-E79B-4379-AF4A-88BC0174F5A6}" destId="{16910307-897D-42A7-9BF0-C6C9B734CF40}" srcOrd="0" destOrd="0" parTransId="{82199766-F55B-48D4-BA77-7CA296E6B8E0}" sibTransId="{E9EFB3DC-531B-4066-B6EE-B17252433D2F}"/>
    <dgm:cxn modelId="{972ADEE7-C584-4519-B6FB-33D4B269FB54}" srcId="{F11AFEEF-DFD3-4FEA-B48A-F39256503A3B}" destId="{D24A46BB-D70A-4BF8-97FB-9AFEFD4C44B8}" srcOrd="1" destOrd="0" parTransId="{C3BB1FE3-78E9-4296-9D81-4C4A3949541B}" sibTransId="{CB4DF9EC-0F6E-49D1-B5BE-941C9807A02C}"/>
    <dgm:cxn modelId="{025869EC-DD46-4390-83D3-3C3287428550}" type="presOf" srcId="{841D0528-BA85-40DB-94E3-B0A328CDA387}" destId="{F2CEB911-EA7D-40FD-9BBC-CFA43F17E69F}" srcOrd="0" destOrd="0" presId="urn:microsoft.com/office/officeart/2008/layout/HorizontalMultiLevelHierarchy"/>
    <dgm:cxn modelId="{F63468EF-532A-4E90-8E55-AE0E200E66CE}" type="presOf" srcId="{B4C6578B-E4F2-4990-B6D0-22C9D79FAE45}" destId="{5172D26B-9B80-427C-98FC-C2E9DC60D45B}" srcOrd="0" destOrd="0" presId="urn:microsoft.com/office/officeart/2008/layout/HorizontalMultiLevelHierarchy"/>
    <dgm:cxn modelId="{8015C0F0-E139-4036-8574-6EDD2F5C911E}" type="presOf" srcId="{C3BB1FE3-78E9-4296-9D81-4C4A3949541B}" destId="{5C693D9D-0B65-428C-BD31-D7B4A4E71E4A}" srcOrd="1" destOrd="0" presId="urn:microsoft.com/office/officeart/2008/layout/HorizontalMultiLevelHierarchy"/>
    <dgm:cxn modelId="{254D89FA-8115-4F05-97A6-51F885810CEC}" type="presOf" srcId="{16910307-897D-42A7-9BF0-C6C9B734CF40}" destId="{8CC337DD-22ED-4601-AB2C-D21CC0FBB230}" srcOrd="0" destOrd="0" presId="urn:microsoft.com/office/officeart/2008/layout/HorizontalMultiLevelHierarchy"/>
    <dgm:cxn modelId="{7276C533-526C-409D-BDC0-7961456D7043}" type="presParOf" srcId="{F2CEB911-EA7D-40FD-9BBC-CFA43F17E69F}" destId="{B945FB3C-4585-4484-9047-4B5499F1C528}" srcOrd="0" destOrd="0" presId="urn:microsoft.com/office/officeart/2008/layout/HorizontalMultiLevelHierarchy"/>
    <dgm:cxn modelId="{0A687E99-1B6B-4709-8882-B8AE2B31CCFA}" type="presParOf" srcId="{B945FB3C-4585-4484-9047-4B5499F1C528}" destId="{AADA39D0-8865-4225-863D-A9F1542C0603}" srcOrd="0" destOrd="0" presId="urn:microsoft.com/office/officeart/2008/layout/HorizontalMultiLevelHierarchy"/>
    <dgm:cxn modelId="{669F9F16-07AA-4F78-9178-689ECF21F82A}" type="presParOf" srcId="{B945FB3C-4585-4484-9047-4B5499F1C528}" destId="{6A82FC8C-42D4-4903-A5C3-1066F48332CB}" srcOrd="1" destOrd="0" presId="urn:microsoft.com/office/officeart/2008/layout/HorizontalMultiLevelHierarchy"/>
    <dgm:cxn modelId="{2B8880EC-75CD-4BAE-AA40-F8B516EC1FD5}" type="presParOf" srcId="{6A82FC8C-42D4-4903-A5C3-1066F48332CB}" destId="{81FC7E6B-4F3F-4952-A546-4FA366713F39}" srcOrd="0" destOrd="0" presId="urn:microsoft.com/office/officeart/2008/layout/HorizontalMultiLevelHierarchy"/>
    <dgm:cxn modelId="{C8C398E5-5797-49E5-90A1-5BFC1A7A1EE0}" type="presParOf" srcId="{81FC7E6B-4F3F-4952-A546-4FA366713F39}" destId="{FB86AD46-FAAD-4120-ADF7-A7AA4F338DCB}" srcOrd="0" destOrd="0" presId="urn:microsoft.com/office/officeart/2008/layout/HorizontalMultiLevelHierarchy"/>
    <dgm:cxn modelId="{70A412EC-A86A-4762-AE3D-301D76C9B06D}" type="presParOf" srcId="{6A82FC8C-42D4-4903-A5C3-1066F48332CB}" destId="{B347B487-B1A8-4131-9870-8E188517C20E}" srcOrd="1" destOrd="0" presId="urn:microsoft.com/office/officeart/2008/layout/HorizontalMultiLevelHierarchy"/>
    <dgm:cxn modelId="{86E12BEE-D1C1-4478-B23B-7C50E73336C1}" type="presParOf" srcId="{B347B487-B1A8-4131-9870-8E188517C20E}" destId="{B9A440C7-0EFB-4D8F-B4DB-C7FF2D357A08}" srcOrd="0" destOrd="0" presId="urn:microsoft.com/office/officeart/2008/layout/HorizontalMultiLevelHierarchy"/>
    <dgm:cxn modelId="{D0BFDAF3-60A6-4D40-BE7C-89B80BC3AF7C}" type="presParOf" srcId="{B347B487-B1A8-4131-9870-8E188517C20E}" destId="{91CC10BA-A647-46CB-BA18-7112A4B14671}" srcOrd="1" destOrd="0" presId="urn:microsoft.com/office/officeart/2008/layout/HorizontalMultiLevelHierarchy"/>
    <dgm:cxn modelId="{7BA0C27D-EAA6-4F78-85C2-48F34145C14F}" type="presParOf" srcId="{91CC10BA-A647-46CB-BA18-7112A4B14671}" destId="{E2452317-04A3-40C4-8365-5B30F903A49D}" srcOrd="0" destOrd="0" presId="urn:microsoft.com/office/officeart/2008/layout/HorizontalMultiLevelHierarchy"/>
    <dgm:cxn modelId="{54405E9D-CA91-4835-A925-AD59000FA152}" type="presParOf" srcId="{E2452317-04A3-40C4-8365-5B30F903A49D}" destId="{191156E8-3D23-47B0-A676-CE61DA5518B8}" srcOrd="0" destOrd="0" presId="urn:microsoft.com/office/officeart/2008/layout/HorizontalMultiLevelHierarchy"/>
    <dgm:cxn modelId="{DACF9DEB-467D-4C24-AC0D-96D80E1A108A}" type="presParOf" srcId="{91CC10BA-A647-46CB-BA18-7112A4B14671}" destId="{D178ED38-B964-4E60-81D3-2AEE81AF1EEA}" srcOrd="1" destOrd="0" presId="urn:microsoft.com/office/officeart/2008/layout/HorizontalMultiLevelHierarchy"/>
    <dgm:cxn modelId="{3519D711-7798-4F1B-B3D2-42619E7E1386}" type="presParOf" srcId="{D178ED38-B964-4E60-81D3-2AEE81AF1EEA}" destId="{BDCCD5F2-8EBB-4E96-A801-0160C8C7F69E}" srcOrd="0" destOrd="0" presId="urn:microsoft.com/office/officeart/2008/layout/HorizontalMultiLevelHierarchy"/>
    <dgm:cxn modelId="{42504108-0D9E-4D2B-8C96-2CA0B17FD683}" type="presParOf" srcId="{D178ED38-B964-4E60-81D3-2AEE81AF1EEA}" destId="{0F61496C-FD51-475E-922E-E81105BDBCD0}" srcOrd="1" destOrd="0" presId="urn:microsoft.com/office/officeart/2008/layout/HorizontalMultiLevelHierarchy"/>
    <dgm:cxn modelId="{503A1771-56FB-4AE1-ABD8-0A8028B38F60}" type="presParOf" srcId="{0F61496C-FD51-475E-922E-E81105BDBCD0}" destId="{5172D26B-9B80-427C-98FC-C2E9DC60D45B}" srcOrd="0" destOrd="0" presId="urn:microsoft.com/office/officeart/2008/layout/HorizontalMultiLevelHierarchy"/>
    <dgm:cxn modelId="{64448912-8F60-4D11-9FB6-7E70BE34EDA3}" type="presParOf" srcId="{5172D26B-9B80-427C-98FC-C2E9DC60D45B}" destId="{911B7103-C0AE-42A6-BBED-EBB87FEB393B}" srcOrd="0" destOrd="0" presId="urn:microsoft.com/office/officeart/2008/layout/HorizontalMultiLevelHierarchy"/>
    <dgm:cxn modelId="{20B74485-86E9-4B88-AF63-13B8379099BD}" type="presParOf" srcId="{0F61496C-FD51-475E-922E-E81105BDBCD0}" destId="{FDE2CEA8-916B-48C9-84E5-58E1A8E5615C}" srcOrd="1" destOrd="0" presId="urn:microsoft.com/office/officeart/2008/layout/HorizontalMultiLevelHierarchy"/>
    <dgm:cxn modelId="{0FE93199-9A19-413B-BEA2-7E9E23C1D052}" type="presParOf" srcId="{FDE2CEA8-916B-48C9-84E5-58E1A8E5615C}" destId="{12332D30-F336-42F9-958B-0936DA4724AF}" srcOrd="0" destOrd="0" presId="urn:microsoft.com/office/officeart/2008/layout/HorizontalMultiLevelHierarchy"/>
    <dgm:cxn modelId="{EC14CF5A-D081-42B4-9B16-F5D0B1AFB096}" type="presParOf" srcId="{FDE2CEA8-916B-48C9-84E5-58E1A8E5615C}" destId="{FF738B10-FD0A-4996-8EF2-52A6A50C2BE7}" srcOrd="1" destOrd="0" presId="urn:microsoft.com/office/officeart/2008/layout/HorizontalMultiLevelHierarchy"/>
    <dgm:cxn modelId="{3F126FF2-B447-468C-BCA5-C7F59DE2A037}" type="presParOf" srcId="{0F61496C-FD51-475E-922E-E81105BDBCD0}" destId="{E2589B5C-6811-44E6-AC77-166E3CE0B8AB}" srcOrd="2" destOrd="0" presId="urn:microsoft.com/office/officeart/2008/layout/HorizontalMultiLevelHierarchy"/>
    <dgm:cxn modelId="{35E4F9C9-5E5C-41ED-969B-7D3B9142A264}" type="presParOf" srcId="{E2589B5C-6811-44E6-AC77-166E3CE0B8AB}" destId="{5C693D9D-0B65-428C-BD31-D7B4A4E71E4A}" srcOrd="0" destOrd="0" presId="urn:microsoft.com/office/officeart/2008/layout/HorizontalMultiLevelHierarchy"/>
    <dgm:cxn modelId="{9599B43B-D124-4E55-96FC-83E93CDEFB48}" type="presParOf" srcId="{0F61496C-FD51-475E-922E-E81105BDBCD0}" destId="{CA712C70-C926-4592-B796-B56C14A8C3C8}" srcOrd="3" destOrd="0" presId="urn:microsoft.com/office/officeart/2008/layout/HorizontalMultiLevelHierarchy"/>
    <dgm:cxn modelId="{D58821DB-72FB-4C39-B4BC-0A8490CC146F}" type="presParOf" srcId="{CA712C70-C926-4592-B796-B56C14A8C3C8}" destId="{AD6A1B9E-9EB3-4F39-A3D2-80B84C5F8080}" srcOrd="0" destOrd="0" presId="urn:microsoft.com/office/officeart/2008/layout/HorizontalMultiLevelHierarchy"/>
    <dgm:cxn modelId="{761D2EA1-82FB-456E-BD9D-805681CC2F98}" type="presParOf" srcId="{CA712C70-C926-4592-B796-B56C14A8C3C8}" destId="{AE08924C-784D-4A8F-8FBD-A89AE9C77754}" srcOrd="1" destOrd="0" presId="urn:microsoft.com/office/officeart/2008/layout/HorizontalMultiLevelHierarchy"/>
    <dgm:cxn modelId="{3526F111-03FB-4BCB-A6E5-63FA69111183}" type="presParOf" srcId="{91CC10BA-A647-46CB-BA18-7112A4B14671}" destId="{12E25D3D-D054-42BD-B69D-86568BFD6C3E}" srcOrd="2" destOrd="0" presId="urn:microsoft.com/office/officeart/2008/layout/HorizontalMultiLevelHierarchy"/>
    <dgm:cxn modelId="{C38678B8-E200-4691-BB56-289549B7773F}" type="presParOf" srcId="{12E25D3D-D054-42BD-B69D-86568BFD6C3E}" destId="{AD2CCFA5-BF68-47F8-9025-A9BE71DA81D1}" srcOrd="0" destOrd="0" presId="urn:microsoft.com/office/officeart/2008/layout/HorizontalMultiLevelHierarchy"/>
    <dgm:cxn modelId="{27BE193B-7F95-4D3C-997C-970B2FF28991}" type="presParOf" srcId="{91CC10BA-A647-46CB-BA18-7112A4B14671}" destId="{FCE826E2-62C0-43D2-AB97-AF5A397ED261}" srcOrd="3" destOrd="0" presId="urn:microsoft.com/office/officeart/2008/layout/HorizontalMultiLevelHierarchy"/>
    <dgm:cxn modelId="{957C5314-FA35-4790-9304-3FC0947CCE6C}" type="presParOf" srcId="{FCE826E2-62C0-43D2-AB97-AF5A397ED261}" destId="{9642D939-D837-4438-A3F2-56FD3B56AB34}" srcOrd="0" destOrd="0" presId="urn:microsoft.com/office/officeart/2008/layout/HorizontalMultiLevelHierarchy"/>
    <dgm:cxn modelId="{C9BA017A-A595-4793-9258-4B5695DFFC1D}" type="presParOf" srcId="{FCE826E2-62C0-43D2-AB97-AF5A397ED261}" destId="{EA8B4380-4806-4A3D-ACC9-E95367AA177F}" srcOrd="1" destOrd="0" presId="urn:microsoft.com/office/officeart/2008/layout/HorizontalMultiLevelHierarchy"/>
    <dgm:cxn modelId="{74E862A5-53D6-4E5E-BAB5-FFA226BC5D4D}" type="presParOf" srcId="{91CC10BA-A647-46CB-BA18-7112A4B14671}" destId="{3D22E3B3-AC2E-4D6E-8668-BD81D0B805B2}" srcOrd="4" destOrd="0" presId="urn:microsoft.com/office/officeart/2008/layout/HorizontalMultiLevelHierarchy"/>
    <dgm:cxn modelId="{479895D6-D807-4855-BBB3-14546BF65F08}" type="presParOf" srcId="{3D22E3B3-AC2E-4D6E-8668-BD81D0B805B2}" destId="{0578337F-BAF9-4D42-8285-141BE2F2B698}" srcOrd="0" destOrd="0" presId="urn:microsoft.com/office/officeart/2008/layout/HorizontalMultiLevelHierarchy"/>
    <dgm:cxn modelId="{9062D3A0-318D-4A53-8E38-D290C73FD2F1}" type="presParOf" srcId="{91CC10BA-A647-46CB-BA18-7112A4B14671}" destId="{6DC72582-292F-4E4F-AF6C-42406CC859FB}" srcOrd="5" destOrd="0" presId="urn:microsoft.com/office/officeart/2008/layout/HorizontalMultiLevelHierarchy"/>
    <dgm:cxn modelId="{F1D09B23-5A92-493F-9F03-260E2AE1EF79}" type="presParOf" srcId="{6DC72582-292F-4E4F-AF6C-42406CC859FB}" destId="{6F2D4BB2-AD3F-4616-BB90-2CC9F777F592}" srcOrd="0" destOrd="0" presId="urn:microsoft.com/office/officeart/2008/layout/HorizontalMultiLevelHierarchy"/>
    <dgm:cxn modelId="{B28AF858-49A5-42AA-8FA2-9C672B82EDFE}" type="presParOf" srcId="{6DC72582-292F-4E4F-AF6C-42406CC859FB}" destId="{687810C8-8ABF-4BC9-8E16-7CCDDE773170}" srcOrd="1" destOrd="0" presId="urn:microsoft.com/office/officeart/2008/layout/HorizontalMultiLevelHierarchy"/>
    <dgm:cxn modelId="{62863C88-A417-4393-8832-883A0F6201D7}" type="presParOf" srcId="{6A82FC8C-42D4-4903-A5C3-1066F48332CB}" destId="{8BD29AB2-7487-4192-AB89-301FFEB83FC8}" srcOrd="2" destOrd="0" presId="urn:microsoft.com/office/officeart/2008/layout/HorizontalMultiLevelHierarchy"/>
    <dgm:cxn modelId="{445F42AB-D736-48C4-B3AD-D5812B90AC48}" type="presParOf" srcId="{8BD29AB2-7487-4192-AB89-301FFEB83FC8}" destId="{D1F47B88-A2ED-4AFF-9E5B-192AAB5FF7EA}" srcOrd="0" destOrd="0" presId="urn:microsoft.com/office/officeart/2008/layout/HorizontalMultiLevelHierarchy"/>
    <dgm:cxn modelId="{B12F1138-7FA5-4C44-A7DE-822E8341B078}" type="presParOf" srcId="{6A82FC8C-42D4-4903-A5C3-1066F48332CB}" destId="{BAC7C7C4-9A2D-48B3-B9EB-6F649DC076F0}" srcOrd="3" destOrd="0" presId="urn:microsoft.com/office/officeart/2008/layout/HorizontalMultiLevelHierarchy"/>
    <dgm:cxn modelId="{DBA7B6DF-35B1-4159-9157-1B163DDBAC7E}" type="presParOf" srcId="{BAC7C7C4-9A2D-48B3-B9EB-6F649DC076F0}" destId="{12131A3B-FF11-4216-81C6-9698042A8439}" srcOrd="0" destOrd="0" presId="urn:microsoft.com/office/officeart/2008/layout/HorizontalMultiLevelHierarchy"/>
    <dgm:cxn modelId="{890E805A-7C33-4345-8C8C-B53B22103458}" type="presParOf" srcId="{BAC7C7C4-9A2D-48B3-B9EB-6F649DC076F0}" destId="{E4115D9F-CCAD-4719-BB1F-8E92B25A13C7}" srcOrd="1" destOrd="0" presId="urn:microsoft.com/office/officeart/2008/layout/HorizontalMultiLevelHierarchy"/>
    <dgm:cxn modelId="{D49E9C1E-852E-467C-A689-61FD64660DCB}" type="presParOf" srcId="{E4115D9F-CCAD-4719-BB1F-8E92B25A13C7}" destId="{77624977-1B7B-4DA5-A725-1AF2A7A4F626}" srcOrd="0" destOrd="0" presId="urn:microsoft.com/office/officeart/2008/layout/HorizontalMultiLevelHierarchy"/>
    <dgm:cxn modelId="{F5B1E113-E013-4CA5-833C-149205C22C39}" type="presParOf" srcId="{77624977-1B7B-4DA5-A725-1AF2A7A4F626}" destId="{24E645B7-8AB9-48B2-955F-F2FA016E7EE2}" srcOrd="0" destOrd="0" presId="urn:microsoft.com/office/officeart/2008/layout/HorizontalMultiLevelHierarchy"/>
    <dgm:cxn modelId="{82DC4C8B-0A9D-46CA-A8CC-EA2702481C91}" type="presParOf" srcId="{E4115D9F-CCAD-4719-BB1F-8E92B25A13C7}" destId="{DF6FB9EC-307D-4E0B-BD12-DF7F356D6A45}" srcOrd="1" destOrd="0" presId="urn:microsoft.com/office/officeart/2008/layout/HorizontalMultiLevelHierarchy"/>
    <dgm:cxn modelId="{DF5D29B3-9087-47E3-B277-EB513C8490BC}" type="presParOf" srcId="{DF6FB9EC-307D-4E0B-BD12-DF7F356D6A45}" destId="{8CC337DD-22ED-4601-AB2C-D21CC0FBB230}" srcOrd="0" destOrd="0" presId="urn:microsoft.com/office/officeart/2008/layout/HorizontalMultiLevelHierarchy"/>
    <dgm:cxn modelId="{A04E7FE4-1ED3-4EED-95CC-C6317E6FEF1B}" type="presParOf" srcId="{DF6FB9EC-307D-4E0B-BD12-DF7F356D6A45}" destId="{E12E5CE1-8AFB-4384-BAC3-BC1BC3C432DC}"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24977-1B7B-4DA5-A725-1AF2A7A4F626}">
      <dsp:nvSpPr>
        <dsp:cNvPr id="0" name=""/>
        <dsp:cNvSpPr/>
      </dsp:nvSpPr>
      <dsp:spPr>
        <a:xfrm>
          <a:off x="3315130" y="3633060"/>
          <a:ext cx="440041" cy="91440"/>
        </a:xfrm>
        <a:custGeom>
          <a:avLst/>
          <a:gdLst/>
          <a:ahLst/>
          <a:cxnLst/>
          <a:rect l="0" t="0" r="0" b="0"/>
          <a:pathLst>
            <a:path>
              <a:moveTo>
                <a:pt x="0" y="45720"/>
              </a:moveTo>
              <a:lnTo>
                <a:pt x="440041"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GB" sz="1600" kern="1200">
            <a:solidFill>
              <a:srgbClr val="1B1E56"/>
            </a:solidFill>
          </a:endParaRPr>
        </a:p>
      </dsp:txBody>
      <dsp:txXfrm>
        <a:off x="3524149" y="3667779"/>
        <a:ext cx="22002" cy="22002"/>
      </dsp:txXfrm>
    </dsp:sp>
    <dsp:sp modelId="{8BD29AB2-7487-4192-AB89-301FFEB83FC8}">
      <dsp:nvSpPr>
        <dsp:cNvPr id="0" name=""/>
        <dsp:cNvSpPr/>
      </dsp:nvSpPr>
      <dsp:spPr>
        <a:xfrm>
          <a:off x="674881" y="2840286"/>
          <a:ext cx="440041" cy="838493"/>
        </a:xfrm>
        <a:custGeom>
          <a:avLst/>
          <a:gdLst/>
          <a:ahLst/>
          <a:cxnLst/>
          <a:rect l="0" t="0" r="0" b="0"/>
          <a:pathLst>
            <a:path>
              <a:moveTo>
                <a:pt x="0" y="0"/>
              </a:moveTo>
              <a:lnTo>
                <a:pt x="220020" y="0"/>
              </a:lnTo>
              <a:lnTo>
                <a:pt x="220020" y="838493"/>
              </a:lnTo>
              <a:lnTo>
                <a:pt x="440041" y="83849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GB" sz="1600" kern="1200">
            <a:solidFill>
              <a:srgbClr val="1B1E56"/>
            </a:solidFill>
          </a:endParaRPr>
        </a:p>
      </dsp:txBody>
      <dsp:txXfrm>
        <a:off x="871228" y="3235859"/>
        <a:ext cx="47347" cy="47347"/>
      </dsp:txXfrm>
    </dsp:sp>
    <dsp:sp modelId="{3D22E3B3-AC2E-4D6E-8668-BD81D0B805B2}">
      <dsp:nvSpPr>
        <dsp:cNvPr id="0" name=""/>
        <dsp:cNvSpPr/>
      </dsp:nvSpPr>
      <dsp:spPr>
        <a:xfrm>
          <a:off x="3315130" y="2001792"/>
          <a:ext cx="440041" cy="838493"/>
        </a:xfrm>
        <a:custGeom>
          <a:avLst/>
          <a:gdLst/>
          <a:ahLst/>
          <a:cxnLst/>
          <a:rect l="0" t="0" r="0" b="0"/>
          <a:pathLst>
            <a:path>
              <a:moveTo>
                <a:pt x="0" y="0"/>
              </a:moveTo>
              <a:lnTo>
                <a:pt x="220020" y="0"/>
              </a:lnTo>
              <a:lnTo>
                <a:pt x="220020" y="838493"/>
              </a:lnTo>
              <a:lnTo>
                <a:pt x="440041" y="83849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GB" sz="1600" kern="1200">
            <a:solidFill>
              <a:srgbClr val="1B1E56"/>
            </a:solidFill>
          </a:endParaRPr>
        </a:p>
      </dsp:txBody>
      <dsp:txXfrm>
        <a:off x="3511477" y="2397365"/>
        <a:ext cx="47347" cy="47347"/>
      </dsp:txXfrm>
    </dsp:sp>
    <dsp:sp modelId="{12E25D3D-D054-42BD-B69D-86568BFD6C3E}">
      <dsp:nvSpPr>
        <dsp:cNvPr id="0" name=""/>
        <dsp:cNvSpPr/>
      </dsp:nvSpPr>
      <dsp:spPr>
        <a:xfrm>
          <a:off x="3315130" y="1956072"/>
          <a:ext cx="440041" cy="91440"/>
        </a:xfrm>
        <a:custGeom>
          <a:avLst/>
          <a:gdLst/>
          <a:ahLst/>
          <a:cxnLst/>
          <a:rect l="0" t="0" r="0" b="0"/>
          <a:pathLst>
            <a:path>
              <a:moveTo>
                <a:pt x="0" y="45720"/>
              </a:moveTo>
              <a:lnTo>
                <a:pt x="440041"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rgbClr val="1B1E56"/>
            </a:solidFill>
          </a:endParaRPr>
        </a:p>
      </dsp:txBody>
      <dsp:txXfrm>
        <a:off x="3524149" y="1990791"/>
        <a:ext cx="22002" cy="22002"/>
      </dsp:txXfrm>
    </dsp:sp>
    <dsp:sp modelId="{E2589B5C-6811-44E6-AC77-166E3CE0B8AB}">
      <dsp:nvSpPr>
        <dsp:cNvPr id="0" name=""/>
        <dsp:cNvSpPr/>
      </dsp:nvSpPr>
      <dsp:spPr>
        <a:xfrm>
          <a:off x="5955378" y="1163299"/>
          <a:ext cx="440041" cy="419246"/>
        </a:xfrm>
        <a:custGeom>
          <a:avLst/>
          <a:gdLst/>
          <a:ahLst/>
          <a:cxnLst/>
          <a:rect l="0" t="0" r="0" b="0"/>
          <a:pathLst>
            <a:path>
              <a:moveTo>
                <a:pt x="0" y="0"/>
              </a:moveTo>
              <a:lnTo>
                <a:pt x="220020" y="0"/>
              </a:lnTo>
              <a:lnTo>
                <a:pt x="220020" y="419246"/>
              </a:lnTo>
              <a:lnTo>
                <a:pt x="440041" y="419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GB" sz="1600" kern="1200">
            <a:solidFill>
              <a:srgbClr val="1B1E56"/>
            </a:solidFill>
          </a:endParaRPr>
        </a:p>
      </dsp:txBody>
      <dsp:txXfrm>
        <a:off x="6160205" y="1357727"/>
        <a:ext cx="30389" cy="30389"/>
      </dsp:txXfrm>
    </dsp:sp>
    <dsp:sp modelId="{5172D26B-9B80-427C-98FC-C2E9DC60D45B}">
      <dsp:nvSpPr>
        <dsp:cNvPr id="0" name=""/>
        <dsp:cNvSpPr/>
      </dsp:nvSpPr>
      <dsp:spPr>
        <a:xfrm>
          <a:off x="5955378" y="744052"/>
          <a:ext cx="440041" cy="419246"/>
        </a:xfrm>
        <a:custGeom>
          <a:avLst/>
          <a:gdLst/>
          <a:ahLst/>
          <a:cxnLst/>
          <a:rect l="0" t="0" r="0" b="0"/>
          <a:pathLst>
            <a:path>
              <a:moveTo>
                <a:pt x="0" y="419246"/>
              </a:moveTo>
              <a:lnTo>
                <a:pt x="220020" y="419246"/>
              </a:lnTo>
              <a:lnTo>
                <a:pt x="220020" y="0"/>
              </a:lnTo>
              <a:lnTo>
                <a:pt x="440041"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GB" sz="1600" kern="1200">
            <a:solidFill>
              <a:srgbClr val="1B1E56"/>
            </a:solidFill>
          </a:endParaRPr>
        </a:p>
      </dsp:txBody>
      <dsp:txXfrm>
        <a:off x="6160205" y="938480"/>
        <a:ext cx="30389" cy="30389"/>
      </dsp:txXfrm>
    </dsp:sp>
    <dsp:sp modelId="{E2452317-04A3-40C4-8365-5B30F903A49D}">
      <dsp:nvSpPr>
        <dsp:cNvPr id="0" name=""/>
        <dsp:cNvSpPr/>
      </dsp:nvSpPr>
      <dsp:spPr>
        <a:xfrm>
          <a:off x="3315130" y="1163299"/>
          <a:ext cx="440041" cy="838493"/>
        </a:xfrm>
        <a:custGeom>
          <a:avLst/>
          <a:gdLst/>
          <a:ahLst/>
          <a:cxnLst/>
          <a:rect l="0" t="0" r="0" b="0"/>
          <a:pathLst>
            <a:path>
              <a:moveTo>
                <a:pt x="0" y="838493"/>
              </a:moveTo>
              <a:lnTo>
                <a:pt x="220020" y="838493"/>
              </a:lnTo>
              <a:lnTo>
                <a:pt x="220020" y="0"/>
              </a:lnTo>
              <a:lnTo>
                <a:pt x="440041"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GB" sz="1600" kern="1200">
            <a:solidFill>
              <a:srgbClr val="1B1E56"/>
            </a:solidFill>
          </a:endParaRPr>
        </a:p>
      </dsp:txBody>
      <dsp:txXfrm>
        <a:off x="3511477" y="1558872"/>
        <a:ext cx="47347" cy="47347"/>
      </dsp:txXfrm>
    </dsp:sp>
    <dsp:sp modelId="{81FC7E6B-4F3F-4952-A546-4FA366713F39}">
      <dsp:nvSpPr>
        <dsp:cNvPr id="0" name=""/>
        <dsp:cNvSpPr/>
      </dsp:nvSpPr>
      <dsp:spPr>
        <a:xfrm>
          <a:off x="674881" y="2001792"/>
          <a:ext cx="440041" cy="838493"/>
        </a:xfrm>
        <a:custGeom>
          <a:avLst/>
          <a:gdLst/>
          <a:ahLst/>
          <a:cxnLst/>
          <a:rect l="0" t="0" r="0" b="0"/>
          <a:pathLst>
            <a:path>
              <a:moveTo>
                <a:pt x="0" y="838493"/>
              </a:moveTo>
              <a:lnTo>
                <a:pt x="220020" y="838493"/>
              </a:lnTo>
              <a:lnTo>
                <a:pt x="220020" y="0"/>
              </a:lnTo>
              <a:lnTo>
                <a:pt x="44004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GB" sz="1600" kern="1200">
            <a:solidFill>
              <a:srgbClr val="1B1E56"/>
            </a:solidFill>
          </a:endParaRPr>
        </a:p>
      </dsp:txBody>
      <dsp:txXfrm>
        <a:off x="871228" y="2397365"/>
        <a:ext cx="47347" cy="47347"/>
      </dsp:txXfrm>
    </dsp:sp>
    <dsp:sp modelId="{AADA39D0-8865-4225-863D-A9F1542C0603}">
      <dsp:nvSpPr>
        <dsp:cNvPr id="0" name=""/>
        <dsp:cNvSpPr/>
      </dsp:nvSpPr>
      <dsp:spPr>
        <a:xfrm rot="16200000">
          <a:off x="-1425766" y="2504888"/>
          <a:ext cx="3530499" cy="67079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1B1E56"/>
              </a:solidFill>
            </a:rPr>
            <a:t>&lt;Question  (from PDS) &gt;</a:t>
          </a:r>
        </a:p>
      </dsp:txBody>
      <dsp:txXfrm>
        <a:off x="-1425766" y="2504888"/>
        <a:ext cx="3530499" cy="670794"/>
      </dsp:txXfrm>
    </dsp:sp>
    <dsp:sp modelId="{B9A440C7-0EFB-4D8F-B4DB-C7FF2D357A08}">
      <dsp:nvSpPr>
        <dsp:cNvPr id="0" name=""/>
        <dsp:cNvSpPr/>
      </dsp:nvSpPr>
      <dsp:spPr>
        <a:xfrm>
          <a:off x="1114922" y="1666395"/>
          <a:ext cx="2200207" cy="67079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1B1E56"/>
              </a:solidFill>
            </a:rPr>
            <a:t>Sub-question</a:t>
          </a:r>
        </a:p>
      </dsp:txBody>
      <dsp:txXfrm>
        <a:off x="1114922" y="1666395"/>
        <a:ext cx="2200207" cy="670794"/>
      </dsp:txXfrm>
    </dsp:sp>
    <dsp:sp modelId="{BDCCD5F2-8EBB-4E96-A801-0160C8C7F69E}">
      <dsp:nvSpPr>
        <dsp:cNvPr id="0" name=""/>
        <dsp:cNvSpPr/>
      </dsp:nvSpPr>
      <dsp:spPr>
        <a:xfrm>
          <a:off x="3755171" y="827901"/>
          <a:ext cx="2200207" cy="67079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1B1E56"/>
              </a:solidFill>
            </a:rPr>
            <a:t>Sub-question</a:t>
          </a:r>
        </a:p>
      </dsp:txBody>
      <dsp:txXfrm>
        <a:off x="3755171" y="827901"/>
        <a:ext cx="2200207" cy="670794"/>
      </dsp:txXfrm>
    </dsp:sp>
    <dsp:sp modelId="{12332D30-F336-42F9-958B-0936DA4724AF}">
      <dsp:nvSpPr>
        <dsp:cNvPr id="0" name=""/>
        <dsp:cNvSpPr/>
      </dsp:nvSpPr>
      <dsp:spPr>
        <a:xfrm>
          <a:off x="6395420" y="408654"/>
          <a:ext cx="2200207" cy="67079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1B1E56"/>
              </a:solidFill>
            </a:rPr>
            <a:t>(use “tab” to indent to 4</a:t>
          </a:r>
          <a:r>
            <a:rPr lang="en-GB" sz="1600" kern="1200" baseline="30000" dirty="0">
              <a:solidFill>
                <a:srgbClr val="1B1E56"/>
              </a:solidFill>
            </a:rPr>
            <a:t>th</a:t>
          </a:r>
          <a:r>
            <a:rPr lang="en-GB" sz="1600" kern="1200" dirty="0">
              <a:solidFill>
                <a:srgbClr val="1B1E56"/>
              </a:solidFill>
            </a:rPr>
            <a:t> level)</a:t>
          </a:r>
        </a:p>
      </dsp:txBody>
      <dsp:txXfrm>
        <a:off x="6395420" y="408654"/>
        <a:ext cx="2200207" cy="670794"/>
      </dsp:txXfrm>
    </dsp:sp>
    <dsp:sp modelId="{AD6A1B9E-9EB3-4F39-A3D2-80B84C5F8080}">
      <dsp:nvSpPr>
        <dsp:cNvPr id="0" name=""/>
        <dsp:cNvSpPr/>
      </dsp:nvSpPr>
      <dsp:spPr>
        <a:xfrm>
          <a:off x="6395420" y="1247148"/>
          <a:ext cx="2200207" cy="67079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1B1E56"/>
              </a:solidFill>
            </a:rPr>
            <a:t>…</a:t>
          </a:r>
          <a:endParaRPr lang="en-GB" sz="1600" kern="1200" dirty="0">
            <a:solidFill>
              <a:srgbClr val="1B1E56"/>
            </a:solidFill>
          </a:endParaRPr>
        </a:p>
      </dsp:txBody>
      <dsp:txXfrm>
        <a:off x="6395420" y="1247148"/>
        <a:ext cx="2200207" cy="670794"/>
      </dsp:txXfrm>
    </dsp:sp>
    <dsp:sp modelId="{9642D939-D837-4438-A3F2-56FD3B56AB34}">
      <dsp:nvSpPr>
        <dsp:cNvPr id="0" name=""/>
        <dsp:cNvSpPr/>
      </dsp:nvSpPr>
      <dsp:spPr>
        <a:xfrm>
          <a:off x="3755171" y="1666395"/>
          <a:ext cx="2200207" cy="67079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1B1E56"/>
              </a:solidFill>
            </a:rPr>
            <a:t>…</a:t>
          </a:r>
          <a:endParaRPr lang="en-GB" sz="1600" kern="1200" dirty="0">
            <a:solidFill>
              <a:srgbClr val="1B1E56"/>
            </a:solidFill>
          </a:endParaRPr>
        </a:p>
      </dsp:txBody>
      <dsp:txXfrm>
        <a:off x="3755171" y="1666395"/>
        <a:ext cx="2200207" cy="670794"/>
      </dsp:txXfrm>
    </dsp:sp>
    <dsp:sp modelId="{6F2D4BB2-AD3F-4616-BB90-2CC9F777F592}">
      <dsp:nvSpPr>
        <dsp:cNvPr id="0" name=""/>
        <dsp:cNvSpPr/>
      </dsp:nvSpPr>
      <dsp:spPr>
        <a:xfrm>
          <a:off x="3755171" y="2504888"/>
          <a:ext cx="2200207" cy="67079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1B1E56"/>
              </a:solidFill>
            </a:rPr>
            <a:t>…</a:t>
          </a:r>
        </a:p>
      </dsp:txBody>
      <dsp:txXfrm>
        <a:off x="3755171" y="2504888"/>
        <a:ext cx="2200207" cy="670794"/>
      </dsp:txXfrm>
    </dsp:sp>
    <dsp:sp modelId="{12131A3B-FF11-4216-81C6-9698042A8439}">
      <dsp:nvSpPr>
        <dsp:cNvPr id="0" name=""/>
        <dsp:cNvSpPr/>
      </dsp:nvSpPr>
      <dsp:spPr>
        <a:xfrm>
          <a:off x="1114922" y="3343382"/>
          <a:ext cx="2200207" cy="67079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rgbClr val="1B1E56"/>
              </a:solidFill>
            </a:rPr>
            <a:t>Sub-question</a:t>
          </a:r>
        </a:p>
      </dsp:txBody>
      <dsp:txXfrm>
        <a:off x="1114922" y="3343382"/>
        <a:ext cx="2200207" cy="670794"/>
      </dsp:txXfrm>
    </dsp:sp>
    <dsp:sp modelId="{8CC337DD-22ED-4601-AB2C-D21CC0FBB230}">
      <dsp:nvSpPr>
        <dsp:cNvPr id="0" name=""/>
        <dsp:cNvSpPr/>
      </dsp:nvSpPr>
      <dsp:spPr>
        <a:xfrm>
          <a:off x="3755171" y="3343382"/>
          <a:ext cx="2200207" cy="67079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1B1E56"/>
              </a:solidFill>
            </a:rPr>
            <a:t>…</a:t>
          </a:r>
          <a:endParaRPr lang="en-GB" sz="1600" kern="1200" dirty="0">
            <a:solidFill>
              <a:srgbClr val="1B1E56"/>
            </a:solidFill>
          </a:endParaRPr>
        </a:p>
      </dsp:txBody>
      <dsp:txXfrm>
        <a:off x="3755171" y="3343382"/>
        <a:ext cx="2200207" cy="67079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6D29598-BE1A-4601-A274-3894E0F3A806}"/>
              </a:ext>
            </a:extLst>
          </p:cNvPr>
          <p:cNvSpPr>
            <a:spLocks noGrp="1"/>
          </p:cNvSpPr>
          <p:nvPr>
            <p:ph type="sldNum" sz="quarter" idx="3"/>
          </p:nvPr>
        </p:nvSpPr>
        <p:spPr>
          <a:xfrm>
            <a:off x="8198864" y="6341665"/>
            <a:ext cx="743764" cy="344487"/>
          </a:xfrm>
          <a:prstGeom prst="rect">
            <a:avLst/>
          </a:prstGeom>
        </p:spPr>
        <p:txBody>
          <a:bodyPr vert="horz" lIns="91440" tIns="45720" rIns="91440" bIns="45720" rtlCol="0" anchor="ctr"/>
          <a:lstStyle>
            <a:lvl1pPr algn="r">
              <a:defRPr sz="1200"/>
            </a:lvl1pPr>
          </a:lstStyle>
          <a:p>
            <a:fld id="{88EE1B7E-E0D8-48C9-A28D-CCF9BBB79966}" type="slidenum">
              <a:rPr lang="en-GB" sz="1000" smtClean="0"/>
              <a:t>‹#›</a:t>
            </a:fld>
            <a:endParaRPr lang="en-GB" sz="1000" dirty="0"/>
          </a:p>
        </p:txBody>
      </p:sp>
    </p:spTree>
    <p:extLst>
      <p:ext uri="{BB962C8B-B14F-4D97-AF65-F5344CB8AC3E}">
        <p14:creationId xmlns:p14="http://schemas.microsoft.com/office/powerpoint/2010/main" val="2742688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9083" y="604578"/>
            <a:ext cx="6845834" cy="385078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49083" y="4641155"/>
            <a:ext cx="6845834" cy="19671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370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04838"/>
            <a:ext cx="6845300" cy="38512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add/delete boxes easily using the bullet point view, click once on the tree, and then click the &lt; arrow that appears on the left-hand side.</a:t>
            </a:r>
            <a:endParaRPr lang="en-GB" dirty="0"/>
          </a:p>
        </p:txBody>
      </p:sp>
    </p:spTree>
    <p:extLst>
      <p:ext uri="{BB962C8B-B14F-4D97-AF65-F5344CB8AC3E}">
        <p14:creationId xmlns:p14="http://schemas.microsoft.com/office/powerpoint/2010/main" val="347806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hyperlink" Target="http://www.thepsc.co.uk/"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thepsc.co.uk/"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26AA-A45B-41E4-A233-959A99015E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90007-A78D-4AB7-8098-74A259F26646}"/>
              </a:ext>
            </a:extLst>
          </p:cNvPr>
          <p:cNvSpPr>
            <a:spLocks noGrp="1"/>
          </p:cNvSpPr>
          <p:nvPr>
            <p:ph idx="1"/>
          </p:nvPr>
        </p:nvSpPr>
        <p:spPr>
          <a:xfrm>
            <a:off x="442913" y="3114498"/>
            <a:ext cx="4089600" cy="3139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4AC07F1C-7AE2-41D9-B626-C9B121381E8A}"/>
              </a:ext>
            </a:extLst>
          </p:cNvPr>
          <p:cNvSpPr>
            <a:spLocks noGrp="1"/>
          </p:cNvSpPr>
          <p:nvPr>
            <p:ph type="sldNum" sz="quarter" idx="12"/>
          </p:nvPr>
        </p:nvSpPr>
        <p:spPr/>
        <p:txBody>
          <a:bodyPr/>
          <a:lstStyle/>
          <a:p>
            <a:fld id="{F41FD34E-1804-4A56-9814-F21504CF5C20}" type="slidenum">
              <a:rPr lang="en-GB" smtClean="0"/>
              <a:t>‹#›</a:t>
            </a:fld>
            <a:endParaRPr lang="en-GB" dirty="0"/>
          </a:p>
        </p:txBody>
      </p:sp>
      <p:sp>
        <p:nvSpPr>
          <p:cNvPr id="8" name="Text Placeholder 7">
            <a:extLst>
              <a:ext uri="{FF2B5EF4-FFF2-40B4-BE49-F238E27FC236}">
                <a16:creationId xmlns:a16="http://schemas.microsoft.com/office/drawing/2014/main" id="{51CE5B96-933F-49F7-A170-A07EE36B1204}"/>
              </a:ext>
            </a:extLst>
          </p:cNvPr>
          <p:cNvSpPr>
            <a:spLocks noGrp="1"/>
          </p:cNvSpPr>
          <p:nvPr>
            <p:ph type="body" sz="quarter" idx="13"/>
          </p:nvPr>
        </p:nvSpPr>
        <p:spPr>
          <a:xfrm>
            <a:off x="442914" y="2628913"/>
            <a:ext cx="4104000" cy="313932"/>
          </a:xfrm>
        </p:spPr>
        <p:txBody>
          <a:bodyPr/>
          <a:lstStyle>
            <a:lvl1pPr marL="0" indent="0">
              <a:buFontTx/>
              <a:buNone/>
              <a:defRPr/>
            </a:lvl1pPr>
            <a:lvl2pPr>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73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 Full wid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1FC0-FFAF-45E9-B892-85071A2BAC68}"/>
              </a:ext>
            </a:extLst>
          </p:cNvPr>
          <p:cNvSpPr>
            <a:spLocks noGrp="1"/>
          </p:cNvSpPr>
          <p:nvPr>
            <p:ph type="title"/>
          </p:nvPr>
        </p:nvSpPr>
        <p:spPr>
          <a:xfrm>
            <a:off x="444200" y="512763"/>
            <a:ext cx="11304888" cy="1089529"/>
          </a:xfrm>
        </p:spPr>
        <p:txBody>
          <a:bodyPr/>
          <a:lstStyle/>
          <a:p>
            <a:r>
              <a:rPr lang="en-US"/>
              <a:t>Click to edit Master title style</a:t>
            </a:r>
            <a:endParaRPr lang="en-GB" dirty="0"/>
          </a:p>
        </p:txBody>
      </p:sp>
      <p:sp>
        <p:nvSpPr>
          <p:cNvPr id="5" name="Slide Number Placeholder 4">
            <a:extLst>
              <a:ext uri="{FF2B5EF4-FFF2-40B4-BE49-F238E27FC236}">
                <a16:creationId xmlns:a16="http://schemas.microsoft.com/office/drawing/2014/main" id="{41045217-EF09-4FD3-97FB-EB781510391B}"/>
              </a:ext>
            </a:extLst>
          </p:cNvPr>
          <p:cNvSpPr>
            <a:spLocks noGrp="1"/>
          </p:cNvSpPr>
          <p:nvPr>
            <p:ph type="sldNum" sz="quarter" idx="12"/>
          </p:nvPr>
        </p:nvSpPr>
        <p:spPr/>
        <p:txBody>
          <a:bodyPr/>
          <a:lstStyle/>
          <a:p>
            <a:fld id="{F41FD34E-1804-4A56-9814-F21504CF5C20}" type="slidenum">
              <a:rPr lang="en-GB" smtClean="0"/>
              <a:t>‹#›</a:t>
            </a:fld>
            <a:endParaRPr lang="en-GB" dirty="0"/>
          </a:p>
        </p:txBody>
      </p:sp>
    </p:spTree>
    <p:extLst>
      <p:ext uri="{BB962C8B-B14F-4D97-AF65-F5344CB8AC3E}">
        <p14:creationId xmlns:p14="http://schemas.microsoft.com/office/powerpoint/2010/main" val="166914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D476-D9A0-4F8F-ADA7-7D781F07E6D1}"/>
              </a:ext>
            </a:extLst>
          </p:cNvPr>
          <p:cNvSpPr>
            <a:spLocks noGrp="1"/>
          </p:cNvSpPr>
          <p:nvPr>
            <p:ph type="ctrTitle"/>
          </p:nvPr>
        </p:nvSpPr>
        <p:spPr>
          <a:xfrm>
            <a:off x="448460" y="3744000"/>
            <a:ext cx="4680000" cy="1061829"/>
          </a:xfrm>
        </p:spPr>
        <p:txBody>
          <a:bodyPr lIns="72000" rIns="72000" anchor="b"/>
          <a:lstStyle>
            <a:lvl1pPr algn="l">
              <a:defRPr sz="3500">
                <a:solidFill>
                  <a:schemeClr val="tx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7832C614-045B-4172-9C4A-72E086453AA5}"/>
              </a:ext>
            </a:extLst>
          </p:cNvPr>
          <p:cNvSpPr>
            <a:spLocks noGrp="1"/>
          </p:cNvSpPr>
          <p:nvPr>
            <p:ph type="subTitle" idx="1"/>
          </p:nvPr>
        </p:nvSpPr>
        <p:spPr>
          <a:xfrm>
            <a:off x="448460" y="4971385"/>
            <a:ext cx="4680000" cy="341632"/>
          </a:xfrm>
        </p:spPr>
        <p:txBody>
          <a:bodyPr lIns="72000" rIns="72000"/>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79D6D0E7-8DC6-44A4-9BF0-E093DA226B81}"/>
              </a:ext>
            </a:extLst>
          </p:cNvPr>
          <p:cNvSpPr>
            <a:spLocks noGrp="1"/>
          </p:cNvSpPr>
          <p:nvPr>
            <p:ph type="sldNum" sz="quarter" idx="12"/>
          </p:nvPr>
        </p:nvSpPr>
        <p:spPr/>
        <p:txBody>
          <a:bodyPr/>
          <a:lstStyle/>
          <a:p>
            <a:fld id="{F41FD34E-1804-4A56-9814-F21504CF5C20}" type="slidenum">
              <a:rPr lang="en-GB" smtClean="0"/>
              <a:t>‹#›</a:t>
            </a:fld>
            <a:endParaRPr lang="en-GB" dirty="0"/>
          </a:p>
        </p:txBody>
      </p:sp>
      <p:pic>
        <p:nvPicPr>
          <p:cNvPr id="9" name="Picture 8" descr="A picture containing drawing&#10;&#10;Description automatically generated">
            <a:extLst>
              <a:ext uri="{FF2B5EF4-FFF2-40B4-BE49-F238E27FC236}">
                <a16:creationId xmlns:a16="http://schemas.microsoft.com/office/drawing/2014/main" id="{D6887E3A-CA1B-4483-B234-B8C7A29294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8" y="1735762"/>
            <a:ext cx="3564000" cy="1491392"/>
          </a:xfrm>
          <a:prstGeom prst="rect">
            <a:avLst/>
          </a:prstGeom>
        </p:spPr>
      </p:pic>
      <p:sp>
        <p:nvSpPr>
          <p:cNvPr id="12" name="Freeform 15">
            <a:extLst>
              <a:ext uri="{FF2B5EF4-FFF2-40B4-BE49-F238E27FC236}">
                <a16:creationId xmlns:a16="http://schemas.microsoft.com/office/drawing/2014/main" id="{CA4DD7F4-DADA-4AFA-B376-855D5688F9AA}"/>
              </a:ext>
            </a:extLst>
          </p:cNvPr>
          <p:cNvSpPr/>
          <p:nvPr userDrawn="1"/>
        </p:nvSpPr>
        <p:spPr>
          <a:xfrm rot="2732648">
            <a:off x="5449123" y="5336502"/>
            <a:ext cx="9382783" cy="2126264"/>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4">
            <a:extLst>
              <a:ext uri="{FF2B5EF4-FFF2-40B4-BE49-F238E27FC236}">
                <a16:creationId xmlns:a16="http://schemas.microsoft.com/office/drawing/2014/main" id="{F835AC1D-341E-4045-8477-9D454E6C6E98}"/>
              </a:ext>
            </a:extLst>
          </p:cNvPr>
          <p:cNvSpPr/>
          <p:nvPr userDrawn="1"/>
        </p:nvSpPr>
        <p:spPr>
          <a:xfrm rot="18922003">
            <a:off x="6959947" y="2623069"/>
            <a:ext cx="2967320" cy="67205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a:extLst>
              <a:ext uri="{FF2B5EF4-FFF2-40B4-BE49-F238E27FC236}">
                <a16:creationId xmlns:a16="http://schemas.microsoft.com/office/drawing/2014/main" id="{CC8E3DE4-EB20-4558-AEAD-158932BED5FB}"/>
              </a:ext>
            </a:extLst>
          </p:cNvPr>
          <p:cNvSpPr/>
          <p:nvPr userDrawn="1"/>
        </p:nvSpPr>
        <p:spPr>
          <a:xfrm rot="20876818">
            <a:off x="8599486" y="804861"/>
            <a:ext cx="5957887" cy="1349375"/>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527A133-EC6E-485A-A201-636371DDC308}"/>
              </a:ext>
            </a:extLst>
          </p:cNvPr>
          <p:cNvSpPr txBox="1"/>
          <p:nvPr userDrawn="1"/>
        </p:nvSpPr>
        <p:spPr>
          <a:xfrm>
            <a:off x="538610" y="5619518"/>
            <a:ext cx="6000417" cy="369332"/>
          </a:xfrm>
          <a:prstGeom prst="rect">
            <a:avLst/>
          </a:prstGeom>
          <a:noFill/>
        </p:spPr>
        <p:txBody>
          <a:bodyPr wrap="square" lIns="0" tIns="0" rIns="0" bIns="0" rtlCol="0" anchor="ctr">
            <a:spAutoFit/>
          </a:bodyPr>
          <a:lstStyle/>
          <a:p>
            <a:pPr algn="l"/>
            <a:r>
              <a:rPr lang="en-GB" sz="1200" b="0" i="0" kern="120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Creative Commons Attribution-ShareAlike 3.0 Unported License</a:t>
            </a:r>
            <a:r>
              <a:rPr lang="en-GB" sz="1200" b="0" i="0" u="none" strike="noStrike" kern="1200" baseline="0" dirty="0">
                <a:solidFill>
                  <a:schemeClr val="tx1"/>
                </a:solidFill>
                <a:effectLst/>
                <a:latin typeface="+mn-lt"/>
                <a:ea typeface="+mn-ea"/>
                <a:cs typeface="+mn-cs"/>
              </a:rPr>
              <a:t>  - </a:t>
            </a:r>
            <a:br>
              <a:rPr lang="en-GB" sz="1200" b="0" i="0" u="none" strike="noStrike" kern="1200" baseline="0" dirty="0">
                <a:solidFill>
                  <a:schemeClr val="tx1"/>
                </a:solidFill>
                <a:effectLst/>
                <a:latin typeface="+mn-lt"/>
                <a:ea typeface="+mn-ea"/>
                <a:cs typeface="+mn-cs"/>
              </a:rPr>
            </a:br>
            <a:r>
              <a:rPr lang="en-GB" sz="1200" b="0" i="0" u="none" strike="noStrike" kern="1200" baseline="0" dirty="0">
                <a:solidFill>
                  <a:schemeClr val="tx1"/>
                </a:solidFill>
                <a:effectLst/>
                <a:latin typeface="+mn-lt"/>
                <a:ea typeface="+mn-ea"/>
                <a:cs typeface="+mn-cs"/>
              </a:rPr>
              <a:t>you may use and share this file, but please attribute it to </a:t>
            </a:r>
            <a:r>
              <a:rPr lang="en-GB" sz="1200" b="0" i="0" u="none" strike="noStrike" kern="1200" baseline="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thepsc.co.uk</a:t>
            </a:r>
            <a:r>
              <a:rPr lang="en-GB" sz="1200" b="0" i="0" u="none" strike="noStrike" kern="1200" baseline="0" dirty="0">
                <a:solidFill>
                  <a:schemeClr val="tx1"/>
                </a:solidFill>
                <a:effectLst/>
                <a:latin typeface="+mn-lt"/>
                <a:ea typeface="+mn-ea"/>
                <a:cs typeface="+mn-cs"/>
              </a:rPr>
              <a:t>  </a:t>
            </a:r>
            <a:endParaRPr lang="en-GB" sz="1200" b="1" baseline="0" dirty="0">
              <a:solidFill>
                <a:schemeClr val="tx1"/>
              </a:solidFill>
            </a:endParaRPr>
          </a:p>
        </p:txBody>
      </p:sp>
      <p:pic>
        <p:nvPicPr>
          <p:cNvPr id="11" name="Picture 2">
            <a:extLst>
              <a:ext uri="{FF2B5EF4-FFF2-40B4-BE49-F238E27FC236}">
                <a16:creationId xmlns:a16="http://schemas.microsoft.com/office/drawing/2014/main" id="{08DAD2BF-6B15-4421-BAEE-5112D73A0B27}"/>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38610" y="6032021"/>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305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 Yellow">
    <p:bg>
      <p:bgPr>
        <a:solidFill>
          <a:schemeClr val="tx2"/>
        </a:solidFill>
        <a:effectLst/>
      </p:bgPr>
    </p:bg>
    <p:spTree>
      <p:nvGrpSpPr>
        <p:cNvPr id="1" name=""/>
        <p:cNvGrpSpPr/>
        <p:nvPr/>
      </p:nvGrpSpPr>
      <p:grpSpPr>
        <a:xfrm>
          <a:off x="0" y="0"/>
          <a:ext cx="0" cy="0"/>
          <a:chOff x="0" y="0"/>
          <a:chExt cx="0" cy="0"/>
        </a:xfrm>
      </p:grpSpPr>
      <p:sp>
        <p:nvSpPr>
          <p:cNvPr id="5" name="Freeform 15">
            <a:extLst>
              <a:ext uri="{FF2B5EF4-FFF2-40B4-BE49-F238E27FC236}">
                <a16:creationId xmlns:a16="http://schemas.microsoft.com/office/drawing/2014/main" id="{C5C0BDBF-6169-4374-B3C0-2CA3E818D015}"/>
              </a:ext>
            </a:extLst>
          </p:cNvPr>
          <p:cNvSpPr/>
          <p:nvPr userDrawn="1"/>
        </p:nvSpPr>
        <p:spPr>
          <a:xfrm rot="18900000">
            <a:off x="1041241" y="-1781834"/>
            <a:ext cx="18759424" cy="4248737"/>
          </a:xfrm>
          <a:custGeom>
            <a:avLst/>
            <a:gdLst>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71512 w 5957887"/>
              <a:gd name="connsiteY5" fmla="*/ 134302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732562 w 5957887"/>
              <a:gd name="connsiteY4" fmla="*/ 134382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57887" h="1349375">
                <a:moveTo>
                  <a:pt x="671512" y="0"/>
                </a:moveTo>
                <a:lnTo>
                  <a:pt x="671513" y="0"/>
                </a:lnTo>
                <a:lnTo>
                  <a:pt x="5957887" y="0"/>
                </a:lnTo>
                <a:lnTo>
                  <a:pt x="5957887" y="1349375"/>
                </a:lnTo>
                <a:lnTo>
                  <a:pt x="732562" y="1343825"/>
                </a:lnTo>
                <a:lnTo>
                  <a:pt x="617862" y="1341176"/>
                </a:lnTo>
                <a:cubicBezTo>
                  <a:pt x="572751" y="1336628"/>
                  <a:pt x="581291" y="1333931"/>
                  <a:pt x="536180" y="1329383"/>
                </a:cubicBezTo>
                <a:cubicBezTo>
                  <a:pt x="230183" y="1266767"/>
                  <a:pt x="0" y="996021"/>
                  <a:pt x="0" y="671513"/>
                </a:cubicBezTo>
                <a:cubicBezTo>
                  <a:pt x="0" y="347005"/>
                  <a:pt x="230183" y="76259"/>
                  <a:pt x="536180" y="13643"/>
                </a:cubicBezTo>
                <a:lnTo>
                  <a:pt x="671512"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drawing&#10;&#10;Description automatically generated">
            <a:extLst>
              <a:ext uri="{FF2B5EF4-FFF2-40B4-BE49-F238E27FC236}">
                <a16:creationId xmlns:a16="http://schemas.microsoft.com/office/drawing/2014/main" id="{CD4B6C19-6617-48FB-BBEF-1E2502E169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41133" y="3919326"/>
            <a:ext cx="2322000" cy="971664"/>
          </a:xfrm>
          <a:prstGeom prst="rect">
            <a:avLst/>
          </a:prstGeom>
        </p:spPr>
      </p:pic>
      <p:sp>
        <p:nvSpPr>
          <p:cNvPr id="15" name="TextBox 14">
            <a:extLst>
              <a:ext uri="{FF2B5EF4-FFF2-40B4-BE49-F238E27FC236}">
                <a16:creationId xmlns:a16="http://schemas.microsoft.com/office/drawing/2014/main" id="{95A01FB9-B326-43C2-9206-9BE19D6AC977}"/>
              </a:ext>
            </a:extLst>
          </p:cNvPr>
          <p:cNvSpPr txBox="1"/>
          <p:nvPr userDrawn="1"/>
        </p:nvSpPr>
        <p:spPr>
          <a:xfrm>
            <a:off x="80287" y="6265751"/>
            <a:ext cx="2098623" cy="338554"/>
          </a:xfrm>
          <a:prstGeom prst="rect">
            <a:avLst/>
          </a:prstGeom>
          <a:noFill/>
        </p:spPr>
        <p:txBody>
          <a:bodyPr wrap="square" rtlCol="0">
            <a:spAutoFit/>
          </a:bodyPr>
          <a:lstStyle/>
          <a:p>
            <a:pPr algn="ctr"/>
            <a:r>
              <a:rPr lang="en-US" sz="1600" b="0" i="0" dirty="0">
                <a:solidFill>
                  <a:schemeClr val="bg2"/>
                </a:solidFill>
                <a:latin typeface="+mn-lt"/>
                <a:hlinkClick r:id="rId3">
                  <a:extLst>
                    <a:ext uri="{A12FA001-AC4F-418D-AE19-62706E023703}">
                      <ahyp:hlinkClr xmlns:ahyp="http://schemas.microsoft.com/office/drawing/2018/hyperlinkcolor" val="tx"/>
                    </a:ext>
                  </a:extLst>
                </a:hlinkClick>
              </a:rPr>
              <a:t>thepsc.co.uk</a:t>
            </a:r>
            <a:r>
              <a:rPr lang="en-US" sz="1600" b="0" i="0" dirty="0">
                <a:solidFill>
                  <a:schemeClr val="bg2"/>
                </a:solidFill>
                <a:latin typeface="+mn-lt"/>
              </a:rPr>
              <a:t>    </a:t>
            </a:r>
          </a:p>
        </p:txBody>
      </p:sp>
    </p:spTree>
    <p:extLst>
      <p:ext uri="{BB962C8B-B14F-4D97-AF65-F5344CB8AC3E}">
        <p14:creationId xmlns:p14="http://schemas.microsoft.com/office/powerpoint/2010/main" val="169257272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thepsc.co.uk/" TargetMode="External"/><Relationship Id="rId3" Type="http://schemas.openxmlformats.org/officeDocument/2006/relationships/slideLayout" Target="../slideLayouts/slideLayout3.xml"/><Relationship Id="rId7" Type="http://schemas.openxmlformats.org/officeDocument/2006/relationships/hyperlink" Target="http://creativecommons.org/licenses/by-sa/3.0/deed.en_US"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A3D7DBD-12CA-4395-96BA-525435FE254E}"/>
              </a:ext>
            </a:extLst>
          </p:cNvPr>
          <p:cNvSpPr/>
          <p:nvPr userDrawn="1"/>
        </p:nvSpPr>
        <p:spPr>
          <a:xfrm>
            <a:off x="0" y="6021388"/>
            <a:ext cx="12192000" cy="836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18EEF08C-5B28-414E-BF50-F3154101331C}"/>
              </a:ext>
            </a:extLst>
          </p:cNvPr>
          <p:cNvSpPr>
            <a:spLocks noGrp="1"/>
          </p:cNvSpPr>
          <p:nvPr>
            <p:ph type="title"/>
          </p:nvPr>
        </p:nvSpPr>
        <p:spPr>
          <a:xfrm>
            <a:off x="444200" y="512763"/>
            <a:ext cx="5220000" cy="1089529"/>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5969D0-4C6C-416D-9ECA-28F07B6A918D}"/>
              </a:ext>
            </a:extLst>
          </p:cNvPr>
          <p:cNvSpPr>
            <a:spLocks noGrp="1"/>
          </p:cNvSpPr>
          <p:nvPr>
            <p:ph type="body" idx="1"/>
          </p:nvPr>
        </p:nvSpPr>
        <p:spPr>
          <a:xfrm>
            <a:off x="442913" y="2457260"/>
            <a:ext cx="4089600" cy="313932"/>
          </a:xfrm>
          <a:prstGeom prst="rect">
            <a:avLst/>
          </a:prstGeom>
        </p:spPr>
        <p:txBody>
          <a:bodyPr vert="horz" lIns="91440" tIns="45720" rIns="91440" bIns="45720" rtlCol="0" anchor="t" anchorCtr="0">
            <a:spAutoFit/>
          </a:bodyPr>
          <a:lstStyle/>
          <a:p>
            <a:pPr lvl="0"/>
            <a:r>
              <a:rPr lang="en-US" dirty="0"/>
              <a:t>Click to edit Master text styles</a:t>
            </a:r>
          </a:p>
        </p:txBody>
      </p:sp>
      <p:sp>
        <p:nvSpPr>
          <p:cNvPr id="6" name="Slide Number Placeholder 5">
            <a:extLst>
              <a:ext uri="{FF2B5EF4-FFF2-40B4-BE49-F238E27FC236}">
                <a16:creationId xmlns:a16="http://schemas.microsoft.com/office/drawing/2014/main" id="{9277556D-57B4-4229-B29B-9E78DC09C7DE}"/>
              </a:ext>
            </a:extLst>
          </p:cNvPr>
          <p:cNvSpPr>
            <a:spLocks noGrp="1"/>
          </p:cNvSpPr>
          <p:nvPr>
            <p:ph type="sldNum" sz="quarter" idx="4"/>
          </p:nvPr>
        </p:nvSpPr>
        <p:spPr>
          <a:xfrm>
            <a:off x="11219290" y="6307278"/>
            <a:ext cx="540000" cy="246221"/>
          </a:xfrm>
          <a:prstGeom prst="rect">
            <a:avLst/>
          </a:prstGeom>
        </p:spPr>
        <p:txBody>
          <a:bodyPr vert="horz" wrap="square" lIns="91440" tIns="45720" rIns="91440" bIns="45720" rtlCol="0" anchor="ctr">
            <a:spAutoFit/>
          </a:bodyPr>
          <a:lstStyle>
            <a:lvl1pPr algn="r">
              <a:defRPr sz="1000">
                <a:solidFill>
                  <a:schemeClr val="tx1"/>
                </a:solidFill>
              </a:defRPr>
            </a:lvl1pPr>
          </a:lstStyle>
          <a:p>
            <a:fld id="{F41FD34E-1804-4A56-9814-F21504CF5C20}" type="slidenum">
              <a:rPr lang="en-GB" smtClean="0"/>
              <a:pPr/>
              <a:t>‹#›</a:t>
            </a:fld>
            <a:endParaRPr lang="en-GB"/>
          </a:p>
        </p:txBody>
      </p:sp>
      <p:pic>
        <p:nvPicPr>
          <p:cNvPr id="8" name="Picture 7" descr="A picture containing drawing, food&#10;&#10;Description automatically generated">
            <a:extLst>
              <a:ext uri="{FF2B5EF4-FFF2-40B4-BE49-F238E27FC236}">
                <a16:creationId xmlns:a16="http://schemas.microsoft.com/office/drawing/2014/main" id="{60816EA3-F5D6-4018-8E54-EC586FC466DE}"/>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a:stretch/>
        </p:blipFill>
        <p:spPr>
          <a:xfrm>
            <a:off x="508933" y="6322762"/>
            <a:ext cx="1098000" cy="231157"/>
          </a:xfrm>
          <a:prstGeom prst="rect">
            <a:avLst/>
          </a:prstGeom>
        </p:spPr>
      </p:pic>
      <p:sp>
        <p:nvSpPr>
          <p:cNvPr id="11" name="TextBox 10">
            <a:extLst>
              <a:ext uri="{FF2B5EF4-FFF2-40B4-BE49-F238E27FC236}">
                <a16:creationId xmlns:a16="http://schemas.microsoft.com/office/drawing/2014/main" id="{896CCA77-8D1F-4659-9760-CEBDA6F47F1C}"/>
              </a:ext>
            </a:extLst>
          </p:cNvPr>
          <p:cNvSpPr txBox="1"/>
          <p:nvPr userDrawn="1"/>
        </p:nvSpPr>
        <p:spPr>
          <a:xfrm>
            <a:off x="2913212" y="6315229"/>
            <a:ext cx="4156075" cy="246221"/>
          </a:xfrm>
          <a:prstGeom prst="rect">
            <a:avLst/>
          </a:prstGeom>
          <a:noFill/>
        </p:spPr>
        <p:txBody>
          <a:bodyPr wrap="square" lIns="0" tIns="0" rIns="0" bIns="0" rtlCol="0" anchor="ctr">
            <a:spAutoFit/>
          </a:bodyPr>
          <a:lstStyle/>
          <a:p>
            <a:pPr algn="l"/>
            <a:r>
              <a:rPr lang="en-GB" sz="800" b="0" i="0" kern="1200" dirty="0">
                <a:solidFill>
                  <a:schemeClr val="tx1"/>
                </a:solidFill>
                <a:effectLst/>
                <a:latin typeface="+mn-lt"/>
                <a:ea typeface="+mn-ea"/>
                <a:cs typeface="+mn-cs"/>
              </a:rPr>
              <a:t> </a:t>
            </a:r>
            <a:r>
              <a:rPr lang="en-GB" sz="800" b="0" i="0" u="none" strike="noStrike" kern="1200" dirty="0">
                <a:solidFill>
                  <a:schemeClr val="tx1"/>
                </a:solidFill>
                <a:effectLst/>
                <a:latin typeface="+mn-lt"/>
                <a:ea typeface="+mn-ea"/>
                <a:cs typeface="+mn-cs"/>
                <a:hlinkClick r:id="rId7"/>
              </a:rPr>
              <a:t>Creative Commons Attribution-ShareAlike 3.0 Unported License</a:t>
            </a:r>
            <a:r>
              <a:rPr lang="en-GB" sz="800" b="0" i="0" u="none" strike="noStrike" kern="1200" baseline="0" dirty="0">
                <a:solidFill>
                  <a:schemeClr val="tx1"/>
                </a:solidFill>
                <a:effectLst/>
                <a:latin typeface="+mn-lt"/>
                <a:ea typeface="+mn-ea"/>
                <a:cs typeface="+mn-cs"/>
              </a:rPr>
              <a:t>  - </a:t>
            </a:r>
            <a:br>
              <a:rPr lang="en-GB" sz="800" b="0" i="0" u="none" strike="noStrike" kern="1200" baseline="0" dirty="0">
                <a:solidFill>
                  <a:schemeClr val="tx1"/>
                </a:solidFill>
                <a:effectLst/>
                <a:latin typeface="+mn-lt"/>
                <a:ea typeface="+mn-ea"/>
                <a:cs typeface="+mn-cs"/>
              </a:rPr>
            </a:br>
            <a:r>
              <a:rPr lang="en-GB" sz="800" b="0" i="0" u="none" strike="noStrike" kern="1200" baseline="0" dirty="0">
                <a:solidFill>
                  <a:schemeClr val="tx1"/>
                </a:solidFill>
                <a:effectLst/>
                <a:latin typeface="+mn-lt"/>
                <a:ea typeface="+mn-ea"/>
                <a:cs typeface="+mn-cs"/>
              </a:rPr>
              <a:t>you may use and share this file, but please attribute it to </a:t>
            </a:r>
            <a:r>
              <a:rPr lang="en-GB" sz="800" b="0" i="0" u="none" strike="noStrike" kern="1200" baseline="0" dirty="0">
                <a:solidFill>
                  <a:schemeClr val="tx1"/>
                </a:solidFill>
                <a:effectLst/>
                <a:latin typeface="+mn-lt"/>
                <a:ea typeface="+mn-ea"/>
                <a:cs typeface="+mn-cs"/>
                <a:hlinkClick r:id="rId8"/>
              </a:rPr>
              <a:t>thepsc.co.uk</a:t>
            </a:r>
            <a:r>
              <a:rPr lang="en-GB" sz="800" b="0" i="0" u="none" strike="noStrike" kern="1200" baseline="0" dirty="0">
                <a:solidFill>
                  <a:schemeClr val="tx1"/>
                </a:solidFill>
                <a:effectLst/>
                <a:latin typeface="+mn-lt"/>
                <a:ea typeface="+mn-ea"/>
                <a:cs typeface="+mn-cs"/>
              </a:rPr>
              <a:t>  </a:t>
            </a:r>
            <a:endParaRPr lang="en-GB" sz="800" b="1" baseline="0" dirty="0"/>
          </a:p>
        </p:txBody>
      </p:sp>
      <p:pic>
        <p:nvPicPr>
          <p:cNvPr id="12" name="Picture 2">
            <a:extLst>
              <a:ext uri="{FF2B5EF4-FFF2-40B4-BE49-F238E27FC236}">
                <a16:creationId xmlns:a16="http://schemas.microsoft.com/office/drawing/2014/main" id="{259CFF72-3967-4509-85AC-EB6E8F138832}"/>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063750" y="6324094"/>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3360590"/>
      </p:ext>
    </p:extLst>
  </p:cSld>
  <p:clrMap bg1="lt1" tx1="dk1" bg2="lt2" tx2="dk2" accent1="accent1" accent2="accent2" accent3="accent3" accent4="accent4" accent5="accent5" accent6="accent6" hlink="hlink" folHlink="folHlink"/>
  <p:sldLayoutIdLst>
    <p:sldLayoutId id="2147483650" r:id="rId1"/>
    <p:sldLayoutId id="2147483661" r:id="rId2"/>
    <p:sldLayoutId id="2147483649" r:id="rId3"/>
    <p:sldLayoutId id="2147483660" r:id="rId4"/>
  </p:sldLayoutIdLst>
  <p:hf hdr="0" ftr="0" dt="0"/>
  <p:txStyles>
    <p:title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p:titleStyle>
    <p:body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840" userDrawn="1">
          <p15:clr>
            <a:srgbClr val="F26B43"/>
          </p15:clr>
        </p15:guide>
        <p15:guide id="3" pos="325" userDrawn="1">
          <p15:clr>
            <a:srgbClr val="F26B43"/>
          </p15:clr>
        </p15:guide>
        <p15:guide id="4" pos="279" userDrawn="1">
          <p15:clr>
            <a:srgbClr val="F26B43"/>
          </p15:clr>
        </p15:guide>
        <p15:guide id="5" pos="7355" userDrawn="1">
          <p15:clr>
            <a:srgbClr val="F26B43"/>
          </p15:clr>
        </p15:guide>
        <p15:guide id="6" pos="7401" userDrawn="1">
          <p15:clr>
            <a:srgbClr val="F26B43"/>
          </p15:clr>
        </p15:guide>
        <p15:guide id="7" pos="1300" userDrawn="1">
          <p15:clr>
            <a:srgbClr val="F26B43"/>
          </p15:clr>
        </p15:guide>
        <p15:guide id="8" pos="3522" userDrawn="1">
          <p15:clr>
            <a:srgbClr val="F26B43"/>
          </p15:clr>
        </p15:guide>
        <p15:guide id="9" pos="3568" userDrawn="1">
          <p15:clr>
            <a:srgbClr val="F26B43"/>
          </p15:clr>
        </p15:guide>
        <p15:guide id="10" pos="4112" userDrawn="1">
          <p15:clr>
            <a:srgbClr val="F26B43"/>
          </p15:clr>
        </p15:guide>
        <p15:guide id="11" pos="4158" userDrawn="1">
          <p15:clr>
            <a:srgbClr val="F26B43"/>
          </p15:clr>
        </p15:guide>
        <p15:guide id="12" orient="horz" pos="1888" userDrawn="1">
          <p15:clr>
            <a:srgbClr val="F26B43"/>
          </p15:clr>
        </p15:guide>
        <p15:guide id="13" orient="horz" pos="2251" userDrawn="1">
          <p15:clr>
            <a:srgbClr val="F26B43"/>
          </p15:clr>
        </p15:guide>
        <p15:guide id="14" orient="horz" pos="2432" userDrawn="1">
          <p15:clr>
            <a:srgbClr val="F26B43"/>
          </p15:clr>
        </p15:guide>
        <p15:guide id="15"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hepsc.co.uk/capability-build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A0981-3638-4E17-95BB-A5ABFE8249B5}"/>
              </a:ext>
            </a:extLst>
          </p:cNvPr>
          <p:cNvSpPr>
            <a:spLocks noGrp="1"/>
          </p:cNvSpPr>
          <p:nvPr>
            <p:ph type="ctrTitle"/>
          </p:nvPr>
        </p:nvSpPr>
        <p:spPr>
          <a:xfrm>
            <a:off x="448459" y="3259252"/>
            <a:ext cx="5142715" cy="1546577"/>
          </a:xfrm>
        </p:spPr>
        <p:txBody>
          <a:bodyPr/>
          <a:lstStyle/>
          <a:p>
            <a:r>
              <a:rPr lang="en-GB" dirty="0"/>
              <a:t>Issue Tree - </a:t>
            </a:r>
            <a:br>
              <a:rPr lang="en-GB" dirty="0"/>
            </a:br>
            <a:r>
              <a:rPr lang="en-GB" dirty="0"/>
              <a:t>Guidance and Template</a:t>
            </a:r>
          </a:p>
        </p:txBody>
      </p:sp>
      <p:sp>
        <p:nvSpPr>
          <p:cNvPr id="4" name="Slide Number Placeholder 3">
            <a:extLst>
              <a:ext uri="{FF2B5EF4-FFF2-40B4-BE49-F238E27FC236}">
                <a16:creationId xmlns:a16="http://schemas.microsoft.com/office/drawing/2014/main" id="{6643484E-8F83-492F-BD16-99B786361F39}"/>
              </a:ext>
            </a:extLst>
          </p:cNvPr>
          <p:cNvSpPr>
            <a:spLocks noGrp="1"/>
          </p:cNvSpPr>
          <p:nvPr>
            <p:ph type="sldNum" sz="quarter" idx="12"/>
          </p:nvPr>
        </p:nvSpPr>
        <p:spPr/>
        <p:txBody>
          <a:bodyPr/>
          <a:lstStyle/>
          <a:p>
            <a:fld id="{F41FD34E-1804-4A56-9814-F21504CF5C20}" type="slidenum">
              <a:rPr lang="en-GB" smtClean="0"/>
              <a:t>1</a:t>
            </a:fld>
            <a:endParaRPr lang="en-GB" dirty="0"/>
          </a:p>
        </p:txBody>
      </p:sp>
      <p:sp>
        <p:nvSpPr>
          <p:cNvPr id="6" name="Subtitle 5">
            <a:extLst>
              <a:ext uri="{FF2B5EF4-FFF2-40B4-BE49-F238E27FC236}">
                <a16:creationId xmlns:a16="http://schemas.microsoft.com/office/drawing/2014/main" id="{4860CC4C-F9E7-473B-86F6-7864BA5F8C5B}"/>
              </a:ext>
            </a:extLst>
          </p:cNvPr>
          <p:cNvSpPr>
            <a:spLocks noGrp="1"/>
          </p:cNvSpPr>
          <p:nvPr>
            <p:ph type="subTitle" idx="1"/>
          </p:nvPr>
        </p:nvSpPr>
        <p:spPr/>
        <p:txBody>
          <a:bodyPr/>
          <a:lstStyle/>
          <a:p>
            <a:r>
              <a:rPr lang="en-US"/>
              <a:t>Capability </a:t>
            </a:r>
            <a:r>
              <a:rPr lang="en-US" dirty="0"/>
              <a:t>Building</a:t>
            </a:r>
            <a:endParaRPr lang="en-GB" dirty="0"/>
          </a:p>
        </p:txBody>
      </p:sp>
    </p:spTree>
    <p:extLst>
      <p:ext uri="{BB962C8B-B14F-4D97-AF65-F5344CB8AC3E}">
        <p14:creationId xmlns:p14="http://schemas.microsoft.com/office/powerpoint/2010/main" val="175106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79A7AC-DD6E-4F1F-84F1-F8DE98F6BBB5}"/>
              </a:ext>
            </a:extLst>
          </p:cNvPr>
          <p:cNvSpPr>
            <a:spLocks noGrp="1"/>
          </p:cNvSpPr>
          <p:nvPr>
            <p:ph type="sldNum" sz="quarter" idx="12"/>
          </p:nvPr>
        </p:nvSpPr>
        <p:spPr/>
        <p:txBody>
          <a:bodyPr/>
          <a:lstStyle/>
          <a:p>
            <a:fld id="{F41FD34E-1804-4A56-9814-F21504CF5C20}" type="slidenum">
              <a:rPr lang="en-GB" smtClean="0"/>
              <a:pPr/>
              <a:t>2</a:t>
            </a:fld>
            <a:endParaRPr lang="en-GB" dirty="0"/>
          </a:p>
        </p:txBody>
      </p:sp>
      <p:graphicFrame>
        <p:nvGraphicFramePr>
          <p:cNvPr id="3" name="Diagram 2">
            <a:extLst>
              <a:ext uri="{FF2B5EF4-FFF2-40B4-BE49-F238E27FC236}">
                <a16:creationId xmlns:a16="http://schemas.microsoft.com/office/drawing/2014/main" id="{7DAE2E98-1F76-4654-9383-EA16D3B28854}"/>
              </a:ext>
            </a:extLst>
          </p:cNvPr>
          <p:cNvGraphicFramePr/>
          <p:nvPr>
            <p:extLst>
              <p:ext uri="{D42A27DB-BD31-4B8C-83A1-F6EECF244321}">
                <p14:modId xmlns:p14="http://schemas.microsoft.com/office/powerpoint/2010/main" val="1697478620"/>
              </p:ext>
            </p:extLst>
          </p:nvPr>
        </p:nvGraphicFramePr>
        <p:xfrm>
          <a:off x="627919" y="988424"/>
          <a:ext cx="8599714" cy="50141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6">
            <a:extLst>
              <a:ext uri="{FF2B5EF4-FFF2-40B4-BE49-F238E27FC236}">
                <a16:creationId xmlns:a16="http://schemas.microsoft.com/office/drawing/2014/main" id="{EF8AE741-2496-D828-D3FF-389E47D38055}"/>
              </a:ext>
            </a:extLst>
          </p:cNvPr>
          <p:cNvSpPr>
            <a:spLocks noGrp="1"/>
          </p:cNvSpPr>
          <p:nvPr>
            <p:ph type="title"/>
          </p:nvPr>
        </p:nvSpPr>
        <p:spPr>
          <a:xfrm>
            <a:off x="515938" y="525156"/>
            <a:ext cx="6437312" cy="480131"/>
          </a:xfrm>
        </p:spPr>
        <p:txBody>
          <a:bodyPr/>
          <a:lstStyle/>
          <a:p>
            <a:r>
              <a:rPr lang="en-US" sz="2800" b="1" dirty="0"/>
              <a:t>Issue Tree</a:t>
            </a:r>
            <a:endParaRPr lang="en-GB" sz="2800" b="1" dirty="0"/>
          </a:p>
        </p:txBody>
      </p:sp>
      <p:sp>
        <p:nvSpPr>
          <p:cNvPr id="8" name="Title 6">
            <a:extLst>
              <a:ext uri="{FF2B5EF4-FFF2-40B4-BE49-F238E27FC236}">
                <a16:creationId xmlns:a16="http://schemas.microsoft.com/office/drawing/2014/main" id="{D1A6B207-14A1-C75D-532F-2C38CC46D07D}"/>
              </a:ext>
            </a:extLst>
          </p:cNvPr>
          <p:cNvSpPr txBox="1">
            <a:spLocks/>
          </p:cNvSpPr>
          <p:nvPr/>
        </p:nvSpPr>
        <p:spPr>
          <a:xfrm>
            <a:off x="529545" y="988424"/>
            <a:ext cx="5652443" cy="342914"/>
          </a:xfrm>
          <a:prstGeom prst="rect">
            <a:avLst/>
          </a:prstGeom>
        </p:spPr>
        <p:txBody>
          <a:bodyPr vert="horz"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1800" dirty="0">
                <a:solidFill>
                  <a:schemeClr val="tx1"/>
                </a:solidFill>
              </a:rPr>
              <a:t>Template</a:t>
            </a:r>
            <a:endParaRPr lang="en-GB" sz="1800" dirty="0">
              <a:solidFill>
                <a:schemeClr val="tx1"/>
              </a:solidFill>
            </a:endParaRPr>
          </a:p>
        </p:txBody>
      </p:sp>
    </p:spTree>
    <p:extLst>
      <p:ext uri="{BB962C8B-B14F-4D97-AF65-F5344CB8AC3E}">
        <p14:creationId xmlns:p14="http://schemas.microsoft.com/office/powerpoint/2010/main" val="314414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1E14F29-1B94-4E4A-8E1F-A94979412015}"/>
              </a:ext>
            </a:extLst>
          </p:cNvPr>
          <p:cNvSpPr>
            <a:spLocks noGrp="1"/>
          </p:cNvSpPr>
          <p:nvPr>
            <p:ph type="title"/>
          </p:nvPr>
        </p:nvSpPr>
        <p:spPr>
          <a:xfrm>
            <a:off x="444200" y="512763"/>
            <a:ext cx="11304888" cy="480131"/>
          </a:xfrm>
        </p:spPr>
        <p:txBody>
          <a:bodyPr/>
          <a:lstStyle/>
          <a:p>
            <a:r>
              <a:rPr lang="en-US" sz="2800" b="1" dirty="0"/>
              <a:t>How to use an Issue Tree (from our FEP &amp; PSAT </a:t>
            </a:r>
            <a:r>
              <a:rPr lang="en-US" sz="2800" b="1" dirty="0" err="1"/>
              <a:t>programmes</a:t>
            </a:r>
            <a:r>
              <a:rPr lang="en-US" sz="2800" b="1" dirty="0"/>
              <a:t>)</a:t>
            </a:r>
            <a:endParaRPr lang="en-GB" sz="2800" b="1" dirty="0"/>
          </a:p>
        </p:txBody>
      </p:sp>
      <p:sp>
        <p:nvSpPr>
          <p:cNvPr id="4" name="Slide Number Placeholder 3">
            <a:extLst>
              <a:ext uri="{FF2B5EF4-FFF2-40B4-BE49-F238E27FC236}">
                <a16:creationId xmlns:a16="http://schemas.microsoft.com/office/drawing/2014/main" id="{216957A0-C3DB-440A-8D50-4BFD5FAE8954}"/>
              </a:ext>
            </a:extLst>
          </p:cNvPr>
          <p:cNvSpPr>
            <a:spLocks noGrp="1"/>
          </p:cNvSpPr>
          <p:nvPr>
            <p:ph type="sldNum" sz="quarter" idx="12"/>
          </p:nvPr>
        </p:nvSpPr>
        <p:spPr>
          <a:xfrm>
            <a:off x="11225818" y="6377174"/>
            <a:ext cx="540000" cy="246221"/>
          </a:xfrm>
        </p:spPr>
        <p:txBody>
          <a:bodyPr/>
          <a:lstStyle/>
          <a:p>
            <a:fld id="{F41FD34E-1804-4A56-9814-F21504CF5C20}" type="slidenum">
              <a:rPr lang="en-GB" smtClean="0"/>
              <a:pPr/>
              <a:t>3</a:t>
            </a:fld>
            <a:endParaRPr lang="en-GB"/>
          </a:p>
        </p:txBody>
      </p:sp>
      <p:sp>
        <p:nvSpPr>
          <p:cNvPr id="12" name="Text Placeholder 6">
            <a:extLst>
              <a:ext uri="{FF2B5EF4-FFF2-40B4-BE49-F238E27FC236}">
                <a16:creationId xmlns:a16="http://schemas.microsoft.com/office/drawing/2014/main" id="{681011DE-D30D-4401-AA08-91277D346CAA}"/>
              </a:ext>
            </a:extLst>
          </p:cNvPr>
          <p:cNvSpPr txBox="1">
            <a:spLocks/>
          </p:cNvSpPr>
          <p:nvPr/>
        </p:nvSpPr>
        <p:spPr bwMode="gray">
          <a:xfrm>
            <a:off x="7779483" y="1261733"/>
            <a:ext cx="2587941" cy="430887"/>
          </a:xfrm>
          <a:prstGeom prst="rect">
            <a:avLst/>
          </a:prstGeom>
        </p:spPr>
        <p:txBody>
          <a:bodyPr/>
          <a:lst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solidFill>
                  <a:schemeClr val="accent1"/>
                </a:solidFill>
              </a:rPr>
              <a:t>PowerPoint instructions</a:t>
            </a:r>
          </a:p>
        </p:txBody>
      </p:sp>
      <p:sp>
        <p:nvSpPr>
          <p:cNvPr id="13" name="TextBox 12">
            <a:extLst>
              <a:ext uri="{FF2B5EF4-FFF2-40B4-BE49-F238E27FC236}">
                <a16:creationId xmlns:a16="http://schemas.microsoft.com/office/drawing/2014/main" id="{22E3BCAF-503F-44ED-9A04-31F5325DD651}"/>
              </a:ext>
            </a:extLst>
          </p:cNvPr>
          <p:cNvSpPr txBox="1"/>
          <p:nvPr/>
        </p:nvSpPr>
        <p:spPr bwMode="gray">
          <a:xfrm>
            <a:off x="557033" y="1261733"/>
            <a:ext cx="6788990" cy="769441"/>
          </a:xfrm>
          <a:prstGeom prst="rect">
            <a:avLst/>
          </a:prstGeom>
          <a:noFill/>
        </p:spPr>
        <p:txBody>
          <a:bodyPr wrap="square" lIns="0" tIns="0" rIns="0" bIns="0" rtlCol="0">
            <a:spAutoFit/>
          </a:bodyPr>
          <a:lstStyle/>
          <a:p>
            <a:r>
              <a:rPr lang="en-GB" sz="1400" b="1" dirty="0">
                <a:solidFill>
                  <a:schemeClr val="tx2"/>
                </a:solidFill>
              </a:rPr>
              <a:t>What is this tool?</a:t>
            </a:r>
          </a:p>
          <a:p>
            <a:r>
              <a:rPr lang="en-US" sz="1200" dirty="0"/>
              <a:t>An issue tree breaks the question (from the PDS) down into manageable chunks.  This creates clear, separate workstreams and gives you confidence that you’ve looked at the full extent of the problem.</a:t>
            </a:r>
          </a:p>
        </p:txBody>
      </p:sp>
      <p:sp>
        <p:nvSpPr>
          <p:cNvPr id="14" name="TextBox 13">
            <a:extLst>
              <a:ext uri="{FF2B5EF4-FFF2-40B4-BE49-F238E27FC236}">
                <a16:creationId xmlns:a16="http://schemas.microsoft.com/office/drawing/2014/main" id="{371AE8E7-9237-4377-81BA-1B935CEA6E9A}"/>
              </a:ext>
            </a:extLst>
          </p:cNvPr>
          <p:cNvSpPr txBox="1"/>
          <p:nvPr/>
        </p:nvSpPr>
        <p:spPr bwMode="gray">
          <a:xfrm>
            <a:off x="557032" y="2991206"/>
            <a:ext cx="6860909" cy="3000821"/>
          </a:xfrm>
          <a:prstGeom prst="rect">
            <a:avLst/>
          </a:prstGeom>
          <a:noFill/>
        </p:spPr>
        <p:txBody>
          <a:bodyPr wrap="square" lIns="0" tIns="0" rIns="0" bIns="0" rtlCol="0">
            <a:spAutoFit/>
          </a:bodyPr>
          <a:lstStyle/>
          <a:p>
            <a:pPr marL="185738" indent="-185738"/>
            <a:r>
              <a:rPr lang="en-GB" sz="1400" b="1" dirty="0">
                <a:solidFill>
                  <a:schemeClr val="tx2"/>
                </a:solidFill>
              </a:rPr>
              <a:t>Tips for structuring the issues</a:t>
            </a:r>
          </a:p>
          <a:p>
            <a:pPr marL="185738" indent="-185738">
              <a:spcAft>
                <a:spcPts val="600"/>
              </a:spcAft>
              <a:buClr>
                <a:schemeClr val="accent1"/>
              </a:buClr>
              <a:buFont typeface="Wingdings" pitchFamily="2" charset="2"/>
              <a:buChar char="§"/>
            </a:pPr>
            <a:r>
              <a:rPr lang="en-US" sz="1200" dirty="0"/>
              <a:t>Ensure the questions at each level (a vertical cut) are independent and complete (aka ‘MECE’ (Mutually Exclusive and Collectively Exhaustive). This prevents workstreams from becoming tangled or important analyses being missed</a:t>
            </a:r>
          </a:p>
          <a:p>
            <a:pPr marL="185738" indent="-185738">
              <a:spcAft>
                <a:spcPts val="600"/>
              </a:spcAft>
              <a:buClr>
                <a:schemeClr val="accent1"/>
              </a:buClr>
              <a:buFont typeface="Wingdings" pitchFamily="2" charset="2"/>
              <a:buChar char="§"/>
            </a:pPr>
            <a:r>
              <a:rPr lang="en-US" sz="1200" dirty="0"/>
              <a:t>You’ve reached the right level of disaggregation when the questions are specific enough to assign as workstreams. Remember, the tree doesn’t have to be perfect – just good enough to lead to a workplan. Also, don’t go beyond ~4 levels of the tree – you want workstreams, not detail</a:t>
            </a:r>
          </a:p>
          <a:p>
            <a:pPr marL="185738" indent="-185738">
              <a:spcAft>
                <a:spcPts val="600"/>
              </a:spcAft>
              <a:buClr>
                <a:schemeClr val="accent1"/>
              </a:buClr>
              <a:buFont typeface="Wingdings" pitchFamily="2" charset="2"/>
              <a:buChar char="§"/>
            </a:pPr>
            <a:r>
              <a:rPr lang="en-US" sz="1200" dirty="0"/>
              <a:t>Use existing frameworks where appropriate – e.g., for financial profit, the first level might be ‘revenues’ and ‘costs’ </a:t>
            </a:r>
          </a:p>
          <a:p>
            <a:pPr marL="185738" indent="-185738">
              <a:spcAft>
                <a:spcPts val="600"/>
              </a:spcAft>
              <a:buClr>
                <a:schemeClr val="accent1"/>
              </a:buClr>
              <a:buFont typeface="Wingdings" pitchFamily="2" charset="2"/>
              <a:buChar char="§"/>
            </a:pPr>
            <a:r>
              <a:rPr lang="en-US" sz="1200" dirty="0"/>
              <a:t>Aim to capture existing preconceptions/myths so they can be discussed</a:t>
            </a:r>
          </a:p>
          <a:p>
            <a:pPr marL="185738" indent="-185738">
              <a:spcAft>
                <a:spcPts val="600"/>
              </a:spcAft>
              <a:buClr>
                <a:schemeClr val="accent1"/>
              </a:buClr>
              <a:buFont typeface="Wingdings" pitchFamily="2" charset="2"/>
              <a:buChar char="§"/>
            </a:pPr>
            <a:r>
              <a:rPr lang="en-US" sz="1200" dirty="0"/>
              <a:t>Focus on content, not process – “What data is available?” and “How should we evaluate options?” are not valid questions for solving the problem. “By how much can productivity be improved?” is</a:t>
            </a:r>
          </a:p>
        </p:txBody>
      </p:sp>
      <p:sp>
        <p:nvSpPr>
          <p:cNvPr id="15" name="TextBox 14">
            <a:extLst>
              <a:ext uri="{FF2B5EF4-FFF2-40B4-BE49-F238E27FC236}">
                <a16:creationId xmlns:a16="http://schemas.microsoft.com/office/drawing/2014/main" id="{73C75D35-5F4A-4296-857D-FAB374983D0D}"/>
              </a:ext>
            </a:extLst>
          </p:cNvPr>
          <p:cNvSpPr txBox="1"/>
          <p:nvPr/>
        </p:nvSpPr>
        <p:spPr bwMode="gray">
          <a:xfrm>
            <a:off x="557033" y="2126469"/>
            <a:ext cx="6860908" cy="769441"/>
          </a:xfrm>
          <a:prstGeom prst="rect">
            <a:avLst/>
          </a:prstGeom>
          <a:noFill/>
        </p:spPr>
        <p:txBody>
          <a:bodyPr wrap="square" lIns="0" tIns="0" rIns="0" bIns="0" rtlCol="0">
            <a:spAutoFit/>
          </a:bodyPr>
          <a:lstStyle/>
          <a:p>
            <a:r>
              <a:rPr lang="en-GB" sz="1400" b="1" dirty="0">
                <a:solidFill>
                  <a:schemeClr val="tx2"/>
                </a:solidFill>
              </a:rPr>
              <a:t>When to use this tool?</a:t>
            </a:r>
            <a:br>
              <a:rPr lang="en-GB" sz="1400" dirty="0">
                <a:solidFill>
                  <a:schemeClr val="tx2"/>
                </a:solidFill>
              </a:rPr>
            </a:br>
            <a:r>
              <a:rPr lang="en-US" sz="1200" dirty="0"/>
              <a:t>Keep iterating the tree throughout the project as you develop the answer – the first draft will help unlock the key questions and lead to hypotheses, which in turn will allow the next iteration of the issue tree to get to the heart of the problem.</a:t>
            </a:r>
            <a:endParaRPr lang="en-GB" sz="1200" dirty="0"/>
          </a:p>
        </p:txBody>
      </p:sp>
      <p:cxnSp>
        <p:nvCxnSpPr>
          <p:cNvPr id="16" name="Straight Connector 15">
            <a:extLst>
              <a:ext uri="{FF2B5EF4-FFF2-40B4-BE49-F238E27FC236}">
                <a16:creationId xmlns:a16="http://schemas.microsoft.com/office/drawing/2014/main" id="{86C2252C-1A6D-48AE-B8ED-CB0766922258}"/>
              </a:ext>
            </a:extLst>
          </p:cNvPr>
          <p:cNvCxnSpPr>
            <a:cxnSpLocks/>
          </p:cNvCxnSpPr>
          <p:nvPr/>
        </p:nvCxnSpPr>
        <p:spPr bwMode="gray">
          <a:xfrm>
            <a:off x="7668537" y="1513847"/>
            <a:ext cx="0" cy="450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F62D753D-A8ED-4CB2-9824-D31C50BF8B22}"/>
              </a:ext>
            </a:extLst>
          </p:cNvPr>
          <p:cNvSpPr txBox="1">
            <a:spLocks/>
          </p:cNvSpPr>
          <p:nvPr/>
        </p:nvSpPr>
        <p:spPr bwMode="gray">
          <a:xfrm>
            <a:off x="7878725" y="1509611"/>
            <a:ext cx="3797337" cy="3717941"/>
          </a:xfrm>
          <a:prstGeom prst="rect">
            <a:avLst/>
          </a:prstGeom>
        </p:spPr>
        <p:txBody>
          <a:bodyPr vert="horz" wrap="square" lIns="0" tIns="0" rIns="0" bIns="0" rtlCol="0">
            <a:spAutoFit/>
          </a:bodyPr>
          <a:lstStyle>
            <a:lvl1pPr marL="0" indent="0" algn="l" defTabSz="914400" rtl="0" eaLnBrk="1" latinLnBrk="0" hangingPunct="1">
              <a:spcBef>
                <a:spcPct val="20000"/>
              </a:spcBef>
              <a:buClr>
                <a:schemeClr val="accent1"/>
              </a:buClr>
              <a:buFont typeface="Wingdings" panose="05000000000000000000" pitchFamily="2" charset="2"/>
              <a:buNone/>
              <a:defRPr sz="1600" b="1" kern="1200" cap="all" baseline="0">
                <a:solidFill>
                  <a:schemeClr val="tx1"/>
                </a:solidFill>
                <a:latin typeface="+mn-lt"/>
                <a:ea typeface="+mn-ea"/>
                <a:cs typeface="+mn-cs"/>
              </a:defRPr>
            </a:lvl1pPr>
            <a:lvl2pPr marL="357188" indent="-17145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542925"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714375" indent="-171450" algn="l" defTabSz="914400" rtl="0" eaLnBrk="1" latinLnBrk="0" hangingPunct="1">
              <a:spcBef>
                <a:spcPct val="20000"/>
              </a:spcBef>
              <a:buClr>
                <a:schemeClr val="accent1"/>
              </a:buClr>
              <a:buFont typeface="Courier New" panose="02070309020205020404" pitchFamily="49" charset="0"/>
              <a:buChar char="o"/>
              <a:defRPr sz="1400" kern="1200">
                <a:solidFill>
                  <a:schemeClr val="tx1"/>
                </a:solidFill>
                <a:latin typeface="+mn-lt"/>
                <a:ea typeface="+mn-ea"/>
                <a:cs typeface="+mn-cs"/>
              </a:defRPr>
            </a:lvl4pPr>
            <a:lvl5pPr marL="900113"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indent="-171450">
              <a:spcAft>
                <a:spcPts val="1200"/>
              </a:spcAft>
              <a:buFont typeface="Wingdings" panose="05000000000000000000" pitchFamily="2" charset="2"/>
              <a:buChar char="§"/>
            </a:pPr>
            <a:r>
              <a:rPr lang="en-US" sz="1200" b="0" cap="none" dirty="0"/>
              <a:t>This issue tree is created using PPT’s ‘SmartArt’ illustration feature  using a ‘horizontal hierarchy’ layout to create a horizontal tree</a:t>
            </a:r>
          </a:p>
          <a:p>
            <a:pPr marL="171450" indent="-171450">
              <a:spcAft>
                <a:spcPts val="1200"/>
              </a:spcAft>
              <a:buFont typeface="Wingdings" panose="05000000000000000000" pitchFamily="2" charset="2"/>
              <a:buChar char="§"/>
            </a:pPr>
            <a:r>
              <a:rPr lang="en-US" sz="1200" b="0" cap="none" dirty="0"/>
              <a:t>Either copy across the tree object to your own presentation, or insert the same SmartArt type directly</a:t>
            </a:r>
          </a:p>
          <a:p>
            <a:pPr marL="171450" indent="-171450">
              <a:spcAft>
                <a:spcPts val="1200"/>
              </a:spcAft>
              <a:buFont typeface="Wingdings" panose="05000000000000000000" pitchFamily="2" charset="2"/>
              <a:buChar char="§"/>
            </a:pPr>
            <a:r>
              <a:rPr lang="en-US" sz="1200" b="0" cap="none" dirty="0"/>
              <a:t>Clicking on the tree and on the resulting &lt; arrow that appears will display a text box where you can easily edit text. Use TAB and ENTER to create new lines (boxes) and indent them to the level you want</a:t>
            </a:r>
          </a:p>
          <a:p>
            <a:pPr marL="171450" indent="-171450">
              <a:spcAft>
                <a:spcPts val="1200"/>
              </a:spcAft>
              <a:buFont typeface="Wingdings" panose="05000000000000000000" pitchFamily="2" charset="2"/>
              <a:buChar char="§"/>
            </a:pPr>
            <a:r>
              <a:rPr lang="en-US" sz="1200" b="0" cap="none" dirty="0"/>
              <a:t>Also, when you click on the tree, the two ‘Smart Art tools’ tabs will appear in the ribbon so you can format and design the tree as you wish</a:t>
            </a:r>
          </a:p>
          <a:p>
            <a:pPr marL="171450" indent="-171450">
              <a:spcAft>
                <a:spcPts val="1200"/>
              </a:spcAft>
              <a:buFont typeface="Wingdings" panose="05000000000000000000" pitchFamily="2" charset="2"/>
              <a:buChar char="§"/>
            </a:pPr>
            <a:r>
              <a:rPr lang="en-US" sz="1200" b="0" cap="none" dirty="0"/>
              <a:t>You can also double ‘ungroup’ to convert to normal shapes</a:t>
            </a:r>
          </a:p>
        </p:txBody>
      </p:sp>
      <p:sp>
        <p:nvSpPr>
          <p:cNvPr id="24" name="TextBox 23">
            <a:extLst>
              <a:ext uri="{FF2B5EF4-FFF2-40B4-BE49-F238E27FC236}">
                <a16:creationId xmlns:a16="http://schemas.microsoft.com/office/drawing/2014/main" id="{F7E1A622-1B57-434C-BF64-F1EBE0740D49}"/>
              </a:ext>
            </a:extLst>
          </p:cNvPr>
          <p:cNvSpPr txBox="1"/>
          <p:nvPr/>
        </p:nvSpPr>
        <p:spPr bwMode="gray">
          <a:xfrm>
            <a:off x="7779483" y="5309038"/>
            <a:ext cx="4209305" cy="307777"/>
          </a:xfrm>
          <a:prstGeom prst="rect">
            <a:avLst/>
          </a:prstGeom>
          <a:noFill/>
        </p:spPr>
        <p:txBody>
          <a:bodyPr wrap="square" rtlCol="0">
            <a:spAutoFit/>
          </a:bodyPr>
          <a:lstStyle/>
          <a:p>
            <a:r>
              <a:rPr lang="en-GB" sz="1400" b="1" dirty="0">
                <a:solidFill>
                  <a:schemeClr val="tx2"/>
                </a:solidFill>
              </a:rPr>
              <a:t>Find more tools, templates </a:t>
            </a:r>
            <a:r>
              <a:rPr lang="en-GB" sz="1400" b="1">
                <a:solidFill>
                  <a:schemeClr val="tx2"/>
                </a:solidFill>
              </a:rPr>
              <a:t>and videos at</a:t>
            </a:r>
            <a:r>
              <a:rPr lang="en-GB" sz="1400" b="1" dirty="0">
                <a:solidFill>
                  <a:schemeClr val="tx2"/>
                </a:solidFill>
              </a:rPr>
              <a:t>:</a:t>
            </a:r>
            <a:endParaRPr lang="en-GB" sz="1000" b="1" dirty="0"/>
          </a:p>
        </p:txBody>
      </p:sp>
      <p:sp>
        <p:nvSpPr>
          <p:cNvPr id="28" name="TextBox 27">
            <a:extLst>
              <a:ext uri="{FF2B5EF4-FFF2-40B4-BE49-F238E27FC236}">
                <a16:creationId xmlns:a16="http://schemas.microsoft.com/office/drawing/2014/main" id="{32AE37E6-3C4A-40B7-9407-FB70A2988A38}"/>
              </a:ext>
            </a:extLst>
          </p:cNvPr>
          <p:cNvSpPr txBox="1"/>
          <p:nvPr/>
        </p:nvSpPr>
        <p:spPr bwMode="gray">
          <a:xfrm>
            <a:off x="7800031" y="5526800"/>
            <a:ext cx="3425913" cy="369332"/>
          </a:xfrm>
          <a:prstGeom prst="rect">
            <a:avLst/>
          </a:prstGeom>
          <a:noFill/>
        </p:spPr>
        <p:txBody>
          <a:bodyPr wrap="square" rtlCol="0">
            <a:spAutoFit/>
          </a:bodyPr>
          <a:lstStyle/>
          <a:p>
            <a:pPr algn="ctr"/>
            <a:r>
              <a:rPr lang="en-GB" sz="1400" dirty="0">
                <a:hlinkClick r:id="rId2"/>
              </a:rPr>
              <a:t>thepsc.co.uk/capability-building</a:t>
            </a:r>
            <a:r>
              <a:rPr lang="en-GB" dirty="0">
                <a:hlinkClick r:id="rId2"/>
              </a:rPr>
              <a:t>/</a:t>
            </a:r>
            <a:endParaRPr lang="en-GB" dirty="0"/>
          </a:p>
        </p:txBody>
      </p:sp>
    </p:spTree>
    <p:extLst>
      <p:ext uri="{BB962C8B-B14F-4D97-AF65-F5344CB8AC3E}">
        <p14:creationId xmlns:p14="http://schemas.microsoft.com/office/powerpoint/2010/main" val="1886015515"/>
      </p:ext>
    </p:extLst>
  </p:cSld>
  <p:clrMapOvr>
    <a:masterClrMapping/>
  </p:clrMapOvr>
</p:sld>
</file>

<file path=ppt/theme/theme1.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lIns="36000" tIns="36000" rIns="36000" bIns="36000" rtlCol="0" anchor="ctr"/>
      <a:lstStyle>
        <a:defPPr algn="ct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sz="1600" dirty="0" smtClean="0"/>
        </a:defPPr>
      </a:lstStyle>
    </a:txDef>
  </a:objectDefaults>
  <a:extraClrSchemeLst/>
  <a:extLst>
    <a:ext uri="{05A4C25C-085E-4340-85A3-A5531E510DB2}">
      <thm15:themeFamily xmlns:thm15="http://schemas.microsoft.com/office/thememl/2012/main" name="The PSC Story Master Template v1a (with guidance)" id="{74C4BDF2-2EDB-4571-9DD9-D3130DBF6683}" vid="{0121F342-1E47-494A-B32A-549288EB80F7}"/>
    </a:ext>
  </a:extLst>
</a:theme>
</file>

<file path=ppt/theme/theme2.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 PSC Story Master Template v1a (with guidance)</Template>
  <TotalTime>79</TotalTime>
  <Words>507</Words>
  <Application>Microsoft Office PowerPoint</Application>
  <PresentationFormat>Widescreen</PresentationFormat>
  <Paragraphs>35</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Gilroy Medium</vt:lpstr>
      <vt:lpstr>Wingdings</vt:lpstr>
      <vt:lpstr>Office Theme</vt:lpstr>
      <vt:lpstr>Issue Tree -  Guidance and Template</vt:lpstr>
      <vt:lpstr>Issue Tree</vt:lpstr>
      <vt:lpstr>How to use an Issue Tree (from our FEP &amp; PSAT programmes)</vt:lpstr>
    </vt:vector>
  </TitlesOfParts>
  <Company>The 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Definition Sheet (PDS) Template</dc:title>
  <dc:creator>The PSC</dc:creator>
  <cp:lastModifiedBy>Sophia Martin</cp:lastModifiedBy>
  <cp:revision>16</cp:revision>
  <dcterms:created xsi:type="dcterms:W3CDTF">2020-07-06T10:22:31Z</dcterms:created>
  <dcterms:modified xsi:type="dcterms:W3CDTF">2023-08-08T15:17:37Z</dcterms:modified>
</cp:coreProperties>
</file>